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3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5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1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4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7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8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2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8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89636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标题XXX</a:t>
            </a:r>
            <a:endParaRPr altLang="en-US" dirty="0" lang="zh-CN" smtClean="0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/>
              <a:t>小标题XXX</a:t>
            </a:r>
            <a:endParaRPr altLang="en-US" lang="zh-CN" smtClean="0"/>
          </a:p>
        </p:txBody>
      </p:sp>
    </p:spTree>
    <p:extLst>
      <p:ext uri="{BB962C8B-B14F-4D97-AF65-F5344CB8AC3E}">
        <p14:creationId xmlns:p14="http://schemas.microsoft.com/office/powerpoint/2010/main" val="4303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标题测试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2019-07-17T06:13:17Z</dcterms:created>
  <dc:creator>Wei Wang</dc:creator>
  <cp:lastModifiedBy>Wei Wang</cp:lastModifiedBy>
  <dcterms:modified xsi:type="dcterms:W3CDTF">2019-07-17T06:13:39Z</dcterms:modified>
  <cp:revision>1</cp:revision>
  <dc:title>标题测试</dc:title>
</cp:coreProperties>
</file>