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DEBA-505C-4133-977C-E88A2BB997B1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7194-766E-4FE2-A01E-16C987738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034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DEBA-505C-4133-977C-E88A2BB997B1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7194-766E-4FE2-A01E-16C987738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48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DEBA-505C-4133-977C-E88A2BB997B1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7194-766E-4FE2-A01E-16C987738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865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DEBA-505C-4133-977C-E88A2BB997B1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7194-766E-4FE2-A01E-16C987738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12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DEBA-505C-4133-977C-E88A2BB997B1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7194-766E-4FE2-A01E-16C987738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15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DEBA-505C-4133-977C-E88A2BB997B1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7194-766E-4FE2-A01E-16C987738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542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DEBA-505C-4133-977C-E88A2BB997B1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7194-766E-4FE2-A01E-16C987738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276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DEBA-505C-4133-977C-E88A2BB997B1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7194-766E-4FE2-A01E-16C987738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888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DEBA-505C-4133-977C-E88A2BB997B1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7194-766E-4FE2-A01E-16C987738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92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DEBA-505C-4133-977C-E88A2BB997B1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7194-766E-4FE2-A01E-16C987738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80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DEBA-505C-4133-977C-E88A2BB997B1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7194-766E-4FE2-A01E-16C987738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389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EDEBA-505C-4133-977C-E88A2BB997B1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87194-766E-4FE2-A01E-16C987738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354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标题测试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小标题测试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0394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Theme</vt:lpstr>
      <vt:lpstr>标题测试</vt:lpstr>
    </vt:vector>
  </TitlesOfParts>
  <Company>University of Technology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标题测试</dc:title>
  <dc:creator>Wei Wang</dc:creator>
  <cp:lastModifiedBy>Wei Wang</cp:lastModifiedBy>
  <cp:revision>1</cp:revision>
  <dcterms:created xsi:type="dcterms:W3CDTF">2019-07-17T06:13:17Z</dcterms:created>
  <dcterms:modified xsi:type="dcterms:W3CDTF">2019-07-17T06:13:39Z</dcterms:modified>
</cp:coreProperties>
</file>