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5FFD95-4671-4312-8739-F52F29E4AC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Portfolio Project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8309F9-29BE-4593-9778-078D1871364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26/07/2023 15:12:46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zza Sales and Orders" id="2" name="slide2">
            <a:extLst>
              <a:ext uri="{FF2B5EF4-FFF2-40B4-BE49-F238E27FC236}">
                <a16:creationId xmlns:a16="http://schemas.microsoft.com/office/drawing/2014/main" id="{D4649672-3919-40D1-A1FD-FED4C27E61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64"/>
            <a:ext cx="12192000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2023-07-26T12:12:46Z</dcterms:created>
  <dcterms:modified xsi:type="dcterms:W3CDTF">2023-07-26T12:12:46Z</dcterms:modified>
</cp:coreProperties>
</file>