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79" r:id="rId6"/>
    <p:sldId id="281" r:id="rId7"/>
    <p:sldId id="282" r:id="rId8"/>
    <p:sldId id="283" r:id="rId9"/>
    <p:sldId id="284" r:id="rId10"/>
    <p:sldId id="287" r:id="rId11"/>
    <p:sldId id="285" r:id="rId12"/>
    <p:sldId id="286" r:id="rId13"/>
    <p:sldId id="289" r:id="rId14"/>
    <p:sldId id="288" r:id="rId15"/>
    <p:sldId id="290" r:id="rId16"/>
    <p:sldId id="292" r:id="rId17"/>
    <p:sldId id="293" r:id="rId18"/>
    <p:sldId id="294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9AF1C-6D2B-4531-8BE7-9622D7A516B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592AC34-819E-4406-808C-BC7EE116AF2E}">
      <dgm:prSet phldrT="[Text]"/>
      <dgm:spPr/>
      <dgm:t>
        <a:bodyPr/>
        <a:lstStyle/>
        <a:p>
          <a:r>
            <a:rPr lang="en-AU" dirty="0"/>
            <a:t>Low Priority</a:t>
          </a:r>
        </a:p>
      </dgm:t>
    </dgm:pt>
    <dgm:pt modelId="{AD7897B9-0462-446A-BFB6-4F3B3A49A8C3}" type="parTrans" cxnId="{65DF922B-0B41-4888-A4B9-68A5E1E4A26A}">
      <dgm:prSet/>
      <dgm:spPr/>
      <dgm:t>
        <a:bodyPr/>
        <a:lstStyle/>
        <a:p>
          <a:endParaRPr lang="en-AU"/>
        </a:p>
      </dgm:t>
    </dgm:pt>
    <dgm:pt modelId="{A3E7F37C-BC2B-4D3E-B92A-835A0F7F922E}" type="sibTrans" cxnId="{65DF922B-0B41-4888-A4B9-68A5E1E4A26A}">
      <dgm:prSet/>
      <dgm:spPr/>
      <dgm:t>
        <a:bodyPr/>
        <a:lstStyle/>
        <a:p>
          <a:endParaRPr lang="en-AU"/>
        </a:p>
      </dgm:t>
    </dgm:pt>
    <dgm:pt modelId="{B5167074-F66D-43EA-B124-F2C91CFE2EDB}">
      <dgm:prSet phldrT="[Text]"/>
      <dgm:spPr/>
      <dgm:t>
        <a:bodyPr/>
        <a:lstStyle/>
        <a:p>
          <a:r>
            <a:rPr lang="en-AU" dirty="0"/>
            <a:t>Waiting 5 minutes</a:t>
          </a:r>
        </a:p>
      </dgm:t>
    </dgm:pt>
    <dgm:pt modelId="{4FB7CB18-B4C5-4086-A489-200C9B8F1A7F}" type="parTrans" cxnId="{D17FE9AE-23C7-4567-BA39-359A8C8C3145}">
      <dgm:prSet/>
      <dgm:spPr/>
      <dgm:t>
        <a:bodyPr/>
        <a:lstStyle/>
        <a:p>
          <a:endParaRPr lang="en-AU"/>
        </a:p>
      </dgm:t>
    </dgm:pt>
    <dgm:pt modelId="{1AAE8245-B010-4F80-95FA-BDFD918D4324}" type="sibTrans" cxnId="{D17FE9AE-23C7-4567-BA39-359A8C8C3145}">
      <dgm:prSet/>
      <dgm:spPr/>
      <dgm:t>
        <a:bodyPr/>
        <a:lstStyle/>
        <a:p>
          <a:endParaRPr lang="en-AU"/>
        </a:p>
      </dgm:t>
    </dgm:pt>
    <dgm:pt modelId="{813F49C4-3A39-4EDE-A5A6-B41DA393EA79}">
      <dgm:prSet phldrT="[Text]"/>
      <dgm:spPr/>
      <dgm:t>
        <a:bodyPr/>
        <a:lstStyle/>
        <a:p>
          <a:r>
            <a:rPr lang="en-AU" dirty="0"/>
            <a:t>Waiting 20 minutes</a:t>
          </a:r>
        </a:p>
      </dgm:t>
    </dgm:pt>
    <dgm:pt modelId="{E191ADF5-9C9C-4938-8EBD-DDBC00910570}" type="parTrans" cxnId="{5933E08E-6E18-4684-8DD3-629169514E8F}">
      <dgm:prSet/>
      <dgm:spPr/>
      <dgm:t>
        <a:bodyPr/>
        <a:lstStyle/>
        <a:p>
          <a:endParaRPr lang="en-AU"/>
        </a:p>
      </dgm:t>
    </dgm:pt>
    <dgm:pt modelId="{100E0105-7278-427E-92DF-06B829E6459B}" type="sibTrans" cxnId="{5933E08E-6E18-4684-8DD3-629169514E8F}">
      <dgm:prSet/>
      <dgm:spPr/>
      <dgm:t>
        <a:bodyPr/>
        <a:lstStyle/>
        <a:p>
          <a:endParaRPr lang="en-AU"/>
        </a:p>
      </dgm:t>
    </dgm:pt>
    <dgm:pt modelId="{87C596A9-235E-4950-9B57-C325D895F5E6}">
      <dgm:prSet phldrT="[Text]"/>
      <dgm:spPr/>
      <dgm:t>
        <a:bodyPr/>
        <a:lstStyle/>
        <a:p>
          <a:r>
            <a:rPr lang="en-AU" dirty="0"/>
            <a:t>Medium Priority</a:t>
          </a:r>
        </a:p>
      </dgm:t>
    </dgm:pt>
    <dgm:pt modelId="{A3464A5A-D250-4B0B-94F3-3CFC89B1291A}" type="parTrans" cxnId="{BDC1FA27-B333-4B6C-B001-BFC165C92490}">
      <dgm:prSet/>
      <dgm:spPr/>
      <dgm:t>
        <a:bodyPr/>
        <a:lstStyle/>
        <a:p>
          <a:endParaRPr lang="en-AU"/>
        </a:p>
      </dgm:t>
    </dgm:pt>
    <dgm:pt modelId="{03A58AFF-0B43-436F-A417-84AB718C4D80}" type="sibTrans" cxnId="{BDC1FA27-B333-4B6C-B001-BFC165C92490}">
      <dgm:prSet/>
      <dgm:spPr/>
      <dgm:t>
        <a:bodyPr/>
        <a:lstStyle/>
        <a:p>
          <a:endParaRPr lang="en-AU"/>
        </a:p>
      </dgm:t>
    </dgm:pt>
    <dgm:pt modelId="{11794FFF-EB1E-4EDF-BD83-8CC7EE643D0F}">
      <dgm:prSet phldrT="[Text]"/>
      <dgm:spPr/>
      <dgm:t>
        <a:bodyPr/>
        <a:lstStyle/>
        <a:p>
          <a:r>
            <a:rPr lang="en-AU" dirty="0"/>
            <a:t>Waiting 5 minutes</a:t>
          </a:r>
        </a:p>
      </dgm:t>
    </dgm:pt>
    <dgm:pt modelId="{73D100CE-F596-4902-AA02-ACD49A61748E}" type="parTrans" cxnId="{0BA5A857-DFE3-49F9-8538-081F3EB9C91F}">
      <dgm:prSet/>
      <dgm:spPr/>
      <dgm:t>
        <a:bodyPr/>
        <a:lstStyle/>
        <a:p>
          <a:endParaRPr lang="en-AU"/>
        </a:p>
      </dgm:t>
    </dgm:pt>
    <dgm:pt modelId="{DB1B8FFA-6D40-46B5-B3ED-0C5250128F78}" type="sibTrans" cxnId="{0BA5A857-DFE3-49F9-8538-081F3EB9C91F}">
      <dgm:prSet/>
      <dgm:spPr/>
      <dgm:t>
        <a:bodyPr/>
        <a:lstStyle/>
        <a:p>
          <a:endParaRPr lang="en-AU"/>
        </a:p>
      </dgm:t>
    </dgm:pt>
    <dgm:pt modelId="{CC9A96F5-A0B6-40C8-B012-79821266E5FC}">
      <dgm:prSet phldrT="[Text]"/>
      <dgm:spPr/>
      <dgm:t>
        <a:bodyPr/>
        <a:lstStyle/>
        <a:p>
          <a:r>
            <a:rPr lang="en-AU" dirty="0"/>
            <a:t>Waiting 20 minutes</a:t>
          </a:r>
        </a:p>
      </dgm:t>
    </dgm:pt>
    <dgm:pt modelId="{903B80BD-B128-4A62-87F9-C6671EAA59EC}" type="parTrans" cxnId="{9696557C-E32C-448F-AC1C-BEFF0C233385}">
      <dgm:prSet/>
      <dgm:spPr/>
      <dgm:t>
        <a:bodyPr/>
        <a:lstStyle/>
        <a:p>
          <a:endParaRPr lang="en-AU"/>
        </a:p>
      </dgm:t>
    </dgm:pt>
    <dgm:pt modelId="{1F2A8A60-701D-47A9-AD19-6E72E6F2FC65}" type="sibTrans" cxnId="{9696557C-E32C-448F-AC1C-BEFF0C233385}">
      <dgm:prSet/>
      <dgm:spPr/>
      <dgm:t>
        <a:bodyPr/>
        <a:lstStyle/>
        <a:p>
          <a:endParaRPr lang="en-AU"/>
        </a:p>
      </dgm:t>
    </dgm:pt>
    <dgm:pt modelId="{72EBD4D8-F7D2-4F11-AEFD-A38362368707}">
      <dgm:prSet phldrT="[Text]"/>
      <dgm:spPr/>
      <dgm:t>
        <a:bodyPr/>
        <a:lstStyle/>
        <a:p>
          <a:r>
            <a:rPr lang="en-AU" dirty="0"/>
            <a:t>High Priority</a:t>
          </a:r>
        </a:p>
      </dgm:t>
    </dgm:pt>
    <dgm:pt modelId="{E56558D2-BF5E-4944-A32A-0BA649C4C350}" type="parTrans" cxnId="{365D5012-AF64-45FE-834E-833063656C81}">
      <dgm:prSet/>
      <dgm:spPr/>
      <dgm:t>
        <a:bodyPr/>
        <a:lstStyle/>
        <a:p>
          <a:endParaRPr lang="en-AU"/>
        </a:p>
      </dgm:t>
    </dgm:pt>
    <dgm:pt modelId="{BB0B4EB5-D173-42F9-81EA-CE5906FF38A2}" type="sibTrans" cxnId="{365D5012-AF64-45FE-834E-833063656C81}">
      <dgm:prSet/>
      <dgm:spPr/>
      <dgm:t>
        <a:bodyPr/>
        <a:lstStyle/>
        <a:p>
          <a:endParaRPr lang="en-AU"/>
        </a:p>
      </dgm:t>
    </dgm:pt>
    <dgm:pt modelId="{8535A53B-072A-42FB-94EC-B5D145774B57}">
      <dgm:prSet phldrT="[Text]"/>
      <dgm:spPr/>
      <dgm:t>
        <a:bodyPr/>
        <a:lstStyle/>
        <a:p>
          <a:r>
            <a:rPr lang="en-AU" dirty="0"/>
            <a:t>Waiting 5 minutes</a:t>
          </a:r>
        </a:p>
      </dgm:t>
    </dgm:pt>
    <dgm:pt modelId="{47B79410-86B6-42DF-A57B-1EF5920D3205}" type="parTrans" cxnId="{9DF7FBE1-3E53-48AC-84BE-1C4CC4943944}">
      <dgm:prSet/>
      <dgm:spPr/>
      <dgm:t>
        <a:bodyPr/>
        <a:lstStyle/>
        <a:p>
          <a:endParaRPr lang="en-AU"/>
        </a:p>
      </dgm:t>
    </dgm:pt>
    <dgm:pt modelId="{1C676607-F669-4C7F-B78A-D3BFD5A81A7D}" type="sibTrans" cxnId="{9DF7FBE1-3E53-48AC-84BE-1C4CC4943944}">
      <dgm:prSet/>
      <dgm:spPr/>
      <dgm:t>
        <a:bodyPr/>
        <a:lstStyle/>
        <a:p>
          <a:endParaRPr lang="en-AU"/>
        </a:p>
      </dgm:t>
    </dgm:pt>
    <dgm:pt modelId="{33D43D78-2EEE-4863-BBF4-C0B1886AA69B}">
      <dgm:prSet phldrT="[Text]"/>
      <dgm:spPr/>
      <dgm:t>
        <a:bodyPr/>
        <a:lstStyle/>
        <a:p>
          <a:r>
            <a:rPr lang="en-AU" dirty="0"/>
            <a:t>Waiting 20 minutes</a:t>
          </a:r>
        </a:p>
      </dgm:t>
    </dgm:pt>
    <dgm:pt modelId="{0B2C1D87-0FE4-44DA-B309-619C7C0F9853}" type="parTrans" cxnId="{47156353-D285-4F7A-BB6A-4DF1BDDB1D10}">
      <dgm:prSet/>
      <dgm:spPr/>
      <dgm:t>
        <a:bodyPr/>
        <a:lstStyle/>
        <a:p>
          <a:endParaRPr lang="en-AU"/>
        </a:p>
      </dgm:t>
    </dgm:pt>
    <dgm:pt modelId="{7420AB62-0406-4C66-99E9-A53F59ED1C13}" type="sibTrans" cxnId="{47156353-D285-4F7A-BB6A-4DF1BDDB1D10}">
      <dgm:prSet/>
      <dgm:spPr/>
      <dgm:t>
        <a:bodyPr/>
        <a:lstStyle/>
        <a:p>
          <a:endParaRPr lang="en-AU"/>
        </a:p>
      </dgm:t>
    </dgm:pt>
    <dgm:pt modelId="{90B382F9-4A03-4DB3-965D-AC09BE48CECB}" type="pres">
      <dgm:prSet presAssocID="{2CE9AF1C-6D2B-4531-8BE7-9622D7A516BC}" presName="linearFlow" presStyleCnt="0">
        <dgm:presLayoutVars>
          <dgm:dir/>
          <dgm:animLvl val="lvl"/>
          <dgm:resizeHandles val="exact"/>
        </dgm:presLayoutVars>
      </dgm:prSet>
      <dgm:spPr/>
    </dgm:pt>
    <dgm:pt modelId="{B2743090-4DA7-4AA4-B952-C377CD5088CD}" type="pres">
      <dgm:prSet presAssocID="{A592AC34-819E-4406-808C-BC7EE116AF2E}" presName="composite" presStyleCnt="0"/>
      <dgm:spPr/>
    </dgm:pt>
    <dgm:pt modelId="{CC184AD5-855F-4CB5-BC13-484B2B3DD617}" type="pres">
      <dgm:prSet presAssocID="{A592AC34-819E-4406-808C-BC7EE116AF2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152379F-48A7-47CD-BBC4-B9D93AC8ED3B}" type="pres">
      <dgm:prSet presAssocID="{A592AC34-819E-4406-808C-BC7EE116AF2E}" presName="descendantText" presStyleLbl="alignAcc1" presStyleIdx="0" presStyleCnt="3">
        <dgm:presLayoutVars>
          <dgm:bulletEnabled val="1"/>
        </dgm:presLayoutVars>
      </dgm:prSet>
      <dgm:spPr/>
    </dgm:pt>
    <dgm:pt modelId="{DC2250C7-FB4B-4DA4-ADD9-47A0D1A3E980}" type="pres">
      <dgm:prSet presAssocID="{A3E7F37C-BC2B-4D3E-B92A-835A0F7F922E}" presName="sp" presStyleCnt="0"/>
      <dgm:spPr/>
    </dgm:pt>
    <dgm:pt modelId="{FEAA8301-7DED-478E-AB94-92A9286D226D}" type="pres">
      <dgm:prSet presAssocID="{87C596A9-235E-4950-9B57-C325D895F5E6}" presName="composite" presStyleCnt="0"/>
      <dgm:spPr/>
    </dgm:pt>
    <dgm:pt modelId="{114E36D0-7638-4D0C-BC70-6754A4E76D8D}" type="pres">
      <dgm:prSet presAssocID="{87C596A9-235E-4950-9B57-C325D895F5E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6D1B767-63A1-4F91-921C-CE7D4BE8EF54}" type="pres">
      <dgm:prSet presAssocID="{87C596A9-235E-4950-9B57-C325D895F5E6}" presName="descendantText" presStyleLbl="alignAcc1" presStyleIdx="1" presStyleCnt="3">
        <dgm:presLayoutVars>
          <dgm:bulletEnabled val="1"/>
        </dgm:presLayoutVars>
      </dgm:prSet>
      <dgm:spPr/>
    </dgm:pt>
    <dgm:pt modelId="{B069C8F7-2D3C-446C-8EEF-8B96CB08FEC1}" type="pres">
      <dgm:prSet presAssocID="{03A58AFF-0B43-436F-A417-84AB718C4D80}" presName="sp" presStyleCnt="0"/>
      <dgm:spPr/>
    </dgm:pt>
    <dgm:pt modelId="{C6260DB1-53FC-4D64-8EF9-AFCA3933C423}" type="pres">
      <dgm:prSet presAssocID="{72EBD4D8-F7D2-4F11-AEFD-A38362368707}" presName="composite" presStyleCnt="0"/>
      <dgm:spPr/>
    </dgm:pt>
    <dgm:pt modelId="{D03625B5-EAAE-4B46-B564-B7A737259795}" type="pres">
      <dgm:prSet presAssocID="{72EBD4D8-F7D2-4F11-AEFD-A3836236870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DC07888-6921-4014-AEFB-07A50F63DA2B}" type="pres">
      <dgm:prSet presAssocID="{72EBD4D8-F7D2-4F11-AEFD-A3836236870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E748D05-21AD-4735-95D4-0C92BF361196}" type="presOf" srcId="{813F49C4-3A39-4EDE-A5A6-B41DA393EA79}" destId="{4152379F-48A7-47CD-BBC4-B9D93AC8ED3B}" srcOrd="0" destOrd="1" presId="urn:microsoft.com/office/officeart/2005/8/layout/chevron2"/>
    <dgm:cxn modelId="{365D5012-AF64-45FE-834E-833063656C81}" srcId="{2CE9AF1C-6D2B-4531-8BE7-9622D7A516BC}" destId="{72EBD4D8-F7D2-4F11-AEFD-A38362368707}" srcOrd="2" destOrd="0" parTransId="{E56558D2-BF5E-4944-A32A-0BA649C4C350}" sibTransId="{BB0B4EB5-D173-42F9-81EA-CE5906FF38A2}"/>
    <dgm:cxn modelId="{CDB12513-B0E2-4B69-896A-5ECD05A87B9A}" type="presOf" srcId="{87C596A9-235E-4950-9B57-C325D895F5E6}" destId="{114E36D0-7638-4D0C-BC70-6754A4E76D8D}" srcOrd="0" destOrd="0" presId="urn:microsoft.com/office/officeart/2005/8/layout/chevron2"/>
    <dgm:cxn modelId="{D404BF24-5922-4379-9A81-3A940E3FDAA6}" type="presOf" srcId="{2CE9AF1C-6D2B-4531-8BE7-9622D7A516BC}" destId="{90B382F9-4A03-4DB3-965D-AC09BE48CECB}" srcOrd="0" destOrd="0" presId="urn:microsoft.com/office/officeart/2005/8/layout/chevron2"/>
    <dgm:cxn modelId="{BDC1FA27-B333-4B6C-B001-BFC165C92490}" srcId="{2CE9AF1C-6D2B-4531-8BE7-9622D7A516BC}" destId="{87C596A9-235E-4950-9B57-C325D895F5E6}" srcOrd="1" destOrd="0" parTransId="{A3464A5A-D250-4B0B-94F3-3CFC89B1291A}" sibTransId="{03A58AFF-0B43-436F-A417-84AB718C4D80}"/>
    <dgm:cxn modelId="{65DF922B-0B41-4888-A4B9-68A5E1E4A26A}" srcId="{2CE9AF1C-6D2B-4531-8BE7-9622D7A516BC}" destId="{A592AC34-819E-4406-808C-BC7EE116AF2E}" srcOrd="0" destOrd="0" parTransId="{AD7897B9-0462-446A-BFB6-4F3B3A49A8C3}" sibTransId="{A3E7F37C-BC2B-4D3E-B92A-835A0F7F922E}"/>
    <dgm:cxn modelId="{AAD33C3D-5DDC-4235-8B9E-A860C87DC081}" type="presOf" srcId="{72EBD4D8-F7D2-4F11-AEFD-A38362368707}" destId="{D03625B5-EAAE-4B46-B564-B7A737259795}" srcOrd="0" destOrd="0" presId="urn:microsoft.com/office/officeart/2005/8/layout/chevron2"/>
    <dgm:cxn modelId="{47156353-D285-4F7A-BB6A-4DF1BDDB1D10}" srcId="{72EBD4D8-F7D2-4F11-AEFD-A38362368707}" destId="{33D43D78-2EEE-4863-BBF4-C0B1886AA69B}" srcOrd="1" destOrd="0" parTransId="{0B2C1D87-0FE4-44DA-B309-619C7C0F9853}" sibTransId="{7420AB62-0406-4C66-99E9-A53F59ED1C13}"/>
    <dgm:cxn modelId="{0BA5A857-DFE3-49F9-8538-081F3EB9C91F}" srcId="{87C596A9-235E-4950-9B57-C325D895F5E6}" destId="{11794FFF-EB1E-4EDF-BD83-8CC7EE643D0F}" srcOrd="0" destOrd="0" parTransId="{73D100CE-F596-4902-AA02-ACD49A61748E}" sibTransId="{DB1B8FFA-6D40-46B5-B3ED-0C5250128F78}"/>
    <dgm:cxn modelId="{7C8A6B59-718E-44A2-B50E-C6B5F064863B}" type="presOf" srcId="{B5167074-F66D-43EA-B124-F2C91CFE2EDB}" destId="{4152379F-48A7-47CD-BBC4-B9D93AC8ED3B}" srcOrd="0" destOrd="0" presId="urn:microsoft.com/office/officeart/2005/8/layout/chevron2"/>
    <dgm:cxn modelId="{9696557C-E32C-448F-AC1C-BEFF0C233385}" srcId="{87C596A9-235E-4950-9B57-C325D895F5E6}" destId="{CC9A96F5-A0B6-40C8-B012-79821266E5FC}" srcOrd="1" destOrd="0" parTransId="{903B80BD-B128-4A62-87F9-C6671EAA59EC}" sibTransId="{1F2A8A60-701D-47A9-AD19-6E72E6F2FC65}"/>
    <dgm:cxn modelId="{5933E08E-6E18-4684-8DD3-629169514E8F}" srcId="{A592AC34-819E-4406-808C-BC7EE116AF2E}" destId="{813F49C4-3A39-4EDE-A5A6-B41DA393EA79}" srcOrd="1" destOrd="0" parTransId="{E191ADF5-9C9C-4938-8EBD-DDBC00910570}" sibTransId="{100E0105-7278-427E-92DF-06B829E6459B}"/>
    <dgm:cxn modelId="{D17FE9AE-23C7-4567-BA39-359A8C8C3145}" srcId="{A592AC34-819E-4406-808C-BC7EE116AF2E}" destId="{B5167074-F66D-43EA-B124-F2C91CFE2EDB}" srcOrd="0" destOrd="0" parTransId="{4FB7CB18-B4C5-4086-A489-200C9B8F1A7F}" sibTransId="{1AAE8245-B010-4F80-95FA-BDFD918D4324}"/>
    <dgm:cxn modelId="{C12A62B1-7202-4E23-8A56-46C95F9F2088}" type="presOf" srcId="{33D43D78-2EEE-4863-BBF4-C0B1886AA69B}" destId="{7DC07888-6921-4014-AEFB-07A50F63DA2B}" srcOrd="0" destOrd="1" presId="urn:microsoft.com/office/officeart/2005/8/layout/chevron2"/>
    <dgm:cxn modelId="{9DF7FBE1-3E53-48AC-84BE-1C4CC4943944}" srcId="{72EBD4D8-F7D2-4F11-AEFD-A38362368707}" destId="{8535A53B-072A-42FB-94EC-B5D145774B57}" srcOrd="0" destOrd="0" parTransId="{47B79410-86B6-42DF-A57B-1EF5920D3205}" sibTransId="{1C676607-F669-4C7F-B78A-D3BFD5A81A7D}"/>
    <dgm:cxn modelId="{9B194CE9-8891-4119-8FAC-18B04C677643}" type="presOf" srcId="{8535A53B-072A-42FB-94EC-B5D145774B57}" destId="{7DC07888-6921-4014-AEFB-07A50F63DA2B}" srcOrd="0" destOrd="0" presId="urn:microsoft.com/office/officeart/2005/8/layout/chevron2"/>
    <dgm:cxn modelId="{EE23A8ED-E413-4294-804D-79878082C0C4}" type="presOf" srcId="{11794FFF-EB1E-4EDF-BD83-8CC7EE643D0F}" destId="{86D1B767-63A1-4F91-921C-CE7D4BE8EF54}" srcOrd="0" destOrd="0" presId="urn:microsoft.com/office/officeart/2005/8/layout/chevron2"/>
    <dgm:cxn modelId="{CBE068F1-6B5B-4497-BB94-4039BF179716}" type="presOf" srcId="{A592AC34-819E-4406-808C-BC7EE116AF2E}" destId="{CC184AD5-855F-4CB5-BC13-484B2B3DD617}" srcOrd="0" destOrd="0" presId="urn:microsoft.com/office/officeart/2005/8/layout/chevron2"/>
    <dgm:cxn modelId="{B631ECFB-7F6F-40A8-96C7-05A6E03FE1D0}" type="presOf" srcId="{CC9A96F5-A0B6-40C8-B012-79821266E5FC}" destId="{86D1B767-63A1-4F91-921C-CE7D4BE8EF54}" srcOrd="0" destOrd="1" presId="urn:microsoft.com/office/officeart/2005/8/layout/chevron2"/>
    <dgm:cxn modelId="{8A4E9D52-E100-409F-AC20-E2BD745793B9}" type="presParOf" srcId="{90B382F9-4A03-4DB3-965D-AC09BE48CECB}" destId="{B2743090-4DA7-4AA4-B952-C377CD5088CD}" srcOrd="0" destOrd="0" presId="urn:microsoft.com/office/officeart/2005/8/layout/chevron2"/>
    <dgm:cxn modelId="{44AAB215-F648-43BF-A1B2-D65D136BCF8F}" type="presParOf" srcId="{B2743090-4DA7-4AA4-B952-C377CD5088CD}" destId="{CC184AD5-855F-4CB5-BC13-484B2B3DD617}" srcOrd="0" destOrd="0" presId="urn:microsoft.com/office/officeart/2005/8/layout/chevron2"/>
    <dgm:cxn modelId="{6609FC60-B3B3-4689-9427-8D925CBA9035}" type="presParOf" srcId="{B2743090-4DA7-4AA4-B952-C377CD5088CD}" destId="{4152379F-48A7-47CD-BBC4-B9D93AC8ED3B}" srcOrd="1" destOrd="0" presId="urn:microsoft.com/office/officeart/2005/8/layout/chevron2"/>
    <dgm:cxn modelId="{8E8CC492-73F0-4B26-91DE-F4AD152178D0}" type="presParOf" srcId="{90B382F9-4A03-4DB3-965D-AC09BE48CECB}" destId="{DC2250C7-FB4B-4DA4-ADD9-47A0D1A3E980}" srcOrd="1" destOrd="0" presId="urn:microsoft.com/office/officeart/2005/8/layout/chevron2"/>
    <dgm:cxn modelId="{FC4786CF-A6B3-4001-8093-0E6585BEDC10}" type="presParOf" srcId="{90B382F9-4A03-4DB3-965D-AC09BE48CECB}" destId="{FEAA8301-7DED-478E-AB94-92A9286D226D}" srcOrd="2" destOrd="0" presId="urn:microsoft.com/office/officeart/2005/8/layout/chevron2"/>
    <dgm:cxn modelId="{128C7D62-DDC3-4BD8-842C-17A9F724D568}" type="presParOf" srcId="{FEAA8301-7DED-478E-AB94-92A9286D226D}" destId="{114E36D0-7638-4D0C-BC70-6754A4E76D8D}" srcOrd="0" destOrd="0" presId="urn:microsoft.com/office/officeart/2005/8/layout/chevron2"/>
    <dgm:cxn modelId="{3F2C9508-AEB8-4064-8176-EB27E6C9B19A}" type="presParOf" srcId="{FEAA8301-7DED-478E-AB94-92A9286D226D}" destId="{86D1B767-63A1-4F91-921C-CE7D4BE8EF54}" srcOrd="1" destOrd="0" presId="urn:microsoft.com/office/officeart/2005/8/layout/chevron2"/>
    <dgm:cxn modelId="{FA6EA067-4C09-4FBB-A514-8E7979AE6B02}" type="presParOf" srcId="{90B382F9-4A03-4DB3-965D-AC09BE48CECB}" destId="{B069C8F7-2D3C-446C-8EEF-8B96CB08FEC1}" srcOrd="3" destOrd="0" presId="urn:microsoft.com/office/officeart/2005/8/layout/chevron2"/>
    <dgm:cxn modelId="{7FE01722-F333-41A5-A95C-455B9C1AD776}" type="presParOf" srcId="{90B382F9-4A03-4DB3-965D-AC09BE48CECB}" destId="{C6260DB1-53FC-4D64-8EF9-AFCA3933C423}" srcOrd="4" destOrd="0" presId="urn:microsoft.com/office/officeart/2005/8/layout/chevron2"/>
    <dgm:cxn modelId="{8AACACD8-EF02-4D8C-89B7-97DF745BB026}" type="presParOf" srcId="{C6260DB1-53FC-4D64-8EF9-AFCA3933C423}" destId="{D03625B5-EAAE-4B46-B564-B7A737259795}" srcOrd="0" destOrd="0" presId="urn:microsoft.com/office/officeart/2005/8/layout/chevron2"/>
    <dgm:cxn modelId="{010A807F-C34C-43E8-AFB1-3A61E2ED553D}" type="presParOf" srcId="{C6260DB1-53FC-4D64-8EF9-AFCA3933C423}" destId="{7DC07888-6921-4014-AEFB-07A50F63DA2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CECA62-AF5A-4923-AEFF-6CE9E7848FF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F51E0AC-8B73-464C-A59D-D32653317238}">
      <dgm:prSet phldrT="[Text]"/>
      <dgm:spPr/>
      <dgm:t>
        <a:bodyPr/>
        <a:lstStyle/>
        <a:p>
          <a:r>
            <a:rPr lang="en-AU" dirty="0"/>
            <a:t>App</a:t>
          </a:r>
        </a:p>
      </dgm:t>
    </dgm:pt>
    <dgm:pt modelId="{0B5BBD9A-2479-4930-AB32-81DB32247E34}" type="parTrans" cxnId="{9A3364FA-4112-495A-B6A1-4C4E70C4381F}">
      <dgm:prSet/>
      <dgm:spPr/>
      <dgm:t>
        <a:bodyPr/>
        <a:lstStyle/>
        <a:p>
          <a:endParaRPr lang="en-AU"/>
        </a:p>
      </dgm:t>
    </dgm:pt>
    <dgm:pt modelId="{538F37A6-A5AA-4A75-889A-DA268AB2D3FF}" type="sibTrans" cxnId="{9A3364FA-4112-495A-B6A1-4C4E70C4381F}">
      <dgm:prSet/>
      <dgm:spPr/>
      <dgm:t>
        <a:bodyPr/>
        <a:lstStyle/>
        <a:p>
          <a:endParaRPr lang="en-AU"/>
        </a:p>
      </dgm:t>
    </dgm:pt>
    <dgm:pt modelId="{0C17A043-E48A-488C-9563-DD7491312B95}">
      <dgm:prSet phldrT="[Text]"/>
      <dgm:spPr/>
      <dgm:t>
        <a:bodyPr/>
        <a:lstStyle/>
        <a:p>
          <a:r>
            <a:rPr lang="en-AU" dirty="0"/>
            <a:t>Queue</a:t>
          </a:r>
        </a:p>
      </dgm:t>
    </dgm:pt>
    <dgm:pt modelId="{41ED6580-A942-4974-87C6-909B95F36ABB}" type="parTrans" cxnId="{2684D5FF-BBD0-41C2-AD51-872C4AF4C566}">
      <dgm:prSet/>
      <dgm:spPr/>
      <dgm:t>
        <a:bodyPr/>
        <a:lstStyle/>
        <a:p>
          <a:endParaRPr lang="en-AU"/>
        </a:p>
      </dgm:t>
    </dgm:pt>
    <dgm:pt modelId="{BABC9D34-56B0-46F4-B080-1F1D04D07ACE}" type="sibTrans" cxnId="{2684D5FF-BBD0-41C2-AD51-872C4AF4C566}">
      <dgm:prSet/>
      <dgm:spPr/>
      <dgm:t>
        <a:bodyPr/>
        <a:lstStyle/>
        <a:p>
          <a:endParaRPr lang="en-AU"/>
        </a:p>
      </dgm:t>
    </dgm:pt>
    <dgm:pt modelId="{734C53B4-A9E0-4733-AA50-5B4CCE28E3A3}">
      <dgm:prSet phldrT="[Text]"/>
      <dgm:spPr/>
      <dgm:t>
        <a:bodyPr/>
        <a:lstStyle/>
        <a:p>
          <a:r>
            <a:rPr lang="en-AU" dirty="0"/>
            <a:t>Database</a:t>
          </a:r>
        </a:p>
      </dgm:t>
    </dgm:pt>
    <dgm:pt modelId="{42F61867-8300-425F-A1A9-020107467B11}" type="parTrans" cxnId="{3DD48973-EF38-4539-9EAE-018CD02879F1}">
      <dgm:prSet/>
      <dgm:spPr/>
      <dgm:t>
        <a:bodyPr/>
        <a:lstStyle/>
        <a:p>
          <a:endParaRPr lang="en-AU"/>
        </a:p>
      </dgm:t>
    </dgm:pt>
    <dgm:pt modelId="{6CFF4DF1-9FE7-47C0-9C2F-3481B4E0754E}" type="sibTrans" cxnId="{3DD48973-EF38-4539-9EAE-018CD02879F1}">
      <dgm:prSet/>
      <dgm:spPr/>
      <dgm:t>
        <a:bodyPr/>
        <a:lstStyle/>
        <a:p>
          <a:endParaRPr lang="en-AU"/>
        </a:p>
      </dgm:t>
    </dgm:pt>
    <dgm:pt modelId="{2305964E-D4F7-43CB-883A-D4E76DEC8885}">
      <dgm:prSet phldrT="[Text]"/>
      <dgm:spPr/>
      <dgm:t>
        <a:bodyPr/>
        <a:lstStyle/>
        <a:p>
          <a:r>
            <a:rPr lang="en-AU" dirty="0"/>
            <a:t>Queue Item</a:t>
          </a:r>
        </a:p>
      </dgm:t>
    </dgm:pt>
    <dgm:pt modelId="{DF38AD41-C169-4BA0-849C-56887074E20A}" type="parTrans" cxnId="{E83662AB-CF3E-4FB8-B390-29AE4DF5F235}">
      <dgm:prSet/>
      <dgm:spPr/>
      <dgm:t>
        <a:bodyPr/>
        <a:lstStyle/>
        <a:p>
          <a:endParaRPr lang="en-AU"/>
        </a:p>
      </dgm:t>
    </dgm:pt>
    <dgm:pt modelId="{2F3C602C-177D-421D-978D-01A3BE905E3D}" type="sibTrans" cxnId="{E83662AB-CF3E-4FB8-B390-29AE4DF5F235}">
      <dgm:prSet/>
      <dgm:spPr/>
      <dgm:t>
        <a:bodyPr/>
        <a:lstStyle/>
        <a:p>
          <a:endParaRPr lang="en-AU"/>
        </a:p>
      </dgm:t>
    </dgm:pt>
    <dgm:pt modelId="{337CED30-4405-42A1-BA10-6C763C9A7AD9}">
      <dgm:prSet phldrT="[Text]"/>
      <dgm:spPr/>
      <dgm:t>
        <a:bodyPr/>
        <a:lstStyle/>
        <a:p>
          <a:r>
            <a:rPr lang="en-AU" dirty="0"/>
            <a:t>Building Module</a:t>
          </a:r>
        </a:p>
      </dgm:t>
    </dgm:pt>
    <dgm:pt modelId="{FB08D395-AB5A-4E5D-9B9C-29DB4E2D3705}" type="parTrans" cxnId="{21548505-6542-4FF6-AA70-545BBBA9C183}">
      <dgm:prSet/>
      <dgm:spPr/>
      <dgm:t>
        <a:bodyPr/>
        <a:lstStyle/>
        <a:p>
          <a:endParaRPr lang="en-AU"/>
        </a:p>
      </dgm:t>
    </dgm:pt>
    <dgm:pt modelId="{463818DB-0FAB-475B-BB3E-A5CCAD80B404}" type="sibTrans" cxnId="{21548505-6542-4FF6-AA70-545BBBA9C183}">
      <dgm:prSet/>
      <dgm:spPr/>
      <dgm:t>
        <a:bodyPr/>
        <a:lstStyle/>
        <a:p>
          <a:endParaRPr lang="en-AU"/>
        </a:p>
      </dgm:t>
    </dgm:pt>
    <dgm:pt modelId="{E4C3623B-AE93-4A61-8FAD-AA4CD46D585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AU" dirty="0"/>
            <a:t>Browsing Module</a:t>
          </a:r>
        </a:p>
      </dgm:t>
    </dgm:pt>
    <dgm:pt modelId="{CBD24AAA-E943-4760-8E9D-C46EE5498E17}" type="parTrans" cxnId="{1DD3A850-AA8B-4600-9B64-9D917072FF79}">
      <dgm:prSet/>
      <dgm:spPr/>
      <dgm:t>
        <a:bodyPr/>
        <a:lstStyle/>
        <a:p>
          <a:endParaRPr lang="en-AU"/>
        </a:p>
      </dgm:t>
    </dgm:pt>
    <dgm:pt modelId="{A039E9D2-559A-44DF-A691-C87FA1345C56}" type="sibTrans" cxnId="{1DD3A850-AA8B-4600-9B64-9D917072FF79}">
      <dgm:prSet/>
      <dgm:spPr/>
      <dgm:t>
        <a:bodyPr/>
        <a:lstStyle/>
        <a:p>
          <a:endParaRPr lang="en-AU"/>
        </a:p>
      </dgm:t>
    </dgm:pt>
    <dgm:pt modelId="{6F05D47C-A8AA-4978-9261-8C6BF4FF5218}">
      <dgm:prSet phldrT="[Text]"/>
      <dgm:spPr/>
      <dgm:t>
        <a:bodyPr/>
        <a:lstStyle/>
        <a:p>
          <a:r>
            <a:rPr lang="en-AU" dirty="0"/>
            <a:t>Bitwise Flag Module</a:t>
          </a:r>
        </a:p>
      </dgm:t>
    </dgm:pt>
    <dgm:pt modelId="{F65D9E9E-ACD0-4FCF-AB25-879750B70A84}" type="parTrans" cxnId="{89ADF233-334A-4038-B669-53D5F2BC3798}">
      <dgm:prSet/>
      <dgm:spPr/>
      <dgm:t>
        <a:bodyPr/>
        <a:lstStyle/>
        <a:p>
          <a:endParaRPr lang="en-AU"/>
        </a:p>
      </dgm:t>
    </dgm:pt>
    <dgm:pt modelId="{8692E9C3-53D1-4121-89DF-445B8CE16811}" type="sibTrans" cxnId="{89ADF233-334A-4038-B669-53D5F2BC3798}">
      <dgm:prSet/>
      <dgm:spPr/>
      <dgm:t>
        <a:bodyPr/>
        <a:lstStyle/>
        <a:p>
          <a:endParaRPr lang="en-AU"/>
        </a:p>
      </dgm:t>
    </dgm:pt>
    <dgm:pt modelId="{3E047B69-D243-4290-A164-C464C6435DED}" type="pres">
      <dgm:prSet presAssocID="{1CCECA62-AF5A-4923-AEFF-6CE9E7848FF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AB263B-D79B-4C85-9D71-EC4C39780E15}" type="pres">
      <dgm:prSet presAssocID="{FF51E0AC-8B73-464C-A59D-D32653317238}" presName="vertOne" presStyleCnt="0"/>
      <dgm:spPr/>
    </dgm:pt>
    <dgm:pt modelId="{89E7C032-A79B-41D2-9A42-38B51D747507}" type="pres">
      <dgm:prSet presAssocID="{FF51E0AC-8B73-464C-A59D-D32653317238}" presName="txOne" presStyleLbl="node0" presStyleIdx="0" presStyleCnt="1" custLinFactY="-30375" custLinFactNeighborX="2261" custLinFactNeighborY="-100000">
        <dgm:presLayoutVars>
          <dgm:chPref val="3"/>
        </dgm:presLayoutVars>
      </dgm:prSet>
      <dgm:spPr/>
    </dgm:pt>
    <dgm:pt modelId="{4C113DB8-EA78-4C10-B104-698216441F94}" type="pres">
      <dgm:prSet presAssocID="{FF51E0AC-8B73-464C-A59D-D32653317238}" presName="parTransOne" presStyleCnt="0"/>
      <dgm:spPr/>
    </dgm:pt>
    <dgm:pt modelId="{B8B7C9B8-2318-40D8-9C83-370D0F6599C3}" type="pres">
      <dgm:prSet presAssocID="{FF51E0AC-8B73-464C-A59D-D32653317238}" presName="horzOne" presStyleCnt="0"/>
      <dgm:spPr/>
    </dgm:pt>
    <dgm:pt modelId="{6FCDE22A-E09E-4789-9052-BD2B12477AED}" type="pres">
      <dgm:prSet presAssocID="{0C17A043-E48A-488C-9563-DD7491312B95}" presName="vertTwo" presStyleCnt="0"/>
      <dgm:spPr/>
    </dgm:pt>
    <dgm:pt modelId="{546B7C2A-8600-4EB0-BE25-B56E5A9B7B79}" type="pres">
      <dgm:prSet presAssocID="{0C17A043-E48A-488C-9563-DD7491312B95}" presName="txTwo" presStyleLbl="node2" presStyleIdx="0" presStyleCnt="2">
        <dgm:presLayoutVars>
          <dgm:chPref val="3"/>
        </dgm:presLayoutVars>
      </dgm:prSet>
      <dgm:spPr/>
    </dgm:pt>
    <dgm:pt modelId="{1FCB972F-6676-4C94-B5E4-69BFAB5D361F}" type="pres">
      <dgm:prSet presAssocID="{0C17A043-E48A-488C-9563-DD7491312B95}" presName="parTransTwo" presStyleCnt="0"/>
      <dgm:spPr/>
    </dgm:pt>
    <dgm:pt modelId="{6E8DA51F-0A46-40F2-A008-CB1FE1029398}" type="pres">
      <dgm:prSet presAssocID="{0C17A043-E48A-488C-9563-DD7491312B95}" presName="horzTwo" presStyleCnt="0"/>
      <dgm:spPr/>
    </dgm:pt>
    <dgm:pt modelId="{419C03A7-D33B-4DBB-BA1C-4234C253A805}" type="pres">
      <dgm:prSet presAssocID="{2305964E-D4F7-43CB-883A-D4E76DEC8885}" presName="vertThree" presStyleCnt="0"/>
      <dgm:spPr/>
    </dgm:pt>
    <dgm:pt modelId="{17295CBE-970A-4A92-9FD8-C75BB962F86C}" type="pres">
      <dgm:prSet presAssocID="{2305964E-D4F7-43CB-883A-D4E76DEC8885}" presName="txThree" presStyleLbl="node3" presStyleIdx="0" presStyleCnt="3">
        <dgm:presLayoutVars>
          <dgm:chPref val="3"/>
        </dgm:presLayoutVars>
      </dgm:prSet>
      <dgm:spPr/>
    </dgm:pt>
    <dgm:pt modelId="{3FF27B8A-4A38-48B4-94FC-4A8F5EAB9CD1}" type="pres">
      <dgm:prSet presAssocID="{2305964E-D4F7-43CB-883A-D4E76DEC8885}" presName="parTransThree" presStyleCnt="0"/>
      <dgm:spPr/>
    </dgm:pt>
    <dgm:pt modelId="{2498223D-A870-4E34-9C09-EB1CB44DC834}" type="pres">
      <dgm:prSet presAssocID="{2305964E-D4F7-43CB-883A-D4E76DEC8885}" presName="horzThree" presStyleCnt="0"/>
      <dgm:spPr/>
    </dgm:pt>
    <dgm:pt modelId="{5745BF72-80FB-42BA-B9AE-80AE16076E1D}" type="pres">
      <dgm:prSet presAssocID="{6F05D47C-A8AA-4978-9261-8C6BF4FF5218}" presName="vertFour" presStyleCnt="0">
        <dgm:presLayoutVars>
          <dgm:chPref val="3"/>
        </dgm:presLayoutVars>
      </dgm:prSet>
      <dgm:spPr/>
    </dgm:pt>
    <dgm:pt modelId="{8C4020D7-BC68-4668-9D83-1DCD065350FB}" type="pres">
      <dgm:prSet presAssocID="{6F05D47C-A8AA-4978-9261-8C6BF4FF5218}" presName="txFour" presStyleLbl="node4" presStyleIdx="0" presStyleCnt="1">
        <dgm:presLayoutVars>
          <dgm:chPref val="3"/>
        </dgm:presLayoutVars>
      </dgm:prSet>
      <dgm:spPr/>
    </dgm:pt>
    <dgm:pt modelId="{3EB6E6D8-0D81-43D4-87D5-E9DABC26BAAB}" type="pres">
      <dgm:prSet presAssocID="{6F05D47C-A8AA-4978-9261-8C6BF4FF5218}" presName="horzFour" presStyleCnt="0"/>
      <dgm:spPr/>
    </dgm:pt>
    <dgm:pt modelId="{65A26EC0-6E3C-4472-8EF8-1DFFA37693C8}" type="pres">
      <dgm:prSet presAssocID="{BABC9D34-56B0-46F4-B080-1F1D04D07ACE}" presName="sibSpaceTwo" presStyleCnt="0"/>
      <dgm:spPr/>
    </dgm:pt>
    <dgm:pt modelId="{2BB7CE96-9FC1-4695-978C-07FAB3DF14F4}" type="pres">
      <dgm:prSet presAssocID="{734C53B4-A9E0-4733-AA50-5B4CCE28E3A3}" presName="vertTwo" presStyleCnt="0"/>
      <dgm:spPr/>
    </dgm:pt>
    <dgm:pt modelId="{E0E3B455-F120-4F03-B348-4CFF311C8620}" type="pres">
      <dgm:prSet presAssocID="{734C53B4-A9E0-4733-AA50-5B4CCE28E3A3}" presName="txTwo" presStyleLbl="node2" presStyleIdx="1" presStyleCnt="2">
        <dgm:presLayoutVars>
          <dgm:chPref val="3"/>
        </dgm:presLayoutVars>
      </dgm:prSet>
      <dgm:spPr/>
    </dgm:pt>
    <dgm:pt modelId="{779BC9EB-8FA7-4538-8BE8-116194C372BA}" type="pres">
      <dgm:prSet presAssocID="{734C53B4-A9E0-4733-AA50-5B4CCE28E3A3}" presName="parTransTwo" presStyleCnt="0"/>
      <dgm:spPr/>
    </dgm:pt>
    <dgm:pt modelId="{EF1A1DEE-4B72-4E99-953B-D4E9BA4D1217}" type="pres">
      <dgm:prSet presAssocID="{734C53B4-A9E0-4733-AA50-5B4CCE28E3A3}" presName="horzTwo" presStyleCnt="0"/>
      <dgm:spPr/>
    </dgm:pt>
    <dgm:pt modelId="{5EC85288-DEF8-40AA-B04C-5BD06693006B}" type="pres">
      <dgm:prSet presAssocID="{337CED30-4405-42A1-BA10-6C763C9A7AD9}" presName="vertThree" presStyleCnt="0"/>
      <dgm:spPr/>
    </dgm:pt>
    <dgm:pt modelId="{E14EB2D2-AA0D-4E28-9257-9DC6F336D50F}" type="pres">
      <dgm:prSet presAssocID="{337CED30-4405-42A1-BA10-6C763C9A7AD9}" presName="txThree" presStyleLbl="node3" presStyleIdx="1" presStyleCnt="3">
        <dgm:presLayoutVars>
          <dgm:chPref val="3"/>
        </dgm:presLayoutVars>
      </dgm:prSet>
      <dgm:spPr/>
    </dgm:pt>
    <dgm:pt modelId="{B04DFF8C-D4A9-4CC0-9831-D0C339EAF81B}" type="pres">
      <dgm:prSet presAssocID="{337CED30-4405-42A1-BA10-6C763C9A7AD9}" presName="horzThree" presStyleCnt="0"/>
      <dgm:spPr/>
    </dgm:pt>
    <dgm:pt modelId="{4FAFD42B-2457-4C5D-9AF3-277E5940C2D1}" type="pres">
      <dgm:prSet presAssocID="{463818DB-0FAB-475B-BB3E-A5CCAD80B404}" presName="sibSpaceThree" presStyleCnt="0"/>
      <dgm:spPr/>
    </dgm:pt>
    <dgm:pt modelId="{7D692296-EACB-4D27-965B-E349E050D69F}" type="pres">
      <dgm:prSet presAssocID="{E4C3623B-AE93-4A61-8FAD-AA4CD46D5850}" presName="vertThree" presStyleCnt="0"/>
      <dgm:spPr/>
    </dgm:pt>
    <dgm:pt modelId="{FA05247C-41D1-41FE-8C73-7885A24BE74C}" type="pres">
      <dgm:prSet presAssocID="{E4C3623B-AE93-4A61-8FAD-AA4CD46D5850}" presName="txThree" presStyleLbl="node3" presStyleIdx="2" presStyleCnt="3">
        <dgm:presLayoutVars>
          <dgm:chPref val="3"/>
        </dgm:presLayoutVars>
      </dgm:prSet>
      <dgm:spPr/>
    </dgm:pt>
    <dgm:pt modelId="{E76214FC-DFBC-4132-BE01-888E51D6D8EA}" type="pres">
      <dgm:prSet presAssocID="{E4C3623B-AE93-4A61-8FAD-AA4CD46D5850}" presName="horzThree" presStyleCnt="0"/>
      <dgm:spPr/>
    </dgm:pt>
  </dgm:ptLst>
  <dgm:cxnLst>
    <dgm:cxn modelId="{21548505-6542-4FF6-AA70-545BBBA9C183}" srcId="{734C53B4-A9E0-4733-AA50-5B4CCE28E3A3}" destId="{337CED30-4405-42A1-BA10-6C763C9A7AD9}" srcOrd="0" destOrd="0" parTransId="{FB08D395-AB5A-4E5D-9B9C-29DB4E2D3705}" sibTransId="{463818DB-0FAB-475B-BB3E-A5CCAD80B404}"/>
    <dgm:cxn modelId="{77A9002D-003B-4041-93C2-415DBD6A57FC}" type="presOf" srcId="{E4C3623B-AE93-4A61-8FAD-AA4CD46D5850}" destId="{FA05247C-41D1-41FE-8C73-7885A24BE74C}" srcOrd="0" destOrd="0" presId="urn:microsoft.com/office/officeart/2005/8/layout/hierarchy4"/>
    <dgm:cxn modelId="{89ADF233-334A-4038-B669-53D5F2BC3798}" srcId="{2305964E-D4F7-43CB-883A-D4E76DEC8885}" destId="{6F05D47C-A8AA-4978-9261-8C6BF4FF5218}" srcOrd="0" destOrd="0" parTransId="{F65D9E9E-ACD0-4FCF-AB25-879750B70A84}" sibTransId="{8692E9C3-53D1-4121-89DF-445B8CE16811}"/>
    <dgm:cxn modelId="{1DD3A850-AA8B-4600-9B64-9D917072FF79}" srcId="{734C53B4-A9E0-4733-AA50-5B4CCE28E3A3}" destId="{E4C3623B-AE93-4A61-8FAD-AA4CD46D5850}" srcOrd="1" destOrd="0" parTransId="{CBD24AAA-E943-4760-8E9D-C46EE5498E17}" sibTransId="{A039E9D2-559A-44DF-A691-C87FA1345C56}"/>
    <dgm:cxn modelId="{3DD48973-EF38-4539-9EAE-018CD02879F1}" srcId="{FF51E0AC-8B73-464C-A59D-D32653317238}" destId="{734C53B4-A9E0-4733-AA50-5B4CCE28E3A3}" srcOrd="1" destOrd="0" parTransId="{42F61867-8300-425F-A1A9-020107467B11}" sibTransId="{6CFF4DF1-9FE7-47C0-9C2F-3481B4E0754E}"/>
    <dgm:cxn modelId="{3891C98F-5808-4866-8B29-A8337F238A79}" type="presOf" srcId="{734C53B4-A9E0-4733-AA50-5B4CCE28E3A3}" destId="{E0E3B455-F120-4F03-B348-4CFF311C8620}" srcOrd="0" destOrd="0" presId="urn:microsoft.com/office/officeart/2005/8/layout/hierarchy4"/>
    <dgm:cxn modelId="{E83662AB-CF3E-4FB8-B390-29AE4DF5F235}" srcId="{0C17A043-E48A-488C-9563-DD7491312B95}" destId="{2305964E-D4F7-43CB-883A-D4E76DEC8885}" srcOrd="0" destOrd="0" parTransId="{DF38AD41-C169-4BA0-849C-56887074E20A}" sibTransId="{2F3C602C-177D-421D-978D-01A3BE905E3D}"/>
    <dgm:cxn modelId="{74B351C7-EA67-481B-986E-499129C83DD1}" type="presOf" srcId="{0C17A043-E48A-488C-9563-DD7491312B95}" destId="{546B7C2A-8600-4EB0-BE25-B56E5A9B7B79}" srcOrd="0" destOrd="0" presId="urn:microsoft.com/office/officeart/2005/8/layout/hierarchy4"/>
    <dgm:cxn modelId="{A12C5BCD-3100-45FF-9C58-C871A0497522}" type="presOf" srcId="{1CCECA62-AF5A-4923-AEFF-6CE9E7848FFD}" destId="{3E047B69-D243-4290-A164-C464C6435DED}" srcOrd="0" destOrd="0" presId="urn:microsoft.com/office/officeart/2005/8/layout/hierarchy4"/>
    <dgm:cxn modelId="{B431E5DB-7D54-41DA-8AE5-F44FE978000F}" type="presOf" srcId="{2305964E-D4F7-43CB-883A-D4E76DEC8885}" destId="{17295CBE-970A-4A92-9FD8-C75BB962F86C}" srcOrd="0" destOrd="0" presId="urn:microsoft.com/office/officeart/2005/8/layout/hierarchy4"/>
    <dgm:cxn modelId="{4D3676E5-0FE8-465A-B40F-41FE115A11ED}" type="presOf" srcId="{FF51E0AC-8B73-464C-A59D-D32653317238}" destId="{89E7C032-A79B-41D2-9A42-38B51D747507}" srcOrd="0" destOrd="0" presId="urn:microsoft.com/office/officeart/2005/8/layout/hierarchy4"/>
    <dgm:cxn modelId="{668B0CF1-1661-48EB-9D1C-92F9170DAC1E}" type="presOf" srcId="{337CED30-4405-42A1-BA10-6C763C9A7AD9}" destId="{E14EB2D2-AA0D-4E28-9257-9DC6F336D50F}" srcOrd="0" destOrd="0" presId="urn:microsoft.com/office/officeart/2005/8/layout/hierarchy4"/>
    <dgm:cxn modelId="{73BB10F1-B274-44AE-8349-E44816487D1B}" type="presOf" srcId="{6F05D47C-A8AA-4978-9261-8C6BF4FF5218}" destId="{8C4020D7-BC68-4668-9D83-1DCD065350FB}" srcOrd="0" destOrd="0" presId="urn:microsoft.com/office/officeart/2005/8/layout/hierarchy4"/>
    <dgm:cxn modelId="{9A3364FA-4112-495A-B6A1-4C4E70C4381F}" srcId="{1CCECA62-AF5A-4923-AEFF-6CE9E7848FFD}" destId="{FF51E0AC-8B73-464C-A59D-D32653317238}" srcOrd="0" destOrd="0" parTransId="{0B5BBD9A-2479-4930-AB32-81DB32247E34}" sibTransId="{538F37A6-A5AA-4A75-889A-DA268AB2D3FF}"/>
    <dgm:cxn modelId="{2684D5FF-BBD0-41C2-AD51-872C4AF4C566}" srcId="{FF51E0AC-8B73-464C-A59D-D32653317238}" destId="{0C17A043-E48A-488C-9563-DD7491312B95}" srcOrd="0" destOrd="0" parTransId="{41ED6580-A942-4974-87C6-909B95F36ABB}" sibTransId="{BABC9D34-56B0-46F4-B080-1F1D04D07ACE}"/>
    <dgm:cxn modelId="{33A70381-01CD-43E5-9F53-5EABF8292B10}" type="presParOf" srcId="{3E047B69-D243-4290-A164-C464C6435DED}" destId="{C5AB263B-D79B-4C85-9D71-EC4C39780E15}" srcOrd="0" destOrd="0" presId="urn:microsoft.com/office/officeart/2005/8/layout/hierarchy4"/>
    <dgm:cxn modelId="{6F434423-109F-41BC-9808-31434CBF3602}" type="presParOf" srcId="{C5AB263B-D79B-4C85-9D71-EC4C39780E15}" destId="{89E7C032-A79B-41D2-9A42-38B51D747507}" srcOrd="0" destOrd="0" presId="urn:microsoft.com/office/officeart/2005/8/layout/hierarchy4"/>
    <dgm:cxn modelId="{901A0E36-2127-4D85-9815-CCE7B0BA0923}" type="presParOf" srcId="{C5AB263B-D79B-4C85-9D71-EC4C39780E15}" destId="{4C113DB8-EA78-4C10-B104-698216441F94}" srcOrd="1" destOrd="0" presId="urn:microsoft.com/office/officeart/2005/8/layout/hierarchy4"/>
    <dgm:cxn modelId="{22595687-D075-484B-9A83-5BC0E5D65F16}" type="presParOf" srcId="{C5AB263B-D79B-4C85-9D71-EC4C39780E15}" destId="{B8B7C9B8-2318-40D8-9C83-370D0F6599C3}" srcOrd="2" destOrd="0" presId="urn:microsoft.com/office/officeart/2005/8/layout/hierarchy4"/>
    <dgm:cxn modelId="{C1DC4772-F485-4604-B3C4-393D4E1B91EB}" type="presParOf" srcId="{B8B7C9B8-2318-40D8-9C83-370D0F6599C3}" destId="{6FCDE22A-E09E-4789-9052-BD2B12477AED}" srcOrd="0" destOrd="0" presId="urn:microsoft.com/office/officeart/2005/8/layout/hierarchy4"/>
    <dgm:cxn modelId="{F5B20FBD-2982-4533-8620-387FC4752809}" type="presParOf" srcId="{6FCDE22A-E09E-4789-9052-BD2B12477AED}" destId="{546B7C2A-8600-4EB0-BE25-B56E5A9B7B79}" srcOrd="0" destOrd="0" presId="urn:microsoft.com/office/officeart/2005/8/layout/hierarchy4"/>
    <dgm:cxn modelId="{05624F80-F005-43DD-926C-1068CE48FF10}" type="presParOf" srcId="{6FCDE22A-E09E-4789-9052-BD2B12477AED}" destId="{1FCB972F-6676-4C94-B5E4-69BFAB5D361F}" srcOrd="1" destOrd="0" presId="urn:microsoft.com/office/officeart/2005/8/layout/hierarchy4"/>
    <dgm:cxn modelId="{D58BEAA2-B57C-4D85-A63B-FD7A18D7FC08}" type="presParOf" srcId="{6FCDE22A-E09E-4789-9052-BD2B12477AED}" destId="{6E8DA51F-0A46-40F2-A008-CB1FE1029398}" srcOrd="2" destOrd="0" presId="urn:microsoft.com/office/officeart/2005/8/layout/hierarchy4"/>
    <dgm:cxn modelId="{B2204CC6-C0DF-4F79-835F-07359918049D}" type="presParOf" srcId="{6E8DA51F-0A46-40F2-A008-CB1FE1029398}" destId="{419C03A7-D33B-4DBB-BA1C-4234C253A805}" srcOrd="0" destOrd="0" presId="urn:microsoft.com/office/officeart/2005/8/layout/hierarchy4"/>
    <dgm:cxn modelId="{ABB30EC4-9329-4B01-9F45-0D688BB2ACCC}" type="presParOf" srcId="{419C03A7-D33B-4DBB-BA1C-4234C253A805}" destId="{17295CBE-970A-4A92-9FD8-C75BB962F86C}" srcOrd="0" destOrd="0" presId="urn:microsoft.com/office/officeart/2005/8/layout/hierarchy4"/>
    <dgm:cxn modelId="{F913DD94-461D-45A9-ACFD-7F7CA1F44A8B}" type="presParOf" srcId="{419C03A7-D33B-4DBB-BA1C-4234C253A805}" destId="{3FF27B8A-4A38-48B4-94FC-4A8F5EAB9CD1}" srcOrd="1" destOrd="0" presId="urn:microsoft.com/office/officeart/2005/8/layout/hierarchy4"/>
    <dgm:cxn modelId="{A8BAABE2-58C2-4F3B-B9B0-9EA295A7C885}" type="presParOf" srcId="{419C03A7-D33B-4DBB-BA1C-4234C253A805}" destId="{2498223D-A870-4E34-9C09-EB1CB44DC834}" srcOrd="2" destOrd="0" presId="urn:microsoft.com/office/officeart/2005/8/layout/hierarchy4"/>
    <dgm:cxn modelId="{242DE818-5203-485D-A2A2-68D84D8BBE0A}" type="presParOf" srcId="{2498223D-A870-4E34-9C09-EB1CB44DC834}" destId="{5745BF72-80FB-42BA-B9AE-80AE16076E1D}" srcOrd="0" destOrd="0" presId="urn:microsoft.com/office/officeart/2005/8/layout/hierarchy4"/>
    <dgm:cxn modelId="{32AB1237-F4F2-446F-B27A-4DA633D9B986}" type="presParOf" srcId="{5745BF72-80FB-42BA-B9AE-80AE16076E1D}" destId="{8C4020D7-BC68-4668-9D83-1DCD065350FB}" srcOrd="0" destOrd="0" presId="urn:microsoft.com/office/officeart/2005/8/layout/hierarchy4"/>
    <dgm:cxn modelId="{87B26344-CC07-4E4E-9F5C-B49894B40A72}" type="presParOf" srcId="{5745BF72-80FB-42BA-B9AE-80AE16076E1D}" destId="{3EB6E6D8-0D81-43D4-87D5-E9DABC26BAAB}" srcOrd="1" destOrd="0" presId="urn:microsoft.com/office/officeart/2005/8/layout/hierarchy4"/>
    <dgm:cxn modelId="{0A098965-72B6-463E-997D-883F280C0B6D}" type="presParOf" srcId="{B8B7C9B8-2318-40D8-9C83-370D0F6599C3}" destId="{65A26EC0-6E3C-4472-8EF8-1DFFA37693C8}" srcOrd="1" destOrd="0" presId="urn:microsoft.com/office/officeart/2005/8/layout/hierarchy4"/>
    <dgm:cxn modelId="{1DA00940-DC5F-4AC4-83FB-777EE05D9C68}" type="presParOf" srcId="{B8B7C9B8-2318-40D8-9C83-370D0F6599C3}" destId="{2BB7CE96-9FC1-4695-978C-07FAB3DF14F4}" srcOrd="2" destOrd="0" presId="urn:microsoft.com/office/officeart/2005/8/layout/hierarchy4"/>
    <dgm:cxn modelId="{37A2C72F-5A18-47D8-ABE3-5BDD2F1AA785}" type="presParOf" srcId="{2BB7CE96-9FC1-4695-978C-07FAB3DF14F4}" destId="{E0E3B455-F120-4F03-B348-4CFF311C8620}" srcOrd="0" destOrd="0" presId="urn:microsoft.com/office/officeart/2005/8/layout/hierarchy4"/>
    <dgm:cxn modelId="{DFD5C624-111F-4913-A058-6E262F91F57A}" type="presParOf" srcId="{2BB7CE96-9FC1-4695-978C-07FAB3DF14F4}" destId="{779BC9EB-8FA7-4538-8BE8-116194C372BA}" srcOrd="1" destOrd="0" presId="urn:microsoft.com/office/officeart/2005/8/layout/hierarchy4"/>
    <dgm:cxn modelId="{2B74BA91-3AF4-4F66-853D-5F75BE246CEA}" type="presParOf" srcId="{2BB7CE96-9FC1-4695-978C-07FAB3DF14F4}" destId="{EF1A1DEE-4B72-4E99-953B-D4E9BA4D1217}" srcOrd="2" destOrd="0" presId="urn:microsoft.com/office/officeart/2005/8/layout/hierarchy4"/>
    <dgm:cxn modelId="{8AD2ED4E-333A-453D-B8CC-0CD7BD3AAC10}" type="presParOf" srcId="{EF1A1DEE-4B72-4E99-953B-D4E9BA4D1217}" destId="{5EC85288-DEF8-40AA-B04C-5BD06693006B}" srcOrd="0" destOrd="0" presId="urn:microsoft.com/office/officeart/2005/8/layout/hierarchy4"/>
    <dgm:cxn modelId="{5FCABB9D-B2EF-4F35-A362-44B4902C4CB7}" type="presParOf" srcId="{5EC85288-DEF8-40AA-B04C-5BD06693006B}" destId="{E14EB2D2-AA0D-4E28-9257-9DC6F336D50F}" srcOrd="0" destOrd="0" presId="urn:microsoft.com/office/officeart/2005/8/layout/hierarchy4"/>
    <dgm:cxn modelId="{EB12A5BB-0C92-42FB-AD88-DB05EF3BCF5B}" type="presParOf" srcId="{5EC85288-DEF8-40AA-B04C-5BD06693006B}" destId="{B04DFF8C-D4A9-4CC0-9831-D0C339EAF81B}" srcOrd="1" destOrd="0" presId="urn:microsoft.com/office/officeart/2005/8/layout/hierarchy4"/>
    <dgm:cxn modelId="{996E6074-4531-490C-9D5A-648853884634}" type="presParOf" srcId="{EF1A1DEE-4B72-4E99-953B-D4E9BA4D1217}" destId="{4FAFD42B-2457-4C5D-9AF3-277E5940C2D1}" srcOrd="1" destOrd="0" presId="urn:microsoft.com/office/officeart/2005/8/layout/hierarchy4"/>
    <dgm:cxn modelId="{9E7209F4-E9C0-446F-BD47-3F09BE4F7E55}" type="presParOf" srcId="{EF1A1DEE-4B72-4E99-953B-D4E9BA4D1217}" destId="{7D692296-EACB-4D27-965B-E349E050D69F}" srcOrd="2" destOrd="0" presId="urn:microsoft.com/office/officeart/2005/8/layout/hierarchy4"/>
    <dgm:cxn modelId="{8CADB9BD-B22E-4566-8FAF-EB048D473612}" type="presParOf" srcId="{7D692296-EACB-4D27-965B-E349E050D69F}" destId="{FA05247C-41D1-41FE-8C73-7885A24BE74C}" srcOrd="0" destOrd="0" presId="urn:microsoft.com/office/officeart/2005/8/layout/hierarchy4"/>
    <dgm:cxn modelId="{09D10E11-F37F-4E8B-B924-D0C3E4524737}" type="presParOf" srcId="{7D692296-EACB-4D27-965B-E349E050D69F}" destId="{E76214FC-DFBC-4132-BE01-888E51D6D8E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E9AF1C-6D2B-4531-8BE7-9622D7A516B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592AC34-819E-4406-808C-BC7EE116AF2E}">
      <dgm:prSet phldrT="[Text]"/>
      <dgm:spPr/>
      <dgm:t>
        <a:bodyPr/>
        <a:lstStyle/>
        <a:p>
          <a:r>
            <a:rPr lang="en-AU" dirty="0"/>
            <a:t>Service One</a:t>
          </a:r>
        </a:p>
      </dgm:t>
    </dgm:pt>
    <dgm:pt modelId="{AD7897B9-0462-446A-BFB6-4F3B3A49A8C3}" type="parTrans" cxnId="{65DF922B-0B41-4888-A4B9-68A5E1E4A26A}">
      <dgm:prSet/>
      <dgm:spPr/>
      <dgm:t>
        <a:bodyPr/>
        <a:lstStyle/>
        <a:p>
          <a:endParaRPr lang="en-AU"/>
        </a:p>
      </dgm:t>
    </dgm:pt>
    <dgm:pt modelId="{A3E7F37C-BC2B-4D3E-B92A-835A0F7F922E}" type="sibTrans" cxnId="{65DF922B-0B41-4888-A4B9-68A5E1E4A26A}">
      <dgm:prSet/>
      <dgm:spPr/>
      <dgm:t>
        <a:bodyPr/>
        <a:lstStyle/>
        <a:p>
          <a:endParaRPr lang="en-AU"/>
        </a:p>
      </dgm:t>
    </dgm:pt>
    <dgm:pt modelId="{B5167074-F66D-43EA-B124-F2C91CFE2EDB}">
      <dgm:prSet phldrT="[Text]"/>
      <dgm:spPr/>
      <dgm:t>
        <a:bodyPr/>
        <a:lstStyle/>
        <a:p>
          <a:r>
            <a:rPr lang="en-AU" dirty="0"/>
            <a:t>Low Priority</a:t>
          </a:r>
        </a:p>
      </dgm:t>
    </dgm:pt>
    <dgm:pt modelId="{4FB7CB18-B4C5-4086-A489-200C9B8F1A7F}" type="parTrans" cxnId="{D17FE9AE-23C7-4567-BA39-359A8C8C3145}">
      <dgm:prSet/>
      <dgm:spPr/>
      <dgm:t>
        <a:bodyPr/>
        <a:lstStyle/>
        <a:p>
          <a:endParaRPr lang="en-AU"/>
        </a:p>
      </dgm:t>
    </dgm:pt>
    <dgm:pt modelId="{1AAE8245-B010-4F80-95FA-BDFD918D4324}" type="sibTrans" cxnId="{D17FE9AE-23C7-4567-BA39-359A8C8C3145}">
      <dgm:prSet/>
      <dgm:spPr/>
      <dgm:t>
        <a:bodyPr/>
        <a:lstStyle/>
        <a:p>
          <a:endParaRPr lang="en-AU"/>
        </a:p>
      </dgm:t>
    </dgm:pt>
    <dgm:pt modelId="{813F49C4-3A39-4EDE-A5A6-B41DA393EA79}">
      <dgm:prSet phldrT="[Text]"/>
      <dgm:spPr/>
      <dgm:t>
        <a:bodyPr/>
        <a:lstStyle/>
        <a:p>
          <a:r>
            <a:rPr lang="en-AU" dirty="0"/>
            <a:t>Medium Priority</a:t>
          </a:r>
        </a:p>
      </dgm:t>
    </dgm:pt>
    <dgm:pt modelId="{E191ADF5-9C9C-4938-8EBD-DDBC00910570}" type="parTrans" cxnId="{5933E08E-6E18-4684-8DD3-629169514E8F}">
      <dgm:prSet/>
      <dgm:spPr/>
      <dgm:t>
        <a:bodyPr/>
        <a:lstStyle/>
        <a:p>
          <a:endParaRPr lang="en-AU"/>
        </a:p>
      </dgm:t>
    </dgm:pt>
    <dgm:pt modelId="{100E0105-7278-427E-92DF-06B829E6459B}" type="sibTrans" cxnId="{5933E08E-6E18-4684-8DD3-629169514E8F}">
      <dgm:prSet/>
      <dgm:spPr/>
      <dgm:t>
        <a:bodyPr/>
        <a:lstStyle/>
        <a:p>
          <a:endParaRPr lang="en-AU"/>
        </a:p>
      </dgm:t>
    </dgm:pt>
    <dgm:pt modelId="{87C596A9-235E-4950-9B57-C325D895F5E6}">
      <dgm:prSet phldrT="[Text]"/>
      <dgm:spPr/>
      <dgm:t>
        <a:bodyPr/>
        <a:lstStyle/>
        <a:p>
          <a:r>
            <a:rPr lang="en-AU" dirty="0"/>
            <a:t>Service Two</a:t>
          </a:r>
        </a:p>
      </dgm:t>
    </dgm:pt>
    <dgm:pt modelId="{A3464A5A-D250-4B0B-94F3-3CFC89B1291A}" type="parTrans" cxnId="{BDC1FA27-B333-4B6C-B001-BFC165C92490}">
      <dgm:prSet/>
      <dgm:spPr/>
      <dgm:t>
        <a:bodyPr/>
        <a:lstStyle/>
        <a:p>
          <a:endParaRPr lang="en-AU"/>
        </a:p>
      </dgm:t>
    </dgm:pt>
    <dgm:pt modelId="{03A58AFF-0B43-436F-A417-84AB718C4D80}" type="sibTrans" cxnId="{BDC1FA27-B333-4B6C-B001-BFC165C92490}">
      <dgm:prSet/>
      <dgm:spPr/>
      <dgm:t>
        <a:bodyPr/>
        <a:lstStyle/>
        <a:p>
          <a:endParaRPr lang="en-AU"/>
        </a:p>
      </dgm:t>
    </dgm:pt>
    <dgm:pt modelId="{11794FFF-EB1E-4EDF-BD83-8CC7EE643D0F}">
      <dgm:prSet phldrT="[Text]"/>
      <dgm:spPr/>
      <dgm:t>
        <a:bodyPr/>
        <a:lstStyle/>
        <a:p>
          <a:r>
            <a:rPr lang="en-AU" dirty="0"/>
            <a:t>Service Three</a:t>
          </a:r>
        </a:p>
      </dgm:t>
    </dgm:pt>
    <dgm:pt modelId="{73D100CE-F596-4902-AA02-ACD49A61748E}" type="parTrans" cxnId="{0BA5A857-DFE3-49F9-8538-081F3EB9C91F}">
      <dgm:prSet/>
      <dgm:spPr/>
      <dgm:t>
        <a:bodyPr/>
        <a:lstStyle/>
        <a:p>
          <a:endParaRPr lang="en-AU"/>
        </a:p>
      </dgm:t>
    </dgm:pt>
    <dgm:pt modelId="{DB1B8FFA-6D40-46B5-B3ED-0C5250128F78}" type="sibTrans" cxnId="{0BA5A857-DFE3-49F9-8538-081F3EB9C91F}">
      <dgm:prSet/>
      <dgm:spPr/>
      <dgm:t>
        <a:bodyPr/>
        <a:lstStyle/>
        <a:p>
          <a:endParaRPr lang="en-AU"/>
        </a:p>
      </dgm:t>
    </dgm:pt>
    <dgm:pt modelId="{C7E6AAAA-9392-44C2-83BA-FAD2914F1B56}">
      <dgm:prSet phldrT="[Text]"/>
      <dgm:spPr/>
      <dgm:t>
        <a:bodyPr/>
        <a:lstStyle/>
        <a:p>
          <a:r>
            <a:rPr lang="en-AU" dirty="0"/>
            <a:t>High Priority</a:t>
          </a:r>
        </a:p>
      </dgm:t>
    </dgm:pt>
    <dgm:pt modelId="{AFC72690-A5B2-480A-A73B-57E11B475FDE}" type="parTrans" cxnId="{0C6D86D4-392C-4173-BDBA-78ECFF0EFCC9}">
      <dgm:prSet/>
      <dgm:spPr/>
      <dgm:t>
        <a:bodyPr/>
        <a:lstStyle/>
        <a:p>
          <a:endParaRPr lang="en-AU"/>
        </a:p>
      </dgm:t>
    </dgm:pt>
    <dgm:pt modelId="{058E7A31-046C-4893-BFA2-92AAEA2132D3}" type="sibTrans" cxnId="{0C6D86D4-392C-4173-BDBA-78ECFF0EFCC9}">
      <dgm:prSet/>
      <dgm:spPr/>
      <dgm:t>
        <a:bodyPr/>
        <a:lstStyle/>
        <a:p>
          <a:endParaRPr lang="en-AU"/>
        </a:p>
      </dgm:t>
    </dgm:pt>
    <dgm:pt modelId="{7971B8A1-B802-42C5-895F-968DD6441F46}">
      <dgm:prSet phldrT="[Text]"/>
      <dgm:spPr/>
      <dgm:t>
        <a:bodyPr/>
        <a:lstStyle/>
        <a:p>
          <a:r>
            <a:rPr lang="en-AU" dirty="0"/>
            <a:t>Low Priority</a:t>
          </a:r>
        </a:p>
      </dgm:t>
    </dgm:pt>
    <dgm:pt modelId="{9524AD1D-B3B6-493E-8E2D-CE9C5BF6678B}" type="parTrans" cxnId="{4100822E-5D85-4A8F-B510-A7D17FA20237}">
      <dgm:prSet/>
      <dgm:spPr/>
      <dgm:t>
        <a:bodyPr/>
        <a:lstStyle/>
        <a:p>
          <a:endParaRPr lang="en-AU"/>
        </a:p>
      </dgm:t>
    </dgm:pt>
    <dgm:pt modelId="{9B1439EE-E324-452D-8511-6B3591D6497F}" type="sibTrans" cxnId="{4100822E-5D85-4A8F-B510-A7D17FA20237}">
      <dgm:prSet/>
      <dgm:spPr/>
      <dgm:t>
        <a:bodyPr/>
        <a:lstStyle/>
        <a:p>
          <a:endParaRPr lang="en-AU"/>
        </a:p>
      </dgm:t>
    </dgm:pt>
    <dgm:pt modelId="{DD453979-35D9-4105-9AA0-51F287A985CF}">
      <dgm:prSet phldrT="[Text]"/>
      <dgm:spPr/>
      <dgm:t>
        <a:bodyPr/>
        <a:lstStyle/>
        <a:p>
          <a:r>
            <a:rPr lang="en-AU" dirty="0"/>
            <a:t>Medium Priority</a:t>
          </a:r>
        </a:p>
      </dgm:t>
    </dgm:pt>
    <dgm:pt modelId="{5753DE0B-2B5E-48E8-9D3B-BA4FD40C0EA5}" type="parTrans" cxnId="{FF50B131-5574-4E37-8D65-1D7001EBD577}">
      <dgm:prSet/>
      <dgm:spPr/>
      <dgm:t>
        <a:bodyPr/>
        <a:lstStyle/>
        <a:p>
          <a:endParaRPr lang="en-AU"/>
        </a:p>
      </dgm:t>
    </dgm:pt>
    <dgm:pt modelId="{D0DFA828-19B3-45F3-A7CD-A86BE3951135}" type="sibTrans" cxnId="{FF50B131-5574-4E37-8D65-1D7001EBD577}">
      <dgm:prSet/>
      <dgm:spPr/>
      <dgm:t>
        <a:bodyPr/>
        <a:lstStyle/>
        <a:p>
          <a:endParaRPr lang="en-AU"/>
        </a:p>
      </dgm:t>
    </dgm:pt>
    <dgm:pt modelId="{C353E45B-D73D-48EC-972B-AB7BF7AF9689}">
      <dgm:prSet phldrT="[Text]"/>
      <dgm:spPr/>
      <dgm:t>
        <a:bodyPr/>
        <a:lstStyle/>
        <a:p>
          <a:r>
            <a:rPr lang="en-AU" dirty="0"/>
            <a:t>High Priority</a:t>
          </a:r>
        </a:p>
      </dgm:t>
    </dgm:pt>
    <dgm:pt modelId="{77E3EF56-E1CE-4F8E-8C01-18AD5AF50ECC}" type="parTrans" cxnId="{C243C14A-3A8F-4CC3-BEA0-E007D1ED9964}">
      <dgm:prSet/>
      <dgm:spPr/>
      <dgm:t>
        <a:bodyPr/>
        <a:lstStyle/>
        <a:p>
          <a:endParaRPr lang="en-AU"/>
        </a:p>
      </dgm:t>
    </dgm:pt>
    <dgm:pt modelId="{635A91F5-48DB-41B7-82D1-5447681755B7}" type="sibTrans" cxnId="{C243C14A-3A8F-4CC3-BEA0-E007D1ED9964}">
      <dgm:prSet/>
      <dgm:spPr/>
      <dgm:t>
        <a:bodyPr/>
        <a:lstStyle/>
        <a:p>
          <a:endParaRPr lang="en-AU"/>
        </a:p>
      </dgm:t>
    </dgm:pt>
    <dgm:pt modelId="{30E7CAC1-659B-4674-92E3-C224010B5F0B}">
      <dgm:prSet phldrT="[Text]"/>
      <dgm:spPr/>
      <dgm:t>
        <a:bodyPr/>
        <a:lstStyle/>
        <a:p>
          <a:r>
            <a:rPr lang="en-AU"/>
            <a:t>Low Priority</a:t>
          </a:r>
          <a:endParaRPr lang="en-AU" dirty="0"/>
        </a:p>
      </dgm:t>
    </dgm:pt>
    <dgm:pt modelId="{5AAEBC4D-A92D-4391-A17B-3C9C43ED68E1}" type="parTrans" cxnId="{CDE9276A-7271-49C7-9DCB-0E067BEBC6F9}">
      <dgm:prSet/>
      <dgm:spPr/>
      <dgm:t>
        <a:bodyPr/>
        <a:lstStyle/>
        <a:p>
          <a:endParaRPr lang="en-AU"/>
        </a:p>
      </dgm:t>
    </dgm:pt>
    <dgm:pt modelId="{02E0DBF6-EE97-42FA-BC09-78CC38516DF6}" type="sibTrans" cxnId="{CDE9276A-7271-49C7-9DCB-0E067BEBC6F9}">
      <dgm:prSet/>
      <dgm:spPr/>
      <dgm:t>
        <a:bodyPr/>
        <a:lstStyle/>
        <a:p>
          <a:endParaRPr lang="en-AU"/>
        </a:p>
      </dgm:t>
    </dgm:pt>
    <dgm:pt modelId="{DF103E0D-9EF7-4AAE-864A-A7792E16A04A}">
      <dgm:prSet phldrT="[Text]"/>
      <dgm:spPr/>
      <dgm:t>
        <a:bodyPr/>
        <a:lstStyle/>
        <a:p>
          <a:r>
            <a:rPr lang="en-AU" dirty="0"/>
            <a:t>Medium Priority</a:t>
          </a:r>
        </a:p>
      </dgm:t>
    </dgm:pt>
    <dgm:pt modelId="{964A0637-0CB7-4099-9E4A-265899DC9AF9}" type="parTrans" cxnId="{F62964AA-045C-48A4-8321-7649699746A8}">
      <dgm:prSet/>
      <dgm:spPr/>
      <dgm:t>
        <a:bodyPr/>
        <a:lstStyle/>
        <a:p>
          <a:endParaRPr lang="en-AU"/>
        </a:p>
      </dgm:t>
    </dgm:pt>
    <dgm:pt modelId="{017B8D42-3CB4-481E-B716-5DC3A58589B4}" type="sibTrans" cxnId="{F62964AA-045C-48A4-8321-7649699746A8}">
      <dgm:prSet/>
      <dgm:spPr/>
      <dgm:t>
        <a:bodyPr/>
        <a:lstStyle/>
        <a:p>
          <a:endParaRPr lang="en-AU"/>
        </a:p>
      </dgm:t>
    </dgm:pt>
    <dgm:pt modelId="{7C27D180-5685-4524-826A-17E66E07034F}">
      <dgm:prSet phldrT="[Text]"/>
      <dgm:spPr/>
      <dgm:t>
        <a:bodyPr/>
        <a:lstStyle/>
        <a:p>
          <a:r>
            <a:rPr lang="en-AU" dirty="0"/>
            <a:t>High Priority</a:t>
          </a:r>
        </a:p>
      </dgm:t>
    </dgm:pt>
    <dgm:pt modelId="{655C0A0A-04AA-458D-853A-D09D2238F24E}" type="parTrans" cxnId="{8D6C9928-46B8-4995-9A2E-9FCA1E9CEA98}">
      <dgm:prSet/>
      <dgm:spPr/>
      <dgm:t>
        <a:bodyPr/>
        <a:lstStyle/>
        <a:p>
          <a:endParaRPr lang="en-AU"/>
        </a:p>
      </dgm:t>
    </dgm:pt>
    <dgm:pt modelId="{05C624E3-DD9B-40BB-B6F0-E308744CE5DE}" type="sibTrans" cxnId="{8D6C9928-46B8-4995-9A2E-9FCA1E9CEA98}">
      <dgm:prSet/>
      <dgm:spPr/>
      <dgm:t>
        <a:bodyPr/>
        <a:lstStyle/>
        <a:p>
          <a:endParaRPr lang="en-AU"/>
        </a:p>
      </dgm:t>
    </dgm:pt>
    <dgm:pt modelId="{034E4C13-DCF5-4C31-A5DD-63DDC78C809B}" type="pres">
      <dgm:prSet presAssocID="{2CE9AF1C-6D2B-4531-8BE7-9622D7A516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86E1D8-14AC-4098-9277-EAEBD7267267}" type="pres">
      <dgm:prSet presAssocID="{A592AC34-819E-4406-808C-BC7EE116AF2E}" presName="root" presStyleCnt="0"/>
      <dgm:spPr/>
    </dgm:pt>
    <dgm:pt modelId="{3842407E-CB5C-437B-A754-F68EF43FF2BF}" type="pres">
      <dgm:prSet presAssocID="{A592AC34-819E-4406-808C-BC7EE116AF2E}" presName="rootComposite" presStyleCnt="0"/>
      <dgm:spPr/>
    </dgm:pt>
    <dgm:pt modelId="{2415D7AA-274E-41D8-9AD1-9F2B04D6C142}" type="pres">
      <dgm:prSet presAssocID="{A592AC34-819E-4406-808C-BC7EE116AF2E}" presName="rootText" presStyleLbl="node1" presStyleIdx="0" presStyleCnt="3"/>
      <dgm:spPr/>
    </dgm:pt>
    <dgm:pt modelId="{B6DA235B-349E-409E-A600-13D3B3B25985}" type="pres">
      <dgm:prSet presAssocID="{A592AC34-819E-4406-808C-BC7EE116AF2E}" presName="rootConnector" presStyleLbl="node1" presStyleIdx="0" presStyleCnt="3"/>
      <dgm:spPr/>
    </dgm:pt>
    <dgm:pt modelId="{154A0514-045D-481F-8112-4E5CF0B159A8}" type="pres">
      <dgm:prSet presAssocID="{A592AC34-819E-4406-808C-BC7EE116AF2E}" presName="childShape" presStyleCnt="0"/>
      <dgm:spPr/>
    </dgm:pt>
    <dgm:pt modelId="{7BAD53A5-67FE-4920-9ABE-901F169F36CE}" type="pres">
      <dgm:prSet presAssocID="{4FB7CB18-B4C5-4086-A489-200C9B8F1A7F}" presName="Name13" presStyleLbl="parChTrans1D2" presStyleIdx="0" presStyleCnt="9"/>
      <dgm:spPr/>
    </dgm:pt>
    <dgm:pt modelId="{87C0ED8B-D1FC-484B-B192-773733BEEDF0}" type="pres">
      <dgm:prSet presAssocID="{B5167074-F66D-43EA-B124-F2C91CFE2EDB}" presName="childText" presStyleLbl="bgAcc1" presStyleIdx="0" presStyleCnt="9">
        <dgm:presLayoutVars>
          <dgm:bulletEnabled val="1"/>
        </dgm:presLayoutVars>
      </dgm:prSet>
      <dgm:spPr/>
    </dgm:pt>
    <dgm:pt modelId="{3BE90836-630D-46BC-A3A6-CA879A9F3E54}" type="pres">
      <dgm:prSet presAssocID="{E191ADF5-9C9C-4938-8EBD-DDBC00910570}" presName="Name13" presStyleLbl="parChTrans1D2" presStyleIdx="1" presStyleCnt="9"/>
      <dgm:spPr/>
    </dgm:pt>
    <dgm:pt modelId="{B3C3B0B0-7A77-4996-8C87-575121FF0C4A}" type="pres">
      <dgm:prSet presAssocID="{813F49C4-3A39-4EDE-A5A6-B41DA393EA79}" presName="childText" presStyleLbl="bgAcc1" presStyleIdx="1" presStyleCnt="9">
        <dgm:presLayoutVars>
          <dgm:bulletEnabled val="1"/>
        </dgm:presLayoutVars>
      </dgm:prSet>
      <dgm:spPr/>
    </dgm:pt>
    <dgm:pt modelId="{6E840234-E9EE-4EE1-9523-519BAE1CEC0B}" type="pres">
      <dgm:prSet presAssocID="{AFC72690-A5B2-480A-A73B-57E11B475FDE}" presName="Name13" presStyleLbl="parChTrans1D2" presStyleIdx="2" presStyleCnt="9"/>
      <dgm:spPr/>
    </dgm:pt>
    <dgm:pt modelId="{E732C319-9B7D-466B-AFB6-FC082EC4B918}" type="pres">
      <dgm:prSet presAssocID="{C7E6AAAA-9392-44C2-83BA-FAD2914F1B56}" presName="childText" presStyleLbl="bgAcc1" presStyleIdx="2" presStyleCnt="9">
        <dgm:presLayoutVars>
          <dgm:bulletEnabled val="1"/>
        </dgm:presLayoutVars>
      </dgm:prSet>
      <dgm:spPr/>
    </dgm:pt>
    <dgm:pt modelId="{FF5DF7E9-BB5B-48AD-A2A2-4477DF669B2E}" type="pres">
      <dgm:prSet presAssocID="{87C596A9-235E-4950-9B57-C325D895F5E6}" presName="root" presStyleCnt="0"/>
      <dgm:spPr/>
    </dgm:pt>
    <dgm:pt modelId="{CB28F580-D59E-4492-A926-F467CDDF74B6}" type="pres">
      <dgm:prSet presAssocID="{87C596A9-235E-4950-9B57-C325D895F5E6}" presName="rootComposite" presStyleCnt="0"/>
      <dgm:spPr/>
    </dgm:pt>
    <dgm:pt modelId="{711FBCA7-24BD-49A2-81DB-F39B22E70379}" type="pres">
      <dgm:prSet presAssocID="{87C596A9-235E-4950-9B57-C325D895F5E6}" presName="rootText" presStyleLbl="node1" presStyleIdx="1" presStyleCnt="3"/>
      <dgm:spPr/>
    </dgm:pt>
    <dgm:pt modelId="{5F146D9E-3711-458D-B004-B009DA154423}" type="pres">
      <dgm:prSet presAssocID="{87C596A9-235E-4950-9B57-C325D895F5E6}" presName="rootConnector" presStyleLbl="node1" presStyleIdx="1" presStyleCnt="3"/>
      <dgm:spPr/>
    </dgm:pt>
    <dgm:pt modelId="{913E511F-6802-40A6-84FA-23252BFC0559}" type="pres">
      <dgm:prSet presAssocID="{87C596A9-235E-4950-9B57-C325D895F5E6}" presName="childShape" presStyleCnt="0"/>
      <dgm:spPr/>
    </dgm:pt>
    <dgm:pt modelId="{50044EBE-729A-4426-B07B-122F0C53B508}" type="pres">
      <dgm:prSet presAssocID="{9524AD1D-B3B6-493E-8E2D-CE9C5BF6678B}" presName="Name13" presStyleLbl="parChTrans1D2" presStyleIdx="3" presStyleCnt="9"/>
      <dgm:spPr/>
    </dgm:pt>
    <dgm:pt modelId="{493B98B0-101A-4C00-9C8D-684903F9CD47}" type="pres">
      <dgm:prSet presAssocID="{7971B8A1-B802-42C5-895F-968DD6441F46}" presName="childText" presStyleLbl="bgAcc1" presStyleIdx="3" presStyleCnt="9">
        <dgm:presLayoutVars>
          <dgm:bulletEnabled val="1"/>
        </dgm:presLayoutVars>
      </dgm:prSet>
      <dgm:spPr/>
    </dgm:pt>
    <dgm:pt modelId="{1821DB28-E870-4DDE-8BB4-F3B0028846DE}" type="pres">
      <dgm:prSet presAssocID="{5753DE0B-2B5E-48E8-9D3B-BA4FD40C0EA5}" presName="Name13" presStyleLbl="parChTrans1D2" presStyleIdx="4" presStyleCnt="9"/>
      <dgm:spPr/>
    </dgm:pt>
    <dgm:pt modelId="{2B4344FD-B27D-4D69-968B-AC5F3F4A297C}" type="pres">
      <dgm:prSet presAssocID="{DD453979-35D9-4105-9AA0-51F287A985CF}" presName="childText" presStyleLbl="bgAcc1" presStyleIdx="4" presStyleCnt="9">
        <dgm:presLayoutVars>
          <dgm:bulletEnabled val="1"/>
        </dgm:presLayoutVars>
      </dgm:prSet>
      <dgm:spPr/>
    </dgm:pt>
    <dgm:pt modelId="{6D63F42E-8EE0-4949-B082-AD3673AB573C}" type="pres">
      <dgm:prSet presAssocID="{77E3EF56-E1CE-4F8E-8C01-18AD5AF50ECC}" presName="Name13" presStyleLbl="parChTrans1D2" presStyleIdx="5" presStyleCnt="9"/>
      <dgm:spPr/>
    </dgm:pt>
    <dgm:pt modelId="{DE685CE6-2BBE-4999-B862-5AB35E437FBA}" type="pres">
      <dgm:prSet presAssocID="{C353E45B-D73D-48EC-972B-AB7BF7AF9689}" presName="childText" presStyleLbl="bgAcc1" presStyleIdx="5" presStyleCnt="9">
        <dgm:presLayoutVars>
          <dgm:bulletEnabled val="1"/>
        </dgm:presLayoutVars>
      </dgm:prSet>
      <dgm:spPr/>
    </dgm:pt>
    <dgm:pt modelId="{46D2CC90-2649-401E-B61D-49ED1645B7B5}" type="pres">
      <dgm:prSet presAssocID="{11794FFF-EB1E-4EDF-BD83-8CC7EE643D0F}" presName="root" presStyleCnt="0"/>
      <dgm:spPr/>
    </dgm:pt>
    <dgm:pt modelId="{11981CE4-D780-4FF9-B419-8940BDF3ED10}" type="pres">
      <dgm:prSet presAssocID="{11794FFF-EB1E-4EDF-BD83-8CC7EE643D0F}" presName="rootComposite" presStyleCnt="0"/>
      <dgm:spPr/>
    </dgm:pt>
    <dgm:pt modelId="{09130ED4-1ABF-4C45-91D8-3D27C3D6AB69}" type="pres">
      <dgm:prSet presAssocID="{11794FFF-EB1E-4EDF-BD83-8CC7EE643D0F}" presName="rootText" presStyleLbl="node1" presStyleIdx="2" presStyleCnt="3"/>
      <dgm:spPr/>
    </dgm:pt>
    <dgm:pt modelId="{775AED3E-8CB7-4D03-9902-CFC4C422D64A}" type="pres">
      <dgm:prSet presAssocID="{11794FFF-EB1E-4EDF-BD83-8CC7EE643D0F}" presName="rootConnector" presStyleLbl="node1" presStyleIdx="2" presStyleCnt="3"/>
      <dgm:spPr/>
    </dgm:pt>
    <dgm:pt modelId="{004D55E1-80AB-4C6C-8E07-3CA2BE6C384A}" type="pres">
      <dgm:prSet presAssocID="{11794FFF-EB1E-4EDF-BD83-8CC7EE643D0F}" presName="childShape" presStyleCnt="0"/>
      <dgm:spPr/>
    </dgm:pt>
    <dgm:pt modelId="{15B6A102-4ECC-4D73-8C9F-FF456B893BE1}" type="pres">
      <dgm:prSet presAssocID="{5AAEBC4D-A92D-4391-A17B-3C9C43ED68E1}" presName="Name13" presStyleLbl="parChTrans1D2" presStyleIdx="6" presStyleCnt="9"/>
      <dgm:spPr/>
    </dgm:pt>
    <dgm:pt modelId="{01DF86D5-C85E-49F1-B5A4-1E4FB73692E7}" type="pres">
      <dgm:prSet presAssocID="{30E7CAC1-659B-4674-92E3-C224010B5F0B}" presName="childText" presStyleLbl="bgAcc1" presStyleIdx="6" presStyleCnt="9">
        <dgm:presLayoutVars>
          <dgm:bulletEnabled val="1"/>
        </dgm:presLayoutVars>
      </dgm:prSet>
      <dgm:spPr/>
    </dgm:pt>
    <dgm:pt modelId="{C8D003A9-1C07-4C5D-B563-E81A42F5CB49}" type="pres">
      <dgm:prSet presAssocID="{964A0637-0CB7-4099-9E4A-265899DC9AF9}" presName="Name13" presStyleLbl="parChTrans1D2" presStyleIdx="7" presStyleCnt="9"/>
      <dgm:spPr/>
    </dgm:pt>
    <dgm:pt modelId="{F42FC459-E280-4C82-9A71-4F8DC798652D}" type="pres">
      <dgm:prSet presAssocID="{DF103E0D-9EF7-4AAE-864A-A7792E16A04A}" presName="childText" presStyleLbl="bgAcc1" presStyleIdx="7" presStyleCnt="9">
        <dgm:presLayoutVars>
          <dgm:bulletEnabled val="1"/>
        </dgm:presLayoutVars>
      </dgm:prSet>
      <dgm:spPr/>
    </dgm:pt>
    <dgm:pt modelId="{72A8D9D4-26B4-467F-885E-4E8603432C5B}" type="pres">
      <dgm:prSet presAssocID="{655C0A0A-04AA-458D-853A-D09D2238F24E}" presName="Name13" presStyleLbl="parChTrans1D2" presStyleIdx="8" presStyleCnt="9"/>
      <dgm:spPr/>
    </dgm:pt>
    <dgm:pt modelId="{1C6833A3-E662-4A29-8A4F-EB767F78CAE5}" type="pres">
      <dgm:prSet presAssocID="{7C27D180-5685-4524-826A-17E66E07034F}" presName="childText" presStyleLbl="bgAcc1" presStyleIdx="8" presStyleCnt="9">
        <dgm:presLayoutVars>
          <dgm:bulletEnabled val="1"/>
        </dgm:presLayoutVars>
      </dgm:prSet>
      <dgm:spPr/>
    </dgm:pt>
  </dgm:ptLst>
  <dgm:cxnLst>
    <dgm:cxn modelId="{66830711-7DBE-4229-997D-9D77EA1F3EB9}" type="presOf" srcId="{30E7CAC1-659B-4674-92E3-C224010B5F0B}" destId="{01DF86D5-C85E-49F1-B5A4-1E4FB73692E7}" srcOrd="0" destOrd="0" presId="urn:microsoft.com/office/officeart/2005/8/layout/hierarchy3"/>
    <dgm:cxn modelId="{0FDB161F-DEFD-46B3-BF61-F47BD0F2D20D}" type="presOf" srcId="{11794FFF-EB1E-4EDF-BD83-8CC7EE643D0F}" destId="{775AED3E-8CB7-4D03-9902-CFC4C422D64A}" srcOrd="1" destOrd="0" presId="urn:microsoft.com/office/officeart/2005/8/layout/hierarchy3"/>
    <dgm:cxn modelId="{BDC1FA27-B333-4B6C-B001-BFC165C92490}" srcId="{2CE9AF1C-6D2B-4531-8BE7-9622D7A516BC}" destId="{87C596A9-235E-4950-9B57-C325D895F5E6}" srcOrd="1" destOrd="0" parTransId="{A3464A5A-D250-4B0B-94F3-3CFC89B1291A}" sibTransId="{03A58AFF-0B43-436F-A417-84AB718C4D80}"/>
    <dgm:cxn modelId="{DB050728-D5EE-4D0D-95EC-A0D592A1CDE3}" type="presOf" srcId="{9524AD1D-B3B6-493E-8E2D-CE9C5BF6678B}" destId="{50044EBE-729A-4426-B07B-122F0C53B508}" srcOrd="0" destOrd="0" presId="urn:microsoft.com/office/officeart/2005/8/layout/hierarchy3"/>
    <dgm:cxn modelId="{28669128-6186-4605-8C52-1DF2EC6A2EA0}" type="presOf" srcId="{E191ADF5-9C9C-4938-8EBD-DDBC00910570}" destId="{3BE90836-630D-46BC-A3A6-CA879A9F3E54}" srcOrd="0" destOrd="0" presId="urn:microsoft.com/office/officeart/2005/8/layout/hierarchy3"/>
    <dgm:cxn modelId="{8D6C9928-46B8-4995-9A2E-9FCA1E9CEA98}" srcId="{11794FFF-EB1E-4EDF-BD83-8CC7EE643D0F}" destId="{7C27D180-5685-4524-826A-17E66E07034F}" srcOrd="2" destOrd="0" parTransId="{655C0A0A-04AA-458D-853A-D09D2238F24E}" sibTransId="{05C624E3-DD9B-40BB-B6F0-E308744CE5DE}"/>
    <dgm:cxn modelId="{65DF922B-0B41-4888-A4B9-68A5E1E4A26A}" srcId="{2CE9AF1C-6D2B-4531-8BE7-9622D7A516BC}" destId="{A592AC34-819E-4406-808C-BC7EE116AF2E}" srcOrd="0" destOrd="0" parTransId="{AD7897B9-0462-446A-BFB6-4F3B3A49A8C3}" sibTransId="{A3E7F37C-BC2B-4D3E-B92A-835A0F7F922E}"/>
    <dgm:cxn modelId="{0F8AA92D-29CA-4B12-8316-C52E4060853F}" type="presOf" srcId="{11794FFF-EB1E-4EDF-BD83-8CC7EE643D0F}" destId="{09130ED4-1ABF-4C45-91D8-3D27C3D6AB69}" srcOrd="0" destOrd="0" presId="urn:microsoft.com/office/officeart/2005/8/layout/hierarchy3"/>
    <dgm:cxn modelId="{4100822E-5D85-4A8F-B510-A7D17FA20237}" srcId="{87C596A9-235E-4950-9B57-C325D895F5E6}" destId="{7971B8A1-B802-42C5-895F-968DD6441F46}" srcOrd="0" destOrd="0" parTransId="{9524AD1D-B3B6-493E-8E2D-CE9C5BF6678B}" sibTransId="{9B1439EE-E324-452D-8511-6B3591D6497F}"/>
    <dgm:cxn modelId="{FF50B131-5574-4E37-8D65-1D7001EBD577}" srcId="{87C596A9-235E-4950-9B57-C325D895F5E6}" destId="{DD453979-35D9-4105-9AA0-51F287A985CF}" srcOrd="1" destOrd="0" parTransId="{5753DE0B-2B5E-48E8-9D3B-BA4FD40C0EA5}" sibTransId="{D0DFA828-19B3-45F3-A7CD-A86BE3951135}"/>
    <dgm:cxn modelId="{DD731537-D359-4190-8082-56D257F52C66}" type="presOf" srcId="{4FB7CB18-B4C5-4086-A489-200C9B8F1A7F}" destId="{7BAD53A5-67FE-4920-9ABE-901F169F36CE}" srcOrd="0" destOrd="0" presId="urn:microsoft.com/office/officeart/2005/8/layout/hierarchy3"/>
    <dgm:cxn modelId="{DF431B5B-E0CD-48D0-8ECF-C26D0B465BFC}" type="presOf" srcId="{C7E6AAAA-9392-44C2-83BA-FAD2914F1B56}" destId="{E732C319-9B7D-466B-AFB6-FC082EC4B918}" srcOrd="0" destOrd="0" presId="urn:microsoft.com/office/officeart/2005/8/layout/hierarchy3"/>
    <dgm:cxn modelId="{47EB965E-4D0E-4AEB-9096-FCA0E847C56E}" type="presOf" srcId="{A592AC34-819E-4406-808C-BC7EE116AF2E}" destId="{B6DA235B-349E-409E-A600-13D3B3B25985}" srcOrd="1" destOrd="0" presId="urn:microsoft.com/office/officeart/2005/8/layout/hierarchy3"/>
    <dgm:cxn modelId="{4D62C968-E9CB-460C-8A96-89240FA69CD8}" type="presOf" srcId="{7971B8A1-B802-42C5-895F-968DD6441F46}" destId="{493B98B0-101A-4C00-9C8D-684903F9CD47}" srcOrd="0" destOrd="0" presId="urn:microsoft.com/office/officeart/2005/8/layout/hierarchy3"/>
    <dgm:cxn modelId="{CDE9276A-7271-49C7-9DCB-0E067BEBC6F9}" srcId="{11794FFF-EB1E-4EDF-BD83-8CC7EE643D0F}" destId="{30E7CAC1-659B-4674-92E3-C224010B5F0B}" srcOrd="0" destOrd="0" parTransId="{5AAEBC4D-A92D-4391-A17B-3C9C43ED68E1}" sibTransId="{02E0DBF6-EE97-42FA-BC09-78CC38516DF6}"/>
    <dgm:cxn modelId="{C243C14A-3A8F-4CC3-BEA0-E007D1ED9964}" srcId="{87C596A9-235E-4950-9B57-C325D895F5E6}" destId="{C353E45B-D73D-48EC-972B-AB7BF7AF9689}" srcOrd="2" destOrd="0" parTransId="{77E3EF56-E1CE-4F8E-8C01-18AD5AF50ECC}" sibTransId="{635A91F5-48DB-41B7-82D1-5447681755B7}"/>
    <dgm:cxn modelId="{7D80F954-F1C1-42BA-ACE4-7E87C1AF4898}" type="presOf" srcId="{655C0A0A-04AA-458D-853A-D09D2238F24E}" destId="{72A8D9D4-26B4-467F-885E-4E8603432C5B}" srcOrd="0" destOrd="0" presId="urn:microsoft.com/office/officeart/2005/8/layout/hierarchy3"/>
    <dgm:cxn modelId="{CAB3D356-F02D-4311-99FF-7771D0D47ED4}" type="presOf" srcId="{87C596A9-235E-4950-9B57-C325D895F5E6}" destId="{711FBCA7-24BD-49A2-81DB-F39B22E70379}" srcOrd="0" destOrd="0" presId="urn:microsoft.com/office/officeart/2005/8/layout/hierarchy3"/>
    <dgm:cxn modelId="{0BA5A857-DFE3-49F9-8538-081F3EB9C91F}" srcId="{2CE9AF1C-6D2B-4531-8BE7-9622D7A516BC}" destId="{11794FFF-EB1E-4EDF-BD83-8CC7EE643D0F}" srcOrd="2" destOrd="0" parTransId="{73D100CE-F596-4902-AA02-ACD49A61748E}" sibTransId="{DB1B8FFA-6D40-46B5-B3ED-0C5250128F78}"/>
    <dgm:cxn modelId="{64A2D178-F6C1-4642-B996-C4E15957C951}" type="presOf" srcId="{5AAEBC4D-A92D-4391-A17B-3C9C43ED68E1}" destId="{15B6A102-4ECC-4D73-8C9F-FF456B893BE1}" srcOrd="0" destOrd="0" presId="urn:microsoft.com/office/officeart/2005/8/layout/hierarchy3"/>
    <dgm:cxn modelId="{64F2E58B-ECDF-4B48-9C63-5DE945AD4E26}" type="presOf" srcId="{DF103E0D-9EF7-4AAE-864A-A7792E16A04A}" destId="{F42FC459-E280-4C82-9A71-4F8DC798652D}" srcOrd="0" destOrd="0" presId="urn:microsoft.com/office/officeart/2005/8/layout/hierarchy3"/>
    <dgm:cxn modelId="{5933E08E-6E18-4684-8DD3-629169514E8F}" srcId="{A592AC34-819E-4406-808C-BC7EE116AF2E}" destId="{813F49C4-3A39-4EDE-A5A6-B41DA393EA79}" srcOrd="1" destOrd="0" parTransId="{E191ADF5-9C9C-4938-8EBD-DDBC00910570}" sibTransId="{100E0105-7278-427E-92DF-06B829E6459B}"/>
    <dgm:cxn modelId="{6B212D97-49B3-4E1F-A037-BDD0FDCB8EF5}" type="presOf" srcId="{2CE9AF1C-6D2B-4531-8BE7-9622D7A516BC}" destId="{034E4C13-DCF5-4C31-A5DD-63DDC78C809B}" srcOrd="0" destOrd="0" presId="urn:microsoft.com/office/officeart/2005/8/layout/hierarchy3"/>
    <dgm:cxn modelId="{1A79DF9E-8DAA-4138-BCE0-4F0758E9E07B}" type="presOf" srcId="{B5167074-F66D-43EA-B124-F2C91CFE2EDB}" destId="{87C0ED8B-D1FC-484B-B192-773733BEEDF0}" srcOrd="0" destOrd="0" presId="urn:microsoft.com/office/officeart/2005/8/layout/hierarchy3"/>
    <dgm:cxn modelId="{5C0C19A0-4025-4149-B0A1-3D9D8CD6AA87}" type="presOf" srcId="{77E3EF56-E1CE-4F8E-8C01-18AD5AF50ECC}" destId="{6D63F42E-8EE0-4949-B082-AD3673AB573C}" srcOrd="0" destOrd="0" presId="urn:microsoft.com/office/officeart/2005/8/layout/hierarchy3"/>
    <dgm:cxn modelId="{F62964AA-045C-48A4-8321-7649699746A8}" srcId="{11794FFF-EB1E-4EDF-BD83-8CC7EE643D0F}" destId="{DF103E0D-9EF7-4AAE-864A-A7792E16A04A}" srcOrd="1" destOrd="0" parTransId="{964A0637-0CB7-4099-9E4A-265899DC9AF9}" sibTransId="{017B8D42-3CB4-481E-B716-5DC3A58589B4}"/>
    <dgm:cxn modelId="{EB07BEAC-4A3B-4C7A-9CC4-87688CA02F0A}" type="presOf" srcId="{C353E45B-D73D-48EC-972B-AB7BF7AF9689}" destId="{DE685CE6-2BBE-4999-B862-5AB35E437FBA}" srcOrd="0" destOrd="0" presId="urn:microsoft.com/office/officeart/2005/8/layout/hierarchy3"/>
    <dgm:cxn modelId="{D17FE9AE-23C7-4567-BA39-359A8C8C3145}" srcId="{A592AC34-819E-4406-808C-BC7EE116AF2E}" destId="{B5167074-F66D-43EA-B124-F2C91CFE2EDB}" srcOrd="0" destOrd="0" parTransId="{4FB7CB18-B4C5-4086-A489-200C9B8F1A7F}" sibTransId="{1AAE8245-B010-4F80-95FA-BDFD918D4324}"/>
    <dgm:cxn modelId="{5FA6FFAF-9D2B-4FC8-9E37-EE366C05333C}" type="presOf" srcId="{A592AC34-819E-4406-808C-BC7EE116AF2E}" destId="{2415D7AA-274E-41D8-9AD1-9F2B04D6C142}" srcOrd="0" destOrd="0" presId="urn:microsoft.com/office/officeart/2005/8/layout/hierarchy3"/>
    <dgm:cxn modelId="{6E2D39BB-2189-4513-95E2-FCA7C673B193}" type="presOf" srcId="{87C596A9-235E-4950-9B57-C325D895F5E6}" destId="{5F146D9E-3711-458D-B004-B009DA154423}" srcOrd="1" destOrd="0" presId="urn:microsoft.com/office/officeart/2005/8/layout/hierarchy3"/>
    <dgm:cxn modelId="{8B151DBD-9B3A-4B39-BBA3-E71849F64D73}" type="presOf" srcId="{AFC72690-A5B2-480A-A73B-57E11B475FDE}" destId="{6E840234-E9EE-4EE1-9523-519BAE1CEC0B}" srcOrd="0" destOrd="0" presId="urn:microsoft.com/office/officeart/2005/8/layout/hierarchy3"/>
    <dgm:cxn modelId="{41881CBE-1772-43F1-867E-E45ACB3E6DF5}" type="presOf" srcId="{813F49C4-3A39-4EDE-A5A6-B41DA393EA79}" destId="{B3C3B0B0-7A77-4996-8C87-575121FF0C4A}" srcOrd="0" destOrd="0" presId="urn:microsoft.com/office/officeart/2005/8/layout/hierarchy3"/>
    <dgm:cxn modelId="{6E0008C1-DA74-4208-AF70-D967F100BC7B}" type="presOf" srcId="{964A0637-0CB7-4099-9E4A-265899DC9AF9}" destId="{C8D003A9-1C07-4C5D-B563-E81A42F5CB49}" srcOrd="0" destOrd="0" presId="urn:microsoft.com/office/officeart/2005/8/layout/hierarchy3"/>
    <dgm:cxn modelId="{207CF8C7-94D9-42E7-9BE5-6A93DF0170AB}" type="presOf" srcId="{7C27D180-5685-4524-826A-17E66E07034F}" destId="{1C6833A3-E662-4A29-8A4F-EB767F78CAE5}" srcOrd="0" destOrd="0" presId="urn:microsoft.com/office/officeart/2005/8/layout/hierarchy3"/>
    <dgm:cxn modelId="{2339F9CB-2D61-49B6-AA6F-3CBD585AF332}" type="presOf" srcId="{5753DE0B-2B5E-48E8-9D3B-BA4FD40C0EA5}" destId="{1821DB28-E870-4DDE-8BB4-F3B0028846DE}" srcOrd="0" destOrd="0" presId="urn:microsoft.com/office/officeart/2005/8/layout/hierarchy3"/>
    <dgm:cxn modelId="{0C6D86D4-392C-4173-BDBA-78ECFF0EFCC9}" srcId="{A592AC34-819E-4406-808C-BC7EE116AF2E}" destId="{C7E6AAAA-9392-44C2-83BA-FAD2914F1B56}" srcOrd="2" destOrd="0" parTransId="{AFC72690-A5B2-480A-A73B-57E11B475FDE}" sibTransId="{058E7A31-046C-4893-BFA2-92AAEA2132D3}"/>
    <dgm:cxn modelId="{92F632FC-4CCB-46C7-A987-55766C608824}" type="presOf" srcId="{DD453979-35D9-4105-9AA0-51F287A985CF}" destId="{2B4344FD-B27D-4D69-968B-AC5F3F4A297C}" srcOrd="0" destOrd="0" presId="urn:microsoft.com/office/officeart/2005/8/layout/hierarchy3"/>
    <dgm:cxn modelId="{20E14ECA-A2EA-4236-AF53-CADA3AB042B9}" type="presParOf" srcId="{034E4C13-DCF5-4C31-A5DD-63DDC78C809B}" destId="{1986E1D8-14AC-4098-9277-EAEBD7267267}" srcOrd="0" destOrd="0" presId="urn:microsoft.com/office/officeart/2005/8/layout/hierarchy3"/>
    <dgm:cxn modelId="{348A8FAF-DE90-413F-9966-95A4D4CB7CD5}" type="presParOf" srcId="{1986E1D8-14AC-4098-9277-EAEBD7267267}" destId="{3842407E-CB5C-437B-A754-F68EF43FF2BF}" srcOrd="0" destOrd="0" presId="urn:microsoft.com/office/officeart/2005/8/layout/hierarchy3"/>
    <dgm:cxn modelId="{38A6F70B-16EC-46FA-9057-0A5335D31435}" type="presParOf" srcId="{3842407E-CB5C-437B-A754-F68EF43FF2BF}" destId="{2415D7AA-274E-41D8-9AD1-9F2B04D6C142}" srcOrd="0" destOrd="0" presId="urn:microsoft.com/office/officeart/2005/8/layout/hierarchy3"/>
    <dgm:cxn modelId="{E1961C7F-B9F6-4481-95BE-670C869D829B}" type="presParOf" srcId="{3842407E-CB5C-437B-A754-F68EF43FF2BF}" destId="{B6DA235B-349E-409E-A600-13D3B3B25985}" srcOrd="1" destOrd="0" presId="urn:microsoft.com/office/officeart/2005/8/layout/hierarchy3"/>
    <dgm:cxn modelId="{942F5A2B-983D-480C-97F9-F59D918D4EEB}" type="presParOf" srcId="{1986E1D8-14AC-4098-9277-EAEBD7267267}" destId="{154A0514-045D-481F-8112-4E5CF0B159A8}" srcOrd="1" destOrd="0" presId="urn:microsoft.com/office/officeart/2005/8/layout/hierarchy3"/>
    <dgm:cxn modelId="{3D755CD4-F37C-41B4-9D3C-20527AA655E5}" type="presParOf" srcId="{154A0514-045D-481F-8112-4E5CF0B159A8}" destId="{7BAD53A5-67FE-4920-9ABE-901F169F36CE}" srcOrd="0" destOrd="0" presId="urn:microsoft.com/office/officeart/2005/8/layout/hierarchy3"/>
    <dgm:cxn modelId="{952A1F83-8A7A-43F5-A331-278B051CAC2D}" type="presParOf" srcId="{154A0514-045D-481F-8112-4E5CF0B159A8}" destId="{87C0ED8B-D1FC-484B-B192-773733BEEDF0}" srcOrd="1" destOrd="0" presId="urn:microsoft.com/office/officeart/2005/8/layout/hierarchy3"/>
    <dgm:cxn modelId="{5A1E8BE2-A433-4314-971C-077E0FAB924F}" type="presParOf" srcId="{154A0514-045D-481F-8112-4E5CF0B159A8}" destId="{3BE90836-630D-46BC-A3A6-CA879A9F3E54}" srcOrd="2" destOrd="0" presId="urn:microsoft.com/office/officeart/2005/8/layout/hierarchy3"/>
    <dgm:cxn modelId="{8E63C9C5-2084-4751-8C0A-7341411BEC88}" type="presParOf" srcId="{154A0514-045D-481F-8112-4E5CF0B159A8}" destId="{B3C3B0B0-7A77-4996-8C87-575121FF0C4A}" srcOrd="3" destOrd="0" presId="urn:microsoft.com/office/officeart/2005/8/layout/hierarchy3"/>
    <dgm:cxn modelId="{784414C4-5F9C-4576-8294-7312B3C9D178}" type="presParOf" srcId="{154A0514-045D-481F-8112-4E5CF0B159A8}" destId="{6E840234-E9EE-4EE1-9523-519BAE1CEC0B}" srcOrd="4" destOrd="0" presId="urn:microsoft.com/office/officeart/2005/8/layout/hierarchy3"/>
    <dgm:cxn modelId="{31942CB0-8233-4C4A-BCDB-F58F7B045E96}" type="presParOf" srcId="{154A0514-045D-481F-8112-4E5CF0B159A8}" destId="{E732C319-9B7D-466B-AFB6-FC082EC4B918}" srcOrd="5" destOrd="0" presId="urn:microsoft.com/office/officeart/2005/8/layout/hierarchy3"/>
    <dgm:cxn modelId="{D9F1520B-EBDD-44DE-9B75-1AD60D39F567}" type="presParOf" srcId="{034E4C13-DCF5-4C31-A5DD-63DDC78C809B}" destId="{FF5DF7E9-BB5B-48AD-A2A2-4477DF669B2E}" srcOrd="1" destOrd="0" presId="urn:microsoft.com/office/officeart/2005/8/layout/hierarchy3"/>
    <dgm:cxn modelId="{DE32704D-2282-4E82-A377-26978D5C75D9}" type="presParOf" srcId="{FF5DF7E9-BB5B-48AD-A2A2-4477DF669B2E}" destId="{CB28F580-D59E-4492-A926-F467CDDF74B6}" srcOrd="0" destOrd="0" presId="urn:microsoft.com/office/officeart/2005/8/layout/hierarchy3"/>
    <dgm:cxn modelId="{11B2CA98-A5B0-49A8-9E5F-7DF4D1A787FA}" type="presParOf" srcId="{CB28F580-D59E-4492-A926-F467CDDF74B6}" destId="{711FBCA7-24BD-49A2-81DB-F39B22E70379}" srcOrd="0" destOrd="0" presId="urn:microsoft.com/office/officeart/2005/8/layout/hierarchy3"/>
    <dgm:cxn modelId="{238656DC-8F2C-4CBA-B925-F869B2DE15D8}" type="presParOf" srcId="{CB28F580-D59E-4492-A926-F467CDDF74B6}" destId="{5F146D9E-3711-458D-B004-B009DA154423}" srcOrd="1" destOrd="0" presId="urn:microsoft.com/office/officeart/2005/8/layout/hierarchy3"/>
    <dgm:cxn modelId="{49AD2B7E-04A9-4FAC-A8F5-5F75D95F0B41}" type="presParOf" srcId="{FF5DF7E9-BB5B-48AD-A2A2-4477DF669B2E}" destId="{913E511F-6802-40A6-84FA-23252BFC0559}" srcOrd="1" destOrd="0" presId="urn:microsoft.com/office/officeart/2005/8/layout/hierarchy3"/>
    <dgm:cxn modelId="{718C1BED-EE91-46D6-A30A-F55C69D12182}" type="presParOf" srcId="{913E511F-6802-40A6-84FA-23252BFC0559}" destId="{50044EBE-729A-4426-B07B-122F0C53B508}" srcOrd="0" destOrd="0" presId="urn:microsoft.com/office/officeart/2005/8/layout/hierarchy3"/>
    <dgm:cxn modelId="{B2FC095C-080E-4D20-B020-9553FEFCC352}" type="presParOf" srcId="{913E511F-6802-40A6-84FA-23252BFC0559}" destId="{493B98B0-101A-4C00-9C8D-684903F9CD47}" srcOrd="1" destOrd="0" presId="urn:microsoft.com/office/officeart/2005/8/layout/hierarchy3"/>
    <dgm:cxn modelId="{A3370AB6-30D3-431E-8AF5-73D1BFA53E24}" type="presParOf" srcId="{913E511F-6802-40A6-84FA-23252BFC0559}" destId="{1821DB28-E870-4DDE-8BB4-F3B0028846DE}" srcOrd="2" destOrd="0" presId="urn:microsoft.com/office/officeart/2005/8/layout/hierarchy3"/>
    <dgm:cxn modelId="{72AC0117-99B2-43FB-BC96-740523FFD15B}" type="presParOf" srcId="{913E511F-6802-40A6-84FA-23252BFC0559}" destId="{2B4344FD-B27D-4D69-968B-AC5F3F4A297C}" srcOrd="3" destOrd="0" presId="urn:microsoft.com/office/officeart/2005/8/layout/hierarchy3"/>
    <dgm:cxn modelId="{B62902FF-886E-46A5-ACC4-64FDCCCB4719}" type="presParOf" srcId="{913E511F-6802-40A6-84FA-23252BFC0559}" destId="{6D63F42E-8EE0-4949-B082-AD3673AB573C}" srcOrd="4" destOrd="0" presId="urn:microsoft.com/office/officeart/2005/8/layout/hierarchy3"/>
    <dgm:cxn modelId="{AEFFE3B2-6FF0-4388-97DE-A392F7EC07F1}" type="presParOf" srcId="{913E511F-6802-40A6-84FA-23252BFC0559}" destId="{DE685CE6-2BBE-4999-B862-5AB35E437FBA}" srcOrd="5" destOrd="0" presId="urn:microsoft.com/office/officeart/2005/8/layout/hierarchy3"/>
    <dgm:cxn modelId="{359F2A15-DFD5-4D7F-81F9-E0ADA4C78C23}" type="presParOf" srcId="{034E4C13-DCF5-4C31-A5DD-63DDC78C809B}" destId="{46D2CC90-2649-401E-B61D-49ED1645B7B5}" srcOrd="2" destOrd="0" presId="urn:microsoft.com/office/officeart/2005/8/layout/hierarchy3"/>
    <dgm:cxn modelId="{87F36731-740C-4F88-9C31-06651A423569}" type="presParOf" srcId="{46D2CC90-2649-401E-B61D-49ED1645B7B5}" destId="{11981CE4-D780-4FF9-B419-8940BDF3ED10}" srcOrd="0" destOrd="0" presId="urn:microsoft.com/office/officeart/2005/8/layout/hierarchy3"/>
    <dgm:cxn modelId="{50F2A080-9A29-414B-AAE7-2B2ED2D4DD15}" type="presParOf" srcId="{11981CE4-D780-4FF9-B419-8940BDF3ED10}" destId="{09130ED4-1ABF-4C45-91D8-3D27C3D6AB69}" srcOrd="0" destOrd="0" presId="urn:microsoft.com/office/officeart/2005/8/layout/hierarchy3"/>
    <dgm:cxn modelId="{5FE96308-5FB6-4682-A29C-D364E9ECAD44}" type="presParOf" srcId="{11981CE4-D780-4FF9-B419-8940BDF3ED10}" destId="{775AED3E-8CB7-4D03-9902-CFC4C422D64A}" srcOrd="1" destOrd="0" presId="urn:microsoft.com/office/officeart/2005/8/layout/hierarchy3"/>
    <dgm:cxn modelId="{D0C75B5A-6542-4CE4-A6F6-21D3EB3085D4}" type="presParOf" srcId="{46D2CC90-2649-401E-B61D-49ED1645B7B5}" destId="{004D55E1-80AB-4C6C-8E07-3CA2BE6C384A}" srcOrd="1" destOrd="0" presId="urn:microsoft.com/office/officeart/2005/8/layout/hierarchy3"/>
    <dgm:cxn modelId="{D71572C5-C4A6-40E4-99C5-E0D52E33F1D6}" type="presParOf" srcId="{004D55E1-80AB-4C6C-8E07-3CA2BE6C384A}" destId="{15B6A102-4ECC-4D73-8C9F-FF456B893BE1}" srcOrd="0" destOrd="0" presId="urn:microsoft.com/office/officeart/2005/8/layout/hierarchy3"/>
    <dgm:cxn modelId="{997E5D98-7C37-4D35-8332-D9B2F7C736EC}" type="presParOf" srcId="{004D55E1-80AB-4C6C-8E07-3CA2BE6C384A}" destId="{01DF86D5-C85E-49F1-B5A4-1E4FB73692E7}" srcOrd="1" destOrd="0" presId="urn:microsoft.com/office/officeart/2005/8/layout/hierarchy3"/>
    <dgm:cxn modelId="{8AAA1A5B-7F76-4AD3-87D1-A79C3084DF71}" type="presParOf" srcId="{004D55E1-80AB-4C6C-8E07-3CA2BE6C384A}" destId="{C8D003A9-1C07-4C5D-B563-E81A42F5CB49}" srcOrd="2" destOrd="0" presId="urn:microsoft.com/office/officeart/2005/8/layout/hierarchy3"/>
    <dgm:cxn modelId="{D722B726-6E46-44EF-A021-4D65D03DAF1D}" type="presParOf" srcId="{004D55E1-80AB-4C6C-8E07-3CA2BE6C384A}" destId="{F42FC459-E280-4C82-9A71-4F8DC798652D}" srcOrd="3" destOrd="0" presId="urn:microsoft.com/office/officeart/2005/8/layout/hierarchy3"/>
    <dgm:cxn modelId="{18B114F7-252D-4005-A6FE-2C011B3B327B}" type="presParOf" srcId="{004D55E1-80AB-4C6C-8E07-3CA2BE6C384A}" destId="{72A8D9D4-26B4-467F-885E-4E8603432C5B}" srcOrd="4" destOrd="0" presId="urn:microsoft.com/office/officeart/2005/8/layout/hierarchy3"/>
    <dgm:cxn modelId="{30FF0E8E-9B6D-42D9-8E06-99A86DBFC5C3}" type="presParOf" srcId="{004D55E1-80AB-4C6C-8E07-3CA2BE6C384A}" destId="{1C6833A3-E662-4A29-8A4F-EB767F78CAE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8CFB92-8128-4B6D-811F-DFC50FB2E89C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DBB59D80-1C63-41B9-ADBB-CF7C207634B4}">
      <dgm:prSet phldrT="[Text]"/>
      <dgm:spPr/>
      <dgm:t>
        <a:bodyPr/>
        <a:lstStyle/>
        <a:p>
          <a:r>
            <a:rPr lang="en-AU" dirty="0"/>
            <a:t>Service One</a:t>
          </a:r>
        </a:p>
      </dgm:t>
    </dgm:pt>
    <dgm:pt modelId="{DBC0D6E1-14C2-4C6A-8BDB-BB832F8BC571}" type="parTrans" cxnId="{1FEE6836-91AF-4B83-ABF1-DA26F14ACBF2}">
      <dgm:prSet/>
      <dgm:spPr/>
      <dgm:t>
        <a:bodyPr/>
        <a:lstStyle/>
        <a:p>
          <a:endParaRPr lang="en-AU"/>
        </a:p>
      </dgm:t>
    </dgm:pt>
    <dgm:pt modelId="{CFA4E193-4BFB-4CE8-96A9-D5E5854D27B3}" type="sibTrans" cxnId="{1FEE6836-91AF-4B83-ABF1-DA26F14ACBF2}">
      <dgm:prSet/>
      <dgm:spPr/>
      <dgm:t>
        <a:bodyPr/>
        <a:lstStyle/>
        <a:p>
          <a:endParaRPr lang="en-AU"/>
        </a:p>
      </dgm:t>
    </dgm:pt>
    <dgm:pt modelId="{D092E876-BCFF-4BAD-83A3-E87AB4BB5505}">
      <dgm:prSet phldrT="[Text]"/>
      <dgm:spPr/>
      <dgm:t>
        <a:bodyPr/>
        <a:lstStyle/>
        <a:p>
          <a:r>
            <a:rPr lang="en-AU" dirty="0"/>
            <a:t>Service Two</a:t>
          </a:r>
        </a:p>
      </dgm:t>
    </dgm:pt>
    <dgm:pt modelId="{2EF28CDD-827D-4C6D-9BB9-216CA1A76DC8}" type="parTrans" cxnId="{4F00BBCA-1597-4CBC-A61E-9F0BB4834D25}">
      <dgm:prSet/>
      <dgm:spPr/>
      <dgm:t>
        <a:bodyPr/>
        <a:lstStyle/>
        <a:p>
          <a:endParaRPr lang="en-AU"/>
        </a:p>
      </dgm:t>
    </dgm:pt>
    <dgm:pt modelId="{D71EBF30-D312-4B37-A0CF-9C31C73CF068}" type="sibTrans" cxnId="{4F00BBCA-1597-4CBC-A61E-9F0BB4834D25}">
      <dgm:prSet/>
      <dgm:spPr/>
      <dgm:t>
        <a:bodyPr/>
        <a:lstStyle/>
        <a:p>
          <a:endParaRPr lang="en-AU"/>
        </a:p>
      </dgm:t>
    </dgm:pt>
    <dgm:pt modelId="{6707C611-B2DA-4743-BC38-9DC3C8D925DD}">
      <dgm:prSet phldrT="[Text]"/>
      <dgm:spPr/>
      <dgm:t>
        <a:bodyPr/>
        <a:lstStyle/>
        <a:p>
          <a:r>
            <a:rPr lang="en-AU" dirty="0"/>
            <a:t>Service Three</a:t>
          </a:r>
        </a:p>
      </dgm:t>
    </dgm:pt>
    <dgm:pt modelId="{37DD5231-0764-4A37-BB24-7DB2FEAFFDD3}" type="parTrans" cxnId="{6344A508-C84F-4395-A763-A3F6B7580EA6}">
      <dgm:prSet/>
      <dgm:spPr/>
      <dgm:t>
        <a:bodyPr/>
        <a:lstStyle/>
        <a:p>
          <a:endParaRPr lang="en-AU"/>
        </a:p>
      </dgm:t>
    </dgm:pt>
    <dgm:pt modelId="{39F5502A-52E8-4F4D-BF46-5DF5A84FCCC7}" type="sibTrans" cxnId="{6344A508-C84F-4395-A763-A3F6B7580EA6}">
      <dgm:prSet/>
      <dgm:spPr/>
      <dgm:t>
        <a:bodyPr/>
        <a:lstStyle/>
        <a:p>
          <a:endParaRPr lang="en-AU"/>
        </a:p>
      </dgm:t>
    </dgm:pt>
    <dgm:pt modelId="{024E63D2-14DF-4010-90AC-A1CD85CAC7D1}">
      <dgm:prSet phldrT="[Text]"/>
      <dgm:spPr/>
      <dgm:t>
        <a:bodyPr/>
        <a:lstStyle/>
        <a:p>
          <a:endParaRPr lang="en-AU" dirty="0"/>
        </a:p>
      </dgm:t>
    </dgm:pt>
    <dgm:pt modelId="{DED5048E-D5A6-49EE-8401-048A1EA82147}" type="parTrans" cxnId="{AC4A6899-5CA3-479C-9465-052BA2819E7E}">
      <dgm:prSet/>
      <dgm:spPr/>
      <dgm:t>
        <a:bodyPr/>
        <a:lstStyle/>
        <a:p>
          <a:endParaRPr lang="en-AU"/>
        </a:p>
      </dgm:t>
    </dgm:pt>
    <dgm:pt modelId="{79AAEA68-5021-490B-BC18-2017153D5067}" type="sibTrans" cxnId="{AC4A6899-5CA3-479C-9465-052BA2819E7E}">
      <dgm:prSet/>
      <dgm:spPr/>
      <dgm:t>
        <a:bodyPr/>
        <a:lstStyle/>
        <a:p>
          <a:endParaRPr lang="en-AU"/>
        </a:p>
      </dgm:t>
    </dgm:pt>
    <dgm:pt modelId="{E76F1319-B26D-4CEB-8ECA-6BB147F79B95}">
      <dgm:prSet phldrT="[Text]" phldr="1"/>
      <dgm:spPr/>
      <dgm:t>
        <a:bodyPr/>
        <a:lstStyle/>
        <a:p>
          <a:endParaRPr lang="en-AU"/>
        </a:p>
      </dgm:t>
    </dgm:pt>
    <dgm:pt modelId="{F4B90762-8A01-4383-91D4-1FDA77E6281F}" type="sibTrans" cxnId="{6FAC46C4-9904-439C-8179-FFD1CE59D6B1}">
      <dgm:prSet/>
      <dgm:spPr/>
      <dgm:t>
        <a:bodyPr/>
        <a:lstStyle/>
        <a:p>
          <a:endParaRPr lang="en-AU"/>
        </a:p>
      </dgm:t>
    </dgm:pt>
    <dgm:pt modelId="{B9145F02-2E85-4FCB-A991-DA5D2FA2C563}" type="parTrans" cxnId="{6FAC46C4-9904-439C-8179-FFD1CE59D6B1}">
      <dgm:prSet/>
      <dgm:spPr/>
      <dgm:t>
        <a:bodyPr/>
        <a:lstStyle/>
        <a:p>
          <a:endParaRPr lang="en-AU"/>
        </a:p>
      </dgm:t>
    </dgm:pt>
    <dgm:pt modelId="{3150BC31-65B2-4C35-9CF5-C9EADD81446C}" type="pres">
      <dgm:prSet presAssocID="{628CFB92-8128-4B6D-811F-DFC50FB2E89C}" presName="Name0" presStyleCnt="0">
        <dgm:presLayoutVars>
          <dgm:chMax val="4"/>
          <dgm:resizeHandles val="exact"/>
        </dgm:presLayoutVars>
      </dgm:prSet>
      <dgm:spPr/>
    </dgm:pt>
    <dgm:pt modelId="{615CF59E-CFA1-4819-9104-9CACFC67CE3C}" type="pres">
      <dgm:prSet presAssocID="{628CFB92-8128-4B6D-811F-DFC50FB2E89C}" presName="ellipse" presStyleLbl="trBgShp" presStyleIdx="0" presStyleCnt="1"/>
      <dgm:spPr/>
    </dgm:pt>
    <dgm:pt modelId="{C07D001B-C71B-49C4-9527-5A07634C5CE3}" type="pres">
      <dgm:prSet presAssocID="{628CFB92-8128-4B6D-811F-DFC50FB2E89C}" presName="arrow1" presStyleLbl="fgShp" presStyleIdx="0" presStyleCnt="1"/>
      <dgm:spPr/>
    </dgm:pt>
    <dgm:pt modelId="{B1FE7DAF-086B-4B2C-9A35-AC9CDAE271AE}" type="pres">
      <dgm:prSet presAssocID="{628CFB92-8128-4B6D-811F-DFC50FB2E89C}" presName="rectangle" presStyleLbl="revTx" presStyleIdx="0" presStyleCnt="1">
        <dgm:presLayoutVars>
          <dgm:bulletEnabled val="1"/>
        </dgm:presLayoutVars>
      </dgm:prSet>
      <dgm:spPr/>
    </dgm:pt>
    <dgm:pt modelId="{C27E8A51-5745-4EEB-A601-7FC03E3E81D1}" type="pres">
      <dgm:prSet presAssocID="{D092E876-BCFF-4BAD-83A3-E87AB4BB5505}" presName="item1" presStyleLbl="node1" presStyleIdx="0" presStyleCnt="3">
        <dgm:presLayoutVars>
          <dgm:bulletEnabled val="1"/>
        </dgm:presLayoutVars>
      </dgm:prSet>
      <dgm:spPr/>
    </dgm:pt>
    <dgm:pt modelId="{B209E512-E8C7-4FE8-A075-76E6ED509123}" type="pres">
      <dgm:prSet presAssocID="{6707C611-B2DA-4743-BC38-9DC3C8D925DD}" presName="item2" presStyleLbl="node1" presStyleIdx="1" presStyleCnt="3">
        <dgm:presLayoutVars>
          <dgm:bulletEnabled val="1"/>
        </dgm:presLayoutVars>
      </dgm:prSet>
      <dgm:spPr/>
    </dgm:pt>
    <dgm:pt modelId="{8ADD4C21-33C9-47DC-9413-5C8ADCDFC23F}" type="pres">
      <dgm:prSet presAssocID="{024E63D2-14DF-4010-90AC-A1CD85CAC7D1}" presName="item3" presStyleLbl="node1" presStyleIdx="2" presStyleCnt="3">
        <dgm:presLayoutVars>
          <dgm:bulletEnabled val="1"/>
        </dgm:presLayoutVars>
      </dgm:prSet>
      <dgm:spPr/>
    </dgm:pt>
    <dgm:pt modelId="{C7B5D8B4-53B1-4381-92DE-2248D4124649}" type="pres">
      <dgm:prSet presAssocID="{628CFB92-8128-4B6D-811F-DFC50FB2E89C}" presName="funnel" presStyleLbl="trAlignAcc1" presStyleIdx="0" presStyleCnt="1"/>
      <dgm:spPr/>
    </dgm:pt>
  </dgm:ptLst>
  <dgm:cxnLst>
    <dgm:cxn modelId="{6344A508-C84F-4395-A763-A3F6B7580EA6}" srcId="{628CFB92-8128-4B6D-811F-DFC50FB2E89C}" destId="{6707C611-B2DA-4743-BC38-9DC3C8D925DD}" srcOrd="2" destOrd="0" parTransId="{37DD5231-0764-4A37-BB24-7DB2FEAFFDD3}" sibTransId="{39F5502A-52E8-4F4D-BF46-5DF5A84FCCC7}"/>
    <dgm:cxn modelId="{1FEE6836-91AF-4B83-ABF1-DA26F14ACBF2}" srcId="{628CFB92-8128-4B6D-811F-DFC50FB2E89C}" destId="{DBB59D80-1C63-41B9-ADBB-CF7C207634B4}" srcOrd="0" destOrd="0" parTransId="{DBC0D6E1-14C2-4C6A-8BDB-BB832F8BC571}" sibTransId="{CFA4E193-4BFB-4CE8-96A9-D5E5854D27B3}"/>
    <dgm:cxn modelId="{C5A2BE46-B904-4C9A-B457-406749896B65}" type="presOf" srcId="{D092E876-BCFF-4BAD-83A3-E87AB4BB5505}" destId="{B209E512-E8C7-4FE8-A075-76E6ED509123}" srcOrd="0" destOrd="0" presId="urn:microsoft.com/office/officeart/2005/8/layout/funnel1"/>
    <dgm:cxn modelId="{A5FA7E6B-868B-484A-90BF-F4D89FAA8B4E}" type="presOf" srcId="{6707C611-B2DA-4743-BC38-9DC3C8D925DD}" destId="{C27E8A51-5745-4EEB-A601-7FC03E3E81D1}" srcOrd="0" destOrd="0" presId="urn:microsoft.com/office/officeart/2005/8/layout/funnel1"/>
    <dgm:cxn modelId="{DC9A836B-B5EA-4DEC-9F8C-8552C2355062}" type="presOf" srcId="{DBB59D80-1C63-41B9-ADBB-CF7C207634B4}" destId="{8ADD4C21-33C9-47DC-9413-5C8ADCDFC23F}" srcOrd="0" destOrd="0" presId="urn:microsoft.com/office/officeart/2005/8/layout/funnel1"/>
    <dgm:cxn modelId="{7564FD87-C39D-4865-8A81-9E5A872F8000}" type="presOf" srcId="{628CFB92-8128-4B6D-811F-DFC50FB2E89C}" destId="{3150BC31-65B2-4C35-9CF5-C9EADD81446C}" srcOrd="0" destOrd="0" presId="urn:microsoft.com/office/officeart/2005/8/layout/funnel1"/>
    <dgm:cxn modelId="{AC4A6899-5CA3-479C-9465-052BA2819E7E}" srcId="{628CFB92-8128-4B6D-811F-DFC50FB2E89C}" destId="{024E63D2-14DF-4010-90AC-A1CD85CAC7D1}" srcOrd="3" destOrd="0" parTransId="{DED5048E-D5A6-49EE-8401-048A1EA82147}" sibTransId="{79AAEA68-5021-490B-BC18-2017153D5067}"/>
    <dgm:cxn modelId="{6FAC46C4-9904-439C-8179-FFD1CE59D6B1}" srcId="{628CFB92-8128-4B6D-811F-DFC50FB2E89C}" destId="{E76F1319-B26D-4CEB-8ECA-6BB147F79B95}" srcOrd="4" destOrd="0" parTransId="{B9145F02-2E85-4FCB-A991-DA5D2FA2C563}" sibTransId="{F4B90762-8A01-4383-91D4-1FDA77E6281F}"/>
    <dgm:cxn modelId="{4F00BBCA-1597-4CBC-A61E-9F0BB4834D25}" srcId="{628CFB92-8128-4B6D-811F-DFC50FB2E89C}" destId="{D092E876-BCFF-4BAD-83A3-E87AB4BB5505}" srcOrd="1" destOrd="0" parTransId="{2EF28CDD-827D-4C6D-9BB9-216CA1A76DC8}" sibTransId="{D71EBF30-D312-4B37-A0CF-9C31C73CF068}"/>
    <dgm:cxn modelId="{16DB9DD7-7410-4748-9A7E-CA180395D04A}" type="presOf" srcId="{024E63D2-14DF-4010-90AC-A1CD85CAC7D1}" destId="{B1FE7DAF-086B-4B2C-9A35-AC9CDAE271AE}" srcOrd="0" destOrd="0" presId="urn:microsoft.com/office/officeart/2005/8/layout/funnel1"/>
    <dgm:cxn modelId="{04DE17CB-EC5B-445C-82E0-7A12D9C5EF81}" type="presParOf" srcId="{3150BC31-65B2-4C35-9CF5-C9EADD81446C}" destId="{615CF59E-CFA1-4819-9104-9CACFC67CE3C}" srcOrd="0" destOrd="0" presId="urn:microsoft.com/office/officeart/2005/8/layout/funnel1"/>
    <dgm:cxn modelId="{08B21F29-7B02-4EEB-BE68-AAA20E96192D}" type="presParOf" srcId="{3150BC31-65B2-4C35-9CF5-C9EADD81446C}" destId="{C07D001B-C71B-49C4-9527-5A07634C5CE3}" srcOrd="1" destOrd="0" presId="urn:microsoft.com/office/officeart/2005/8/layout/funnel1"/>
    <dgm:cxn modelId="{429146B2-95B3-41D6-9A01-8B3E158AE9B1}" type="presParOf" srcId="{3150BC31-65B2-4C35-9CF5-C9EADD81446C}" destId="{B1FE7DAF-086B-4B2C-9A35-AC9CDAE271AE}" srcOrd="2" destOrd="0" presId="urn:microsoft.com/office/officeart/2005/8/layout/funnel1"/>
    <dgm:cxn modelId="{A92F5ECB-A84D-414D-8B82-C45102F6A3C8}" type="presParOf" srcId="{3150BC31-65B2-4C35-9CF5-C9EADD81446C}" destId="{C27E8A51-5745-4EEB-A601-7FC03E3E81D1}" srcOrd="3" destOrd="0" presId="urn:microsoft.com/office/officeart/2005/8/layout/funnel1"/>
    <dgm:cxn modelId="{EB838D9B-280A-41A6-9AB8-0349AB4BB52A}" type="presParOf" srcId="{3150BC31-65B2-4C35-9CF5-C9EADD81446C}" destId="{B209E512-E8C7-4FE8-A075-76E6ED509123}" srcOrd="4" destOrd="0" presId="urn:microsoft.com/office/officeart/2005/8/layout/funnel1"/>
    <dgm:cxn modelId="{35EA12D3-EF3D-42BA-AECD-F8E68A24D0D7}" type="presParOf" srcId="{3150BC31-65B2-4C35-9CF5-C9EADD81446C}" destId="{8ADD4C21-33C9-47DC-9413-5C8ADCDFC23F}" srcOrd="5" destOrd="0" presId="urn:microsoft.com/office/officeart/2005/8/layout/funnel1"/>
    <dgm:cxn modelId="{2BC7B82A-6FAB-42C0-A78A-7EB40D0A9AD8}" type="presParOf" srcId="{3150BC31-65B2-4C35-9CF5-C9EADD81446C}" destId="{C7B5D8B4-53B1-4381-92DE-2248D412464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CECA62-AF5A-4923-AEFF-6CE9E7848FF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F51E0AC-8B73-464C-A59D-D32653317238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AU" dirty="0"/>
            <a:t>App</a:t>
          </a:r>
        </a:p>
      </dgm:t>
    </dgm:pt>
    <dgm:pt modelId="{0B5BBD9A-2479-4930-AB32-81DB32247E34}" type="parTrans" cxnId="{9A3364FA-4112-495A-B6A1-4C4E70C4381F}">
      <dgm:prSet/>
      <dgm:spPr/>
      <dgm:t>
        <a:bodyPr/>
        <a:lstStyle/>
        <a:p>
          <a:endParaRPr lang="en-AU"/>
        </a:p>
      </dgm:t>
    </dgm:pt>
    <dgm:pt modelId="{538F37A6-A5AA-4A75-889A-DA268AB2D3FF}" type="sibTrans" cxnId="{9A3364FA-4112-495A-B6A1-4C4E70C4381F}">
      <dgm:prSet/>
      <dgm:spPr/>
      <dgm:t>
        <a:bodyPr/>
        <a:lstStyle/>
        <a:p>
          <a:endParaRPr lang="en-AU"/>
        </a:p>
      </dgm:t>
    </dgm:pt>
    <dgm:pt modelId="{0C17A043-E48A-488C-9563-DD7491312B95}">
      <dgm:prSet phldrT="[Text]"/>
      <dgm:spPr>
        <a:solidFill>
          <a:schemeClr val="accent1"/>
        </a:solidFill>
      </dgm:spPr>
      <dgm:t>
        <a:bodyPr/>
        <a:lstStyle/>
        <a:p>
          <a:r>
            <a:rPr lang="en-AU" dirty="0"/>
            <a:t>Queue</a:t>
          </a:r>
        </a:p>
      </dgm:t>
    </dgm:pt>
    <dgm:pt modelId="{41ED6580-A942-4974-87C6-909B95F36ABB}" type="parTrans" cxnId="{2684D5FF-BBD0-41C2-AD51-872C4AF4C566}">
      <dgm:prSet/>
      <dgm:spPr/>
      <dgm:t>
        <a:bodyPr/>
        <a:lstStyle/>
        <a:p>
          <a:endParaRPr lang="en-AU"/>
        </a:p>
      </dgm:t>
    </dgm:pt>
    <dgm:pt modelId="{BABC9D34-56B0-46F4-B080-1F1D04D07ACE}" type="sibTrans" cxnId="{2684D5FF-BBD0-41C2-AD51-872C4AF4C566}">
      <dgm:prSet/>
      <dgm:spPr/>
      <dgm:t>
        <a:bodyPr/>
        <a:lstStyle/>
        <a:p>
          <a:endParaRPr lang="en-AU"/>
        </a:p>
      </dgm:t>
    </dgm:pt>
    <dgm:pt modelId="{734C53B4-A9E0-4733-AA50-5B4CCE28E3A3}">
      <dgm:prSet phldrT="[Text]"/>
      <dgm:spPr/>
      <dgm:t>
        <a:bodyPr/>
        <a:lstStyle/>
        <a:p>
          <a:r>
            <a:rPr lang="en-AU" dirty="0"/>
            <a:t>Database</a:t>
          </a:r>
        </a:p>
      </dgm:t>
    </dgm:pt>
    <dgm:pt modelId="{42F61867-8300-425F-A1A9-020107467B11}" type="parTrans" cxnId="{3DD48973-EF38-4539-9EAE-018CD02879F1}">
      <dgm:prSet/>
      <dgm:spPr/>
      <dgm:t>
        <a:bodyPr/>
        <a:lstStyle/>
        <a:p>
          <a:endParaRPr lang="en-AU"/>
        </a:p>
      </dgm:t>
    </dgm:pt>
    <dgm:pt modelId="{6CFF4DF1-9FE7-47C0-9C2F-3481B4E0754E}" type="sibTrans" cxnId="{3DD48973-EF38-4539-9EAE-018CD02879F1}">
      <dgm:prSet/>
      <dgm:spPr/>
      <dgm:t>
        <a:bodyPr/>
        <a:lstStyle/>
        <a:p>
          <a:endParaRPr lang="en-AU"/>
        </a:p>
      </dgm:t>
    </dgm:pt>
    <dgm:pt modelId="{2305964E-D4F7-43CB-883A-D4E76DEC8885}">
      <dgm:prSet phldrT="[Text]"/>
      <dgm:spPr/>
      <dgm:t>
        <a:bodyPr/>
        <a:lstStyle/>
        <a:p>
          <a:r>
            <a:rPr lang="en-AU" dirty="0"/>
            <a:t>Queue Item</a:t>
          </a:r>
        </a:p>
      </dgm:t>
    </dgm:pt>
    <dgm:pt modelId="{DF38AD41-C169-4BA0-849C-56887074E20A}" type="parTrans" cxnId="{E83662AB-CF3E-4FB8-B390-29AE4DF5F235}">
      <dgm:prSet/>
      <dgm:spPr/>
      <dgm:t>
        <a:bodyPr/>
        <a:lstStyle/>
        <a:p>
          <a:endParaRPr lang="en-AU"/>
        </a:p>
      </dgm:t>
    </dgm:pt>
    <dgm:pt modelId="{2F3C602C-177D-421D-978D-01A3BE905E3D}" type="sibTrans" cxnId="{E83662AB-CF3E-4FB8-B390-29AE4DF5F235}">
      <dgm:prSet/>
      <dgm:spPr/>
      <dgm:t>
        <a:bodyPr/>
        <a:lstStyle/>
        <a:p>
          <a:endParaRPr lang="en-AU"/>
        </a:p>
      </dgm:t>
    </dgm:pt>
    <dgm:pt modelId="{337CED30-4405-42A1-BA10-6C763C9A7AD9}">
      <dgm:prSet phldrT="[Text]"/>
      <dgm:spPr/>
      <dgm:t>
        <a:bodyPr/>
        <a:lstStyle/>
        <a:p>
          <a:r>
            <a:rPr lang="en-AU" dirty="0"/>
            <a:t>Building Module</a:t>
          </a:r>
        </a:p>
      </dgm:t>
    </dgm:pt>
    <dgm:pt modelId="{FB08D395-AB5A-4E5D-9B9C-29DB4E2D3705}" type="parTrans" cxnId="{21548505-6542-4FF6-AA70-545BBBA9C183}">
      <dgm:prSet/>
      <dgm:spPr/>
      <dgm:t>
        <a:bodyPr/>
        <a:lstStyle/>
        <a:p>
          <a:endParaRPr lang="en-AU"/>
        </a:p>
      </dgm:t>
    </dgm:pt>
    <dgm:pt modelId="{463818DB-0FAB-475B-BB3E-A5CCAD80B404}" type="sibTrans" cxnId="{21548505-6542-4FF6-AA70-545BBBA9C183}">
      <dgm:prSet/>
      <dgm:spPr/>
      <dgm:t>
        <a:bodyPr/>
        <a:lstStyle/>
        <a:p>
          <a:endParaRPr lang="en-AU"/>
        </a:p>
      </dgm:t>
    </dgm:pt>
    <dgm:pt modelId="{E4C3623B-AE93-4A61-8FAD-AA4CD46D5850}">
      <dgm:prSet phldrT="[Text]"/>
      <dgm:spPr/>
      <dgm:t>
        <a:bodyPr/>
        <a:lstStyle/>
        <a:p>
          <a:r>
            <a:rPr lang="en-AU" dirty="0"/>
            <a:t>Browsing Module</a:t>
          </a:r>
        </a:p>
      </dgm:t>
    </dgm:pt>
    <dgm:pt modelId="{CBD24AAA-E943-4760-8E9D-C46EE5498E17}" type="parTrans" cxnId="{1DD3A850-AA8B-4600-9B64-9D917072FF79}">
      <dgm:prSet/>
      <dgm:spPr/>
      <dgm:t>
        <a:bodyPr/>
        <a:lstStyle/>
        <a:p>
          <a:endParaRPr lang="en-AU"/>
        </a:p>
      </dgm:t>
    </dgm:pt>
    <dgm:pt modelId="{A039E9D2-559A-44DF-A691-C87FA1345C56}" type="sibTrans" cxnId="{1DD3A850-AA8B-4600-9B64-9D917072FF79}">
      <dgm:prSet/>
      <dgm:spPr/>
      <dgm:t>
        <a:bodyPr/>
        <a:lstStyle/>
        <a:p>
          <a:endParaRPr lang="en-AU"/>
        </a:p>
      </dgm:t>
    </dgm:pt>
    <dgm:pt modelId="{6F05D47C-A8AA-4978-9261-8C6BF4FF5218}">
      <dgm:prSet phldrT="[Text]"/>
      <dgm:spPr/>
      <dgm:t>
        <a:bodyPr/>
        <a:lstStyle/>
        <a:p>
          <a:r>
            <a:rPr lang="en-AU" dirty="0"/>
            <a:t>Bitwise Flag Module</a:t>
          </a:r>
        </a:p>
      </dgm:t>
    </dgm:pt>
    <dgm:pt modelId="{F65D9E9E-ACD0-4FCF-AB25-879750B70A84}" type="parTrans" cxnId="{89ADF233-334A-4038-B669-53D5F2BC3798}">
      <dgm:prSet/>
      <dgm:spPr/>
      <dgm:t>
        <a:bodyPr/>
        <a:lstStyle/>
        <a:p>
          <a:endParaRPr lang="en-AU"/>
        </a:p>
      </dgm:t>
    </dgm:pt>
    <dgm:pt modelId="{8692E9C3-53D1-4121-89DF-445B8CE16811}" type="sibTrans" cxnId="{89ADF233-334A-4038-B669-53D5F2BC3798}">
      <dgm:prSet/>
      <dgm:spPr/>
      <dgm:t>
        <a:bodyPr/>
        <a:lstStyle/>
        <a:p>
          <a:endParaRPr lang="en-AU"/>
        </a:p>
      </dgm:t>
    </dgm:pt>
    <dgm:pt modelId="{3E047B69-D243-4290-A164-C464C6435DED}" type="pres">
      <dgm:prSet presAssocID="{1CCECA62-AF5A-4923-AEFF-6CE9E7848FF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AB263B-D79B-4C85-9D71-EC4C39780E15}" type="pres">
      <dgm:prSet presAssocID="{FF51E0AC-8B73-464C-A59D-D32653317238}" presName="vertOne" presStyleCnt="0"/>
      <dgm:spPr/>
    </dgm:pt>
    <dgm:pt modelId="{89E7C032-A79B-41D2-9A42-38B51D747507}" type="pres">
      <dgm:prSet presAssocID="{FF51E0AC-8B73-464C-A59D-D32653317238}" presName="txOne" presStyleLbl="node0" presStyleIdx="0" presStyleCnt="1" custLinFactY="-30375" custLinFactNeighborX="2261" custLinFactNeighborY="-100000">
        <dgm:presLayoutVars>
          <dgm:chPref val="3"/>
        </dgm:presLayoutVars>
      </dgm:prSet>
      <dgm:spPr/>
    </dgm:pt>
    <dgm:pt modelId="{4C113DB8-EA78-4C10-B104-698216441F94}" type="pres">
      <dgm:prSet presAssocID="{FF51E0AC-8B73-464C-A59D-D32653317238}" presName="parTransOne" presStyleCnt="0"/>
      <dgm:spPr/>
    </dgm:pt>
    <dgm:pt modelId="{B8B7C9B8-2318-40D8-9C83-370D0F6599C3}" type="pres">
      <dgm:prSet presAssocID="{FF51E0AC-8B73-464C-A59D-D32653317238}" presName="horzOne" presStyleCnt="0"/>
      <dgm:spPr/>
    </dgm:pt>
    <dgm:pt modelId="{6FCDE22A-E09E-4789-9052-BD2B12477AED}" type="pres">
      <dgm:prSet presAssocID="{0C17A043-E48A-488C-9563-DD7491312B95}" presName="vertTwo" presStyleCnt="0"/>
      <dgm:spPr/>
    </dgm:pt>
    <dgm:pt modelId="{546B7C2A-8600-4EB0-BE25-B56E5A9B7B79}" type="pres">
      <dgm:prSet presAssocID="{0C17A043-E48A-488C-9563-DD7491312B95}" presName="txTwo" presStyleLbl="node2" presStyleIdx="0" presStyleCnt="2">
        <dgm:presLayoutVars>
          <dgm:chPref val="3"/>
        </dgm:presLayoutVars>
      </dgm:prSet>
      <dgm:spPr/>
    </dgm:pt>
    <dgm:pt modelId="{1FCB972F-6676-4C94-B5E4-69BFAB5D361F}" type="pres">
      <dgm:prSet presAssocID="{0C17A043-E48A-488C-9563-DD7491312B95}" presName="parTransTwo" presStyleCnt="0"/>
      <dgm:spPr/>
    </dgm:pt>
    <dgm:pt modelId="{6E8DA51F-0A46-40F2-A008-CB1FE1029398}" type="pres">
      <dgm:prSet presAssocID="{0C17A043-E48A-488C-9563-DD7491312B95}" presName="horzTwo" presStyleCnt="0"/>
      <dgm:spPr/>
    </dgm:pt>
    <dgm:pt modelId="{419C03A7-D33B-4DBB-BA1C-4234C253A805}" type="pres">
      <dgm:prSet presAssocID="{2305964E-D4F7-43CB-883A-D4E76DEC8885}" presName="vertThree" presStyleCnt="0"/>
      <dgm:spPr/>
    </dgm:pt>
    <dgm:pt modelId="{17295CBE-970A-4A92-9FD8-C75BB962F86C}" type="pres">
      <dgm:prSet presAssocID="{2305964E-D4F7-43CB-883A-D4E76DEC8885}" presName="txThree" presStyleLbl="node3" presStyleIdx="0" presStyleCnt="3">
        <dgm:presLayoutVars>
          <dgm:chPref val="3"/>
        </dgm:presLayoutVars>
      </dgm:prSet>
      <dgm:spPr/>
    </dgm:pt>
    <dgm:pt modelId="{3FF27B8A-4A38-48B4-94FC-4A8F5EAB9CD1}" type="pres">
      <dgm:prSet presAssocID="{2305964E-D4F7-43CB-883A-D4E76DEC8885}" presName="parTransThree" presStyleCnt="0"/>
      <dgm:spPr/>
    </dgm:pt>
    <dgm:pt modelId="{2498223D-A870-4E34-9C09-EB1CB44DC834}" type="pres">
      <dgm:prSet presAssocID="{2305964E-D4F7-43CB-883A-D4E76DEC8885}" presName="horzThree" presStyleCnt="0"/>
      <dgm:spPr/>
    </dgm:pt>
    <dgm:pt modelId="{5745BF72-80FB-42BA-B9AE-80AE16076E1D}" type="pres">
      <dgm:prSet presAssocID="{6F05D47C-A8AA-4978-9261-8C6BF4FF5218}" presName="vertFour" presStyleCnt="0">
        <dgm:presLayoutVars>
          <dgm:chPref val="3"/>
        </dgm:presLayoutVars>
      </dgm:prSet>
      <dgm:spPr/>
    </dgm:pt>
    <dgm:pt modelId="{8C4020D7-BC68-4668-9D83-1DCD065350FB}" type="pres">
      <dgm:prSet presAssocID="{6F05D47C-A8AA-4978-9261-8C6BF4FF5218}" presName="txFour" presStyleLbl="node4" presStyleIdx="0" presStyleCnt="1">
        <dgm:presLayoutVars>
          <dgm:chPref val="3"/>
        </dgm:presLayoutVars>
      </dgm:prSet>
      <dgm:spPr/>
    </dgm:pt>
    <dgm:pt modelId="{3EB6E6D8-0D81-43D4-87D5-E9DABC26BAAB}" type="pres">
      <dgm:prSet presAssocID="{6F05D47C-A8AA-4978-9261-8C6BF4FF5218}" presName="horzFour" presStyleCnt="0"/>
      <dgm:spPr/>
    </dgm:pt>
    <dgm:pt modelId="{65A26EC0-6E3C-4472-8EF8-1DFFA37693C8}" type="pres">
      <dgm:prSet presAssocID="{BABC9D34-56B0-46F4-B080-1F1D04D07ACE}" presName="sibSpaceTwo" presStyleCnt="0"/>
      <dgm:spPr/>
    </dgm:pt>
    <dgm:pt modelId="{2BB7CE96-9FC1-4695-978C-07FAB3DF14F4}" type="pres">
      <dgm:prSet presAssocID="{734C53B4-A9E0-4733-AA50-5B4CCE28E3A3}" presName="vertTwo" presStyleCnt="0"/>
      <dgm:spPr/>
    </dgm:pt>
    <dgm:pt modelId="{E0E3B455-F120-4F03-B348-4CFF311C8620}" type="pres">
      <dgm:prSet presAssocID="{734C53B4-A9E0-4733-AA50-5B4CCE28E3A3}" presName="txTwo" presStyleLbl="node2" presStyleIdx="1" presStyleCnt="2">
        <dgm:presLayoutVars>
          <dgm:chPref val="3"/>
        </dgm:presLayoutVars>
      </dgm:prSet>
      <dgm:spPr/>
    </dgm:pt>
    <dgm:pt modelId="{779BC9EB-8FA7-4538-8BE8-116194C372BA}" type="pres">
      <dgm:prSet presAssocID="{734C53B4-A9E0-4733-AA50-5B4CCE28E3A3}" presName="parTransTwo" presStyleCnt="0"/>
      <dgm:spPr/>
    </dgm:pt>
    <dgm:pt modelId="{EF1A1DEE-4B72-4E99-953B-D4E9BA4D1217}" type="pres">
      <dgm:prSet presAssocID="{734C53B4-A9E0-4733-AA50-5B4CCE28E3A3}" presName="horzTwo" presStyleCnt="0"/>
      <dgm:spPr/>
    </dgm:pt>
    <dgm:pt modelId="{5EC85288-DEF8-40AA-B04C-5BD06693006B}" type="pres">
      <dgm:prSet presAssocID="{337CED30-4405-42A1-BA10-6C763C9A7AD9}" presName="vertThree" presStyleCnt="0"/>
      <dgm:spPr/>
    </dgm:pt>
    <dgm:pt modelId="{E14EB2D2-AA0D-4E28-9257-9DC6F336D50F}" type="pres">
      <dgm:prSet presAssocID="{337CED30-4405-42A1-BA10-6C763C9A7AD9}" presName="txThree" presStyleLbl="node3" presStyleIdx="1" presStyleCnt="3">
        <dgm:presLayoutVars>
          <dgm:chPref val="3"/>
        </dgm:presLayoutVars>
      </dgm:prSet>
      <dgm:spPr/>
    </dgm:pt>
    <dgm:pt modelId="{B04DFF8C-D4A9-4CC0-9831-D0C339EAF81B}" type="pres">
      <dgm:prSet presAssocID="{337CED30-4405-42A1-BA10-6C763C9A7AD9}" presName="horzThree" presStyleCnt="0"/>
      <dgm:spPr/>
    </dgm:pt>
    <dgm:pt modelId="{4FAFD42B-2457-4C5D-9AF3-277E5940C2D1}" type="pres">
      <dgm:prSet presAssocID="{463818DB-0FAB-475B-BB3E-A5CCAD80B404}" presName="sibSpaceThree" presStyleCnt="0"/>
      <dgm:spPr/>
    </dgm:pt>
    <dgm:pt modelId="{7D692296-EACB-4D27-965B-E349E050D69F}" type="pres">
      <dgm:prSet presAssocID="{E4C3623B-AE93-4A61-8FAD-AA4CD46D5850}" presName="vertThree" presStyleCnt="0"/>
      <dgm:spPr/>
    </dgm:pt>
    <dgm:pt modelId="{FA05247C-41D1-41FE-8C73-7885A24BE74C}" type="pres">
      <dgm:prSet presAssocID="{E4C3623B-AE93-4A61-8FAD-AA4CD46D5850}" presName="txThree" presStyleLbl="node3" presStyleIdx="2" presStyleCnt="3">
        <dgm:presLayoutVars>
          <dgm:chPref val="3"/>
        </dgm:presLayoutVars>
      </dgm:prSet>
      <dgm:spPr/>
    </dgm:pt>
    <dgm:pt modelId="{E76214FC-DFBC-4132-BE01-888E51D6D8EA}" type="pres">
      <dgm:prSet presAssocID="{E4C3623B-AE93-4A61-8FAD-AA4CD46D5850}" presName="horzThree" presStyleCnt="0"/>
      <dgm:spPr/>
    </dgm:pt>
  </dgm:ptLst>
  <dgm:cxnLst>
    <dgm:cxn modelId="{21548505-6542-4FF6-AA70-545BBBA9C183}" srcId="{734C53B4-A9E0-4733-AA50-5B4CCE28E3A3}" destId="{337CED30-4405-42A1-BA10-6C763C9A7AD9}" srcOrd="0" destOrd="0" parTransId="{FB08D395-AB5A-4E5D-9B9C-29DB4E2D3705}" sibTransId="{463818DB-0FAB-475B-BB3E-A5CCAD80B404}"/>
    <dgm:cxn modelId="{77A9002D-003B-4041-93C2-415DBD6A57FC}" type="presOf" srcId="{E4C3623B-AE93-4A61-8FAD-AA4CD46D5850}" destId="{FA05247C-41D1-41FE-8C73-7885A24BE74C}" srcOrd="0" destOrd="0" presId="urn:microsoft.com/office/officeart/2005/8/layout/hierarchy4"/>
    <dgm:cxn modelId="{89ADF233-334A-4038-B669-53D5F2BC3798}" srcId="{2305964E-D4F7-43CB-883A-D4E76DEC8885}" destId="{6F05D47C-A8AA-4978-9261-8C6BF4FF5218}" srcOrd="0" destOrd="0" parTransId="{F65D9E9E-ACD0-4FCF-AB25-879750B70A84}" sibTransId="{8692E9C3-53D1-4121-89DF-445B8CE16811}"/>
    <dgm:cxn modelId="{1DD3A850-AA8B-4600-9B64-9D917072FF79}" srcId="{734C53B4-A9E0-4733-AA50-5B4CCE28E3A3}" destId="{E4C3623B-AE93-4A61-8FAD-AA4CD46D5850}" srcOrd="1" destOrd="0" parTransId="{CBD24AAA-E943-4760-8E9D-C46EE5498E17}" sibTransId="{A039E9D2-559A-44DF-A691-C87FA1345C56}"/>
    <dgm:cxn modelId="{3DD48973-EF38-4539-9EAE-018CD02879F1}" srcId="{FF51E0AC-8B73-464C-A59D-D32653317238}" destId="{734C53B4-A9E0-4733-AA50-5B4CCE28E3A3}" srcOrd="1" destOrd="0" parTransId="{42F61867-8300-425F-A1A9-020107467B11}" sibTransId="{6CFF4DF1-9FE7-47C0-9C2F-3481B4E0754E}"/>
    <dgm:cxn modelId="{3891C98F-5808-4866-8B29-A8337F238A79}" type="presOf" srcId="{734C53B4-A9E0-4733-AA50-5B4CCE28E3A3}" destId="{E0E3B455-F120-4F03-B348-4CFF311C8620}" srcOrd="0" destOrd="0" presId="urn:microsoft.com/office/officeart/2005/8/layout/hierarchy4"/>
    <dgm:cxn modelId="{E83662AB-CF3E-4FB8-B390-29AE4DF5F235}" srcId="{0C17A043-E48A-488C-9563-DD7491312B95}" destId="{2305964E-D4F7-43CB-883A-D4E76DEC8885}" srcOrd="0" destOrd="0" parTransId="{DF38AD41-C169-4BA0-849C-56887074E20A}" sibTransId="{2F3C602C-177D-421D-978D-01A3BE905E3D}"/>
    <dgm:cxn modelId="{74B351C7-EA67-481B-986E-499129C83DD1}" type="presOf" srcId="{0C17A043-E48A-488C-9563-DD7491312B95}" destId="{546B7C2A-8600-4EB0-BE25-B56E5A9B7B79}" srcOrd="0" destOrd="0" presId="urn:microsoft.com/office/officeart/2005/8/layout/hierarchy4"/>
    <dgm:cxn modelId="{A12C5BCD-3100-45FF-9C58-C871A0497522}" type="presOf" srcId="{1CCECA62-AF5A-4923-AEFF-6CE9E7848FFD}" destId="{3E047B69-D243-4290-A164-C464C6435DED}" srcOrd="0" destOrd="0" presId="urn:microsoft.com/office/officeart/2005/8/layout/hierarchy4"/>
    <dgm:cxn modelId="{B431E5DB-7D54-41DA-8AE5-F44FE978000F}" type="presOf" srcId="{2305964E-D4F7-43CB-883A-D4E76DEC8885}" destId="{17295CBE-970A-4A92-9FD8-C75BB962F86C}" srcOrd="0" destOrd="0" presId="urn:microsoft.com/office/officeart/2005/8/layout/hierarchy4"/>
    <dgm:cxn modelId="{4D3676E5-0FE8-465A-B40F-41FE115A11ED}" type="presOf" srcId="{FF51E0AC-8B73-464C-A59D-D32653317238}" destId="{89E7C032-A79B-41D2-9A42-38B51D747507}" srcOrd="0" destOrd="0" presId="urn:microsoft.com/office/officeart/2005/8/layout/hierarchy4"/>
    <dgm:cxn modelId="{668B0CF1-1661-48EB-9D1C-92F9170DAC1E}" type="presOf" srcId="{337CED30-4405-42A1-BA10-6C763C9A7AD9}" destId="{E14EB2D2-AA0D-4E28-9257-9DC6F336D50F}" srcOrd="0" destOrd="0" presId="urn:microsoft.com/office/officeart/2005/8/layout/hierarchy4"/>
    <dgm:cxn modelId="{73BB10F1-B274-44AE-8349-E44816487D1B}" type="presOf" srcId="{6F05D47C-A8AA-4978-9261-8C6BF4FF5218}" destId="{8C4020D7-BC68-4668-9D83-1DCD065350FB}" srcOrd="0" destOrd="0" presId="urn:microsoft.com/office/officeart/2005/8/layout/hierarchy4"/>
    <dgm:cxn modelId="{9A3364FA-4112-495A-B6A1-4C4E70C4381F}" srcId="{1CCECA62-AF5A-4923-AEFF-6CE9E7848FFD}" destId="{FF51E0AC-8B73-464C-A59D-D32653317238}" srcOrd="0" destOrd="0" parTransId="{0B5BBD9A-2479-4930-AB32-81DB32247E34}" sibTransId="{538F37A6-A5AA-4A75-889A-DA268AB2D3FF}"/>
    <dgm:cxn modelId="{2684D5FF-BBD0-41C2-AD51-872C4AF4C566}" srcId="{FF51E0AC-8B73-464C-A59D-D32653317238}" destId="{0C17A043-E48A-488C-9563-DD7491312B95}" srcOrd="0" destOrd="0" parTransId="{41ED6580-A942-4974-87C6-909B95F36ABB}" sibTransId="{BABC9D34-56B0-46F4-B080-1F1D04D07ACE}"/>
    <dgm:cxn modelId="{33A70381-01CD-43E5-9F53-5EABF8292B10}" type="presParOf" srcId="{3E047B69-D243-4290-A164-C464C6435DED}" destId="{C5AB263B-D79B-4C85-9D71-EC4C39780E15}" srcOrd="0" destOrd="0" presId="urn:microsoft.com/office/officeart/2005/8/layout/hierarchy4"/>
    <dgm:cxn modelId="{6F434423-109F-41BC-9808-31434CBF3602}" type="presParOf" srcId="{C5AB263B-D79B-4C85-9D71-EC4C39780E15}" destId="{89E7C032-A79B-41D2-9A42-38B51D747507}" srcOrd="0" destOrd="0" presId="urn:microsoft.com/office/officeart/2005/8/layout/hierarchy4"/>
    <dgm:cxn modelId="{901A0E36-2127-4D85-9815-CCE7B0BA0923}" type="presParOf" srcId="{C5AB263B-D79B-4C85-9D71-EC4C39780E15}" destId="{4C113DB8-EA78-4C10-B104-698216441F94}" srcOrd="1" destOrd="0" presId="urn:microsoft.com/office/officeart/2005/8/layout/hierarchy4"/>
    <dgm:cxn modelId="{22595687-D075-484B-9A83-5BC0E5D65F16}" type="presParOf" srcId="{C5AB263B-D79B-4C85-9D71-EC4C39780E15}" destId="{B8B7C9B8-2318-40D8-9C83-370D0F6599C3}" srcOrd="2" destOrd="0" presId="urn:microsoft.com/office/officeart/2005/8/layout/hierarchy4"/>
    <dgm:cxn modelId="{C1DC4772-F485-4604-B3C4-393D4E1B91EB}" type="presParOf" srcId="{B8B7C9B8-2318-40D8-9C83-370D0F6599C3}" destId="{6FCDE22A-E09E-4789-9052-BD2B12477AED}" srcOrd="0" destOrd="0" presId="urn:microsoft.com/office/officeart/2005/8/layout/hierarchy4"/>
    <dgm:cxn modelId="{F5B20FBD-2982-4533-8620-387FC4752809}" type="presParOf" srcId="{6FCDE22A-E09E-4789-9052-BD2B12477AED}" destId="{546B7C2A-8600-4EB0-BE25-B56E5A9B7B79}" srcOrd="0" destOrd="0" presId="urn:microsoft.com/office/officeart/2005/8/layout/hierarchy4"/>
    <dgm:cxn modelId="{05624F80-F005-43DD-926C-1068CE48FF10}" type="presParOf" srcId="{6FCDE22A-E09E-4789-9052-BD2B12477AED}" destId="{1FCB972F-6676-4C94-B5E4-69BFAB5D361F}" srcOrd="1" destOrd="0" presId="urn:microsoft.com/office/officeart/2005/8/layout/hierarchy4"/>
    <dgm:cxn modelId="{D58BEAA2-B57C-4D85-A63B-FD7A18D7FC08}" type="presParOf" srcId="{6FCDE22A-E09E-4789-9052-BD2B12477AED}" destId="{6E8DA51F-0A46-40F2-A008-CB1FE1029398}" srcOrd="2" destOrd="0" presId="urn:microsoft.com/office/officeart/2005/8/layout/hierarchy4"/>
    <dgm:cxn modelId="{B2204CC6-C0DF-4F79-835F-07359918049D}" type="presParOf" srcId="{6E8DA51F-0A46-40F2-A008-CB1FE1029398}" destId="{419C03A7-D33B-4DBB-BA1C-4234C253A805}" srcOrd="0" destOrd="0" presId="urn:microsoft.com/office/officeart/2005/8/layout/hierarchy4"/>
    <dgm:cxn modelId="{ABB30EC4-9329-4B01-9F45-0D688BB2ACCC}" type="presParOf" srcId="{419C03A7-D33B-4DBB-BA1C-4234C253A805}" destId="{17295CBE-970A-4A92-9FD8-C75BB962F86C}" srcOrd="0" destOrd="0" presId="urn:microsoft.com/office/officeart/2005/8/layout/hierarchy4"/>
    <dgm:cxn modelId="{F913DD94-461D-45A9-ACFD-7F7CA1F44A8B}" type="presParOf" srcId="{419C03A7-D33B-4DBB-BA1C-4234C253A805}" destId="{3FF27B8A-4A38-48B4-94FC-4A8F5EAB9CD1}" srcOrd="1" destOrd="0" presId="urn:microsoft.com/office/officeart/2005/8/layout/hierarchy4"/>
    <dgm:cxn modelId="{A8BAABE2-58C2-4F3B-B9B0-9EA295A7C885}" type="presParOf" srcId="{419C03A7-D33B-4DBB-BA1C-4234C253A805}" destId="{2498223D-A870-4E34-9C09-EB1CB44DC834}" srcOrd="2" destOrd="0" presId="urn:microsoft.com/office/officeart/2005/8/layout/hierarchy4"/>
    <dgm:cxn modelId="{242DE818-5203-485D-A2A2-68D84D8BBE0A}" type="presParOf" srcId="{2498223D-A870-4E34-9C09-EB1CB44DC834}" destId="{5745BF72-80FB-42BA-B9AE-80AE16076E1D}" srcOrd="0" destOrd="0" presId="urn:microsoft.com/office/officeart/2005/8/layout/hierarchy4"/>
    <dgm:cxn modelId="{32AB1237-F4F2-446F-B27A-4DA633D9B986}" type="presParOf" srcId="{5745BF72-80FB-42BA-B9AE-80AE16076E1D}" destId="{8C4020D7-BC68-4668-9D83-1DCD065350FB}" srcOrd="0" destOrd="0" presId="urn:microsoft.com/office/officeart/2005/8/layout/hierarchy4"/>
    <dgm:cxn modelId="{87B26344-CC07-4E4E-9F5C-B49894B40A72}" type="presParOf" srcId="{5745BF72-80FB-42BA-B9AE-80AE16076E1D}" destId="{3EB6E6D8-0D81-43D4-87D5-E9DABC26BAAB}" srcOrd="1" destOrd="0" presId="urn:microsoft.com/office/officeart/2005/8/layout/hierarchy4"/>
    <dgm:cxn modelId="{0A098965-72B6-463E-997D-883F280C0B6D}" type="presParOf" srcId="{B8B7C9B8-2318-40D8-9C83-370D0F6599C3}" destId="{65A26EC0-6E3C-4472-8EF8-1DFFA37693C8}" srcOrd="1" destOrd="0" presId="urn:microsoft.com/office/officeart/2005/8/layout/hierarchy4"/>
    <dgm:cxn modelId="{1DA00940-DC5F-4AC4-83FB-777EE05D9C68}" type="presParOf" srcId="{B8B7C9B8-2318-40D8-9C83-370D0F6599C3}" destId="{2BB7CE96-9FC1-4695-978C-07FAB3DF14F4}" srcOrd="2" destOrd="0" presId="urn:microsoft.com/office/officeart/2005/8/layout/hierarchy4"/>
    <dgm:cxn modelId="{37A2C72F-5A18-47D8-ABE3-5BDD2F1AA785}" type="presParOf" srcId="{2BB7CE96-9FC1-4695-978C-07FAB3DF14F4}" destId="{E0E3B455-F120-4F03-B348-4CFF311C8620}" srcOrd="0" destOrd="0" presId="urn:microsoft.com/office/officeart/2005/8/layout/hierarchy4"/>
    <dgm:cxn modelId="{DFD5C624-111F-4913-A058-6E262F91F57A}" type="presParOf" srcId="{2BB7CE96-9FC1-4695-978C-07FAB3DF14F4}" destId="{779BC9EB-8FA7-4538-8BE8-116194C372BA}" srcOrd="1" destOrd="0" presId="urn:microsoft.com/office/officeart/2005/8/layout/hierarchy4"/>
    <dgm:cxn modelId="{2B74BA91-3AF4-4F66-853D-5F75BE246CEA}" type="presParOf" srcId="{2BB7CE96-9FC1-4695-978C-07FAB3DF14F4}" destId="{EF1A1DEE-4B72-4E99-953B-D4E9BA4D1217}" srcOrd="2" destOrd="0" presId="urn:microsoft.com/office/officeart/2005/8/layout/hierarchy4"/>
    <dgm:cxn modelId="{8AD2ED4E-333A-453D-B8CC-0CD7BD3AAC10}" type="presParOf" srcId="{EF1A1DEE-4B72-4E99-953B-D4E9BA4D1217}" destId="{5EC85288-DEF8-40AA-B04C-5BD06693006B}" srcOrd="0" destOrd="0" presId="urn:microsoft.com/office/officeart/2005/8/layout/hierarchy4"/>
    <dgm:cxn modelId="{5FCABB9D-B2EF-4F35-A362-44B4902C4CB7}" type="presParOf" srcId="{5EC85288-DEF8-40AA-B04C-5BD06693006B}" destId="{E14EB2D2-AA0D-4E28-9257-9DC6F336D50F}" srcOrd="0" destOrd="0" presId="urn:microsoft.com/office/officeart/2005/8/layout/hierarchy4"/>
    <dgm:cxn modelId="{EB12A5BB-0C92-42FB-AD88-DB05EF3BCF5B}" type="presParOf" srcId="{5EC85288-DEF8-40AA-B04C-5BD06693006B}" destId="{B04DFF8C-D4A9-4CC0-9831-D0C339EAF81B}" srcOrd="1" destOrd="0" presId="urn:microsoft.com/office/officeart/2005/8/layout/hierarchy4"/>
    <dgm:cxn modelId="{996E6074-4531-490C-9D5A-648853884634}" type="presParOf" srcId="{EF1A1DEE-4B72-4E99-953B-D4E9BA4D1217}" destId="{4FAFD42B-2457-4C5D-9AF3-277E5940C2D1}" srcOrd="1" destOrd="0" presId="urn:microsoft.com/office/officeart/2005/8/layout/hierarchy4"/>
    <dgm:cxn modelId="{9E7209F4-E9C0-446F-BD47-3F09BE4F7E55}" type="presParOf" srcId="{EF1A1DEE-4B72-4E99-953B-D4E9BA4D1217}" destId="{7D692296-EACB-4D27-965B-E349E050D69F}" srcOrd="2" destOrd="0" presId="urn:microsoft.com/office/officeart/2005/8/layout/hierarchy4"/>
    <dgm:cxn modelId="{8CADB9BD-B22E-4566-8FAF-EB048D473612}" type="presParOf" srcId="{7D692296-EACB-4D27-965B-E349E050D69F}" destId="{FA05247C-41D1-41FE-8C73-7885A24BE74C}" srcOrd="0" destOrd="0" presId="urn:microsoft.com/office/officeart/2005/8/layout/hierarchy4"/>
    <dgm:cxn modelId="{09D10E11-F37F-4E8B-B924-D0C3E4524737}" type="presParOf" srcId="{7D692296-EACB-4D27-965B-E349E050D69F}" destId="{E76214FC-DFBC-4132-BE01-888E51D6D8E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CECA62-AF5A-4923-AEFF-6CE9E7848FF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F51E0AC-8B73-464C-A59D-D32653317238}">
      <dgm:prSet phldrT="[Text]"/>
      <dgm:spPr/>
      <dgm:t>
        <a:bodyPr/>
        <a:lstStyle/>
        <a:p>
          <a:r>
            <a:rPr lang="en-AU" dirty="0"/>
            <a:t>App</a:t>
          </a:r>
        </a:p>
      </dgm:t>
    </dgm:pt>
    <dgm:pt modelId="{0B5BBD9A-2479-4930-AB32-81DB32247E34}" type="parTrans" cxnId="{9A3364FA-4112-495A-B6A1-4C4E70C4381F}">
      <dgm:prSet/>
      <dgm:spPr/>
      <dgm:t>
        <a:bodyPr/>
        <a:lstStyle/>
        <a:p>
          <a:endParaRPr lang="en-AU"/>
        </a:p>
      </dgm:t>
    </dgm:pt>
    <dgm:pt modelId="{538F37A6-A5AA-4A75-889A-DA268AB2D3FF}" type="sibTrans" cxnId="{9A3364FA-4112-495A-B6A1-4C4E70C4381F}">
      <dgm:prSet/>
      <dgm:spPr/>
      <dgm:t>
        <a:bodyPr/>
        <a:lstStyle/>
        <a:p>
          <a:endParaRPr lang="en-AU"/>
        </a:p>
      </dgm:t>
    </dgm:pt>
    <dgm:pt modelId="{0C17A043-E48A-488C-9563-DD7491312B9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AU" dirty="0"/>
            <a:t>Queue</a:t>
          </a:r>
        </a:p>
      </dgm:t>
    </dgm:pt>
    <dgm:pt modelId="{41ED6580-A942-4974-87C6-909B95F36ABB}" type="parTrans" cxnId="{2684D5FF-BBD0-41C2-AD51-872C4AF4C566}">
      <dgm:prSet/>
      <dgm:spPr/>
      <dgm:t>
        <a:bodyPr/>
        <a:lstStyle/>
        <a:p>
          <a:endParaRPr lang="en-AU"/>
        </a:p>
      </dgm:t>
    </dgm:pt>
    <dgm:pt modelId="{BABC9D34-56B0-46F4-B080-1F1D04D07ACE}" type="sibTrans" cxnId="{2684D5FF-BBD0-41C2-AD51-872C4AF4C566}">
      <dgm:prSet/>
      <dgm:spPr/>
      <dgm:t>
        <a:bodyPr/>
        <a:lstStyle/>
        <a:p>
          <a:endParaRPr lang="en-AU"/>
        </a:p>
      </dgm:t>
    </dgm:pt>
    <dgm:pt modelId="{734C53B4-A9E0-4733-AA50-5B4CCE28E3A3}">
      <dgm:prSet phldrT="[Text]"/>
      <dgm:spPr/>
      <dgm:t>
        <a:bodyPr/>
        <a:lstStyle/>
        <a:p>
          <a:r>
            <a:rPr lang="en-AU" dirty="0"/>
            <a:t>Database</a:t>
          </a:r>
        </a:p>
      </dgm:t>
    </dgm:pt>
    <dgm:pt modelId="{42F61867-8300-425F-A1A9-020107467B11}" type="parTrans" cxnId="{3DD48973-EF38-4539-9EAE-018CD02879F1}">
      <dgm:prSet/>
      <dgm:spPr/>
      <dgm:t>
        <a:bodyPr/>
        <a:lstStyle/>
        <a:p>
          <a:endParaRPr lang="en-AU"/>
        </a:p>
      </dgm:t>
    </dgm:pt>
    <dgm:pt modelId="{6CFF4DF1-9FE7-47C0-9C2F-3481B4E0754E}" type="sibTrans" cxnId="{3DD48973-EF38-4539-9EAE-018CD02879F1}">
      <dgm:prSet/>
      <dgm:spPr/>
      <dgm:t>
        <a:bodyPr/>
        <a:lstStyle/>
        <a:p>
          <a:endParaRPr lang="en-AU"/>
        </a:p>
      </dgm:t>
    </dgm:pt>
    <dgm:pt modelId="{2305964E-D4F7-43CB-883A-D4E76DEC8885}">
      <dgm:prSet phldrT="[Text]"/>
      <dgm:spPr/>
      <dgm:t>
        <a:bodyPr/>
        <a:lstStyle/>
        <a:p>
          <a:r>
            <a:rPr lang="en-AU" dirty="0"/>
            <a:t>Queue Item</a:t>
          </a:r>
        </a:p>
      </dgm:t>
    </dgm:pt>
    <dgm:pt modelId="{DF38AD41-C169-4BA0-849C-56887074E20A}" type="parTrans" cxnId="{E83662AB-CF3E-4FB8-B390-29AE4DF5F235}">
      <dgm:prSet/>
      <dgm:spPr/>
      <dgm:t>
        <a:bodyPr/>
        <a:lstStyle/>
        <a:p>
          <a:endParaRPr lang="en-AU"/>
        </a:p>
      </dgm:t>
    </dgm:pt>
    <dgm:pt modelId="{2F3C602C-177D-421D-978D-01A3BE905E3D}" type="sibTrans" cxnId="{E83662AB-CF3E-4FB8-B390-29AE4DF5F235}">
      <dgm:prSet/>
      <dgm:spPr/>
      <dgm:t>
        <a:bodyPr/>
        <a:lstStyle/>
        <a:p>
          <a:endParaRPr lang="en-AU"/>
        </a:p>
      </dgm:t>
    </dgm:pt>
    <dgm:pt modelId="{337CED30-4405-42A1-BA10-6C763C9A7AD9}">
      <dgm:prSet phldrT="[Text]"/>
      <dgm:spPr/>
      <dgm:t>
        <a:bodyPr/>
        <a:lstStyle/>
        <a:p>
          <a:r>
            <a:rPr lang="en-AU" dirty="0"/>
            <a:t>Building Module</a:t>
          </a:r>
        </a:p>
      </dgm:t>
    </dgm:pt>
    <dgm:pt modelId="{FB08D395-AB5A-4E5D-9B9C-29DB4E2D3705}" type="parTrans" cxnId="{21548505-6542-4FF6-AA70-545BBBA9C183}">
      <dgm:prSet/>
      <dgm:spPr/>
      <dgm:t>
        <a:bodyPr/>
        <a:lstStyle/>
        <a:p>
          <a:endParaRPr lang="en-AU"/>
        </a:p>
      </dgm:t>
    </dgm:pt>
    <dgm:pt modelId="{463818DB-0FAB-475B-BB3E-A5CCAD80B404}" type="sibTrans" cxnId="{21548505-6542-4FF6-AA70-545BBBA9C183}">
      <dgm:prSet/>
      <dgm:spPr/>
      <dgm:t>
        <a:bodyPr/>
        <a:lstStyle/>
        <a:p>
          <a:endParaRPr lang="en-AU"/>
        </a:p>
      </dgm:t>
    </dgm:pt>
    <dgm:pt modelId="{E4C3623B-AE93-4A61-8FAD-AA4CD46D5850}">
      <dgm:prSet phldrT="[Text]"/>
      <dgm:spPr/>
      <dgm:t>
        <a:bodyPr/>
        <a:lstStyle/>
        <a:p>
          <a:r>
            <a:rPr lang="en-AU" dirty="0"/>
            <a:t>Browsing Module</a:t>
          </a:r>
        </a:p>
      </dgm:t>
    </dgm:pt>
    <dgm:pt modelId="{CBD24AAA-E943-4760-8E9D-C46EE5498E17}" type="parTrans" cxnId="{1DD3A850-AA8B-4600-9B64-9D917072FF79}">
      <dgm:prSet/>
      <dgm:spPr/>
      <dgm:t>
        <a:bodyPr/>
        <a:lstStyle/>
        <a:p>
          <a:endParaRPr lang="en-AU"/>
        </a:p>
      </dgm:t>
    </dgm:pt>
    <dgm:pt modelId="{A039E9D2-559A-44DF-A691-C87FA1345C56}" type="sibTrans" cxnId="{1DD3A850-AA8B-4600-9B64-9D917072FF79}">
      <dgm:prSet/>
      <dgm:spPr/>
      <dgm:t>
        <a:bodyPr/>
        <a:lstStyle/>
        <a:p>
          <a:endParaRPr lang="en-AU"/>
        </a:p>
      </dgm:t>
    </dgm:pt>
    <dgm:pt modelId="{6F05D47C-A8AA-4978-9261-8C6BF4FF5218}">
      <dgm:prSet phldrT="[Text]"/>
      <dgm:spPr/>
      <dgm:t>
        <a:bodyPr/>
        <a:lstStyle/>
        <a:p>
          <a:r>
            <a:rPr lang="en-AU" dirty="0"/>
            <a:t>Bitwise Flag Module</a:t>
          </a:r>
        </a:p>
      </dgm:t>
    </dgm:pt>
    <dgm:pt modelId="{F65D9E9E-ACD0-4FCF-AB25-879750B70A84}" type="parTrans" cxnId="{89ADF233-334A-4038-B669-53D5F2BC3798}">
      <dgm:prSet/>
      <dgm:spPr/>
      <dgm:t>
        <a:bodyPr/>
        <a:lstStyle/>
        <a:p>
          <a:endParaRPr lang="en-AU"/>
        </a:p>
      </dgm:t>
    </dgm:pt>
    <dgm:pt modelId="{8692E9C3-53D1-4121-89DF-445B8CE16811}" type="sibTrans" cxnId="{89ADF233-334A-4038-B669-53D5F2BC3798}">
      <dgm:prSet/>
      <dgm:spPr/>
      <dgm:t>
        <a:bodyPr/>
        <a:lstStyle/>
        <a:p>
          <a:endParaRPr lang="en-AU"/>
        </a:p>
      </dgm:t>
    </dgm:pt>
    <dgm:pt modelId="{3E047B69-D243-4290-A164-C464C6435DED}" type="pres">
      <dgm:prSet presAssocID="{1CCECA62-AF5A-4923-AEFF-6CE9E7848FF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AB263B-D79B-4C85-9D71-EC4C39780E15}" type="pres">
      <dgm:prSet presAssocID="{FF51E0AC-8B73-464C-A59D-D32653317238}" presName="vertOne" presStyleCnt="0"/>
      <dgm:spPr/>
    </dgm:pt>
    <dgm:pt modelId="{89E7C032-A79B-41D2-9A42-38B51D747507}" type="pres">
      <dgm:prSet presAssocID="{FF51E0AC-8B73-464C-A59D-D32653317238}" presName="txOne" presStyleLbl="node0" presStyleIdx="0" presStyleCnt="1" custLinFactY="-30375" custLinFactNeighborX="2261" custLinFactNeighborY="-100000">
        <dgm:presLayoutVars>
          <dgm:chPref val="3"/>
        </dgm:presLayoutVars>
      </dgm:prSet>
      <dgm:spPr/>
    </dgm:pt>
    <dgm:pt modelId="{4C113DB8-EA78-4C10-B104-698216441F94}" type="pres">
      <dgm:prSet presAssocID="{FF51E0AC-8B73-464C-A59D-D32653317238}" presName="parTransOne" presStyleCnt="0"/>
      <dgm:spPr/>
    </dgm:pt>
    <dgm:pt modelId="{B8B7C9B8-2318-40D8-9C83-370D0F6599C3}" type="pres">
      <dgm:prSet presAssocID="{FF51E0AC-8B73-464C-A59D-D32653317238}" presName="horzOne" presStyleCnt="0"/>
      <dgm:spPr/>
    </dgm:pt>
    <dgm:pt modelId="{6FCDE22A-E09E-4789-9052-BD2B12477AED}" type="pres">
      <dgm:prSet presAssocID="{0C17A043-E48A-488C-9563-DD7491312B95}" presName="vertTwo" presStyleCnt="0"/>
      <dgm:spPr/>
    </dgm:pt>
    <dgm:pt modelId="{546B7C2A-8600-4EB0-BE25-B56E5A9B7B79}" type="pres">
      <dgm:prSet presAssocID="{0C17A043-E48A-488C-9563-DD7491312B95}" presName="txTwo" presStyleLbl="node2" presStyleIdx="0" presStyleCnt="2">
        <dgm:presLayoutVars>
          <dgm:chPref val="3"/>
        </dgm:presLayoutVars>
      </dgm:prSet>
      <dgm:spPr/>
    </dgm:pt>
    <dgm:pt modelId="{1FCB972F-6676-4C94-B5E4-69BFAB5D361F}" type="pres">
      <dgm:prSet presAssocID="{0C17A043-E48A-488C-9563-DD7491312B95}" presName="parTransTwo" presStyleCnt="0"/>
      <dgm:spPr/>
    </dgm:pt>
    <dgm:pt modelId="{6E8DA51F-0A46-40F2-A008-CB1FE1029398}" type="pres">
      <dgm:prSet presAssocID="{0C17A043-E48A-488C-9563-DD7491312B95}" presName="horzTwo" presStyleCnt="0"/>
      <dgm:spPr/>
    </dgm:pt>
    <dgm:pt modelId="{419C03A7-D33B-4DBB-BA1C-4234C253A805}" type="pres">
      <dgm:prSet presAssocID="{2305964E-D4F7-43CB-883A-D4E76DEC8885}" presName="vertThree" presStyleCnt="0"/>
      <dgm:spPr/>
    </dgm:pt>
    <dgm:pt modelId="{17295CBE-970A-4A92-9FD8-C75BB962F86C}" type="pres">
      <dgm:prSet presAssocID="{2305964E-D4F7-43CB-883A-D4E76DEC8885}" presName="txThree" presStyleLbl="node3" presStyleIdx="0" presStyleCnt="3">
        <dgm:presLayoutVars>
          <dgm:chPref val="3"/>
        </dgm:presLayoutVars>
      </dgm:prSet>
      <dgm:spPr/>
    </dgm:pt>
    <dgm:pt modelId="{3FF27B8A-4A38-48B4-94FC-4A8F5EAB9CD1}" type="pres">
      <dgm:prSet presAssocID="{2305964E-D4F7-43CB-883A-D4E76DEC8885}" presName="parTransThree" presStyleCnt="0"/>
      <dgm:spPr/>
    </dgm:pt>
    <dgm:pt modelId="{2498223D-A870-4E34-9C09-EB1CB44DC834}" type="pres">
      <dgm:prSet presAssocID="{2305964E-D4F7-43CB-883A-D4E76DEC8885}" presName="horzThree" presStyleCnt="0"/>
      <dgm:spPr/>
    </dgm:pt>
    <dgm:pt modelId="{5745BF72-80FB-42BA-B9AE-80AE16076E1D}" type="pres">
      <dgm:prSet presAssocID="{6F05D47C-A8AA-4978-9261-8C6BF4FF5218}" presName="vertFour" presStyleCnt="0">
        <dgm:presLayoutVars>
          <dgm:chPref val="3"/>
        </dgm:presLayoutVars>
      </dgm:prSet>
      <dgm:spPr/>
    </dgm:pt>
    <dgm:pt modelId="{8C4020D7-BC68-4668-9D83-1DCD065350FB}" type="pres">
      <dgm:prSet presAssocID="{6F05D47C-A8AA-4978-9261-8C6BF4FF5218}" presName="txFour" presStyleLbl="node4" presStyleIdx="0" presStyleCnt="1">
        <dgm:presLayoutVars>
          <dgm:chPref val="3"/>
        </dgm:presLayoutVars>
      </dgm:prSet>
      <dgm:spPr/>
    </dgm:pt>
    <dgm:pt modelId="{3EB6E6D8-0D81-43D4-87D5-E9DABC26BAAB}" type="pres">
      <dgm:prSet presAssocID="{6F05D47C-A8AA-4978-9261-8C6BF4FF5218}" presName="horzFour" presStyleCnt="0"/>
      <dgm:spPr/>
    </dgm:pt>
    <dgm:pt modelId="{65A26EC0-6E3C-4472-8EF8-1DFFA37693C8}" type="pres">
      <dgm:prSet presAssocID="{BABC9D34-56B0-46F4-B080-1F1D04D07ACE}" presName="sibSpaceTwo" presStyleCnt="0"/>
      <dgm:spPr/>
    </dgm:pt>
    <dgm:pt modelId="{2BB7CE96-9FC1-4695-978C-07FAB3DF14F4}" type="pres">
      <dgm:prSet presAssocID="{734C53B4-A9E0-4733-AA50-5B4CCE28E3A3}" presName="vertTwo" presStyleCnt="0"/>
      <dgm:spPr/>
    </dgm:pt>
    <dgm:pt modelId="{E0E3B455-F120-4F03-B348-4CFF311C8620}" type="pres">
      <dgm:prSet presAssocID="{734C53B4-A9E0-4733-AA50-5B4CCE28E3A3}" presName="txTwo" presStyleLbl="node2" presStyleIdx="1" presStyleCnt="2">
        <dgm:presLayoutVars>
          <dgm:chPref val="3"/>
        </dgm:presLayoutVars>
      </dgm:prSet>
      <dgm:spPr/>
    </dgm:pt>
    <dgm:pt modelId="{779BC9EB-8FA7-4538-8BE8-116194C372BA}" type="pres">
      <dgm:prSet presAssocID="{734C53B4-A9E0-4733-AA50-5B4CCE28E3A3}" presName="parTransTwo" presStyleCnt="0"/>
      <dgm:spPr/>
    </dgm:pt>
    <dgm:pt modelId="{EF1A1DEE-4B72-4E99-953B-D4E9BA4D1217}" type="pres">
      <dgm:prSet presAssocID="{734C53B4-A9E0-4733-AA50-5B4CCE28E3A3}" presName="horzTwo" presStyleCnt="0"/>
      <dgm:spPr/>
    </dgm:pt>
    <dgm:pt modelId="{5EC85288-DEF8-40AA-B04C-5BD06693006B}" type="pres">
      <dgm:prSet presAssocID="{337CED30-4405-42A1-BA10-6C763C9A7AD9}" presName="vertThree" presStyleCnt="0"/>
      <dgm:spPr/>
    </dgm:pt>
    <dgm:pt modelId="{E14EB2D2-AA0D-4E28-9257-9DC6F336D50F}" type="pres">
      <dgm:prSet presAssocID="{337CED30-4405-42A1-BA10-6C763C9A7AD9}" presName="txThree" presStyleLbl="node3" presStyleIdx="1" presStyleCnt="3">
        <dgm:presLayoutVars>
          <dgm:chPref val="3"/>
        </dgm:presLayoutVars>
      </dgm:prSet>
      <dgm:spPr/>
    </dgm:pt>
    <dgm:pt modelId="{B04DFF8C-D4A9-4CC0-9831-D0C339EAF81B}" type="pres">
      <dgm:prSet presAssocID="{337CED30-4405-42A1-BA10-6C763C9A7AD9}" presName="horzThree" presStyleCnt="0"/>
      <dgm:spPr/>
    </dgm:pt>
    <dgm:pt modelId="{4FAFD42B-2457-4C5D-9AF3-277E5940C2D1}" type="pres">
      <dgm:prSet presAssocID="{463818DB-0FAB-475B-BB3E-A5CCAD80B404}" presName="sibSpaceThree" presStyleCnt="0"/>
      <dgm:spPr/>
    </dgm:pt>
    <dgm:pt modelId="{7D692296-EACB-4D27-965B-E349E050D69F}" type="pres">
      <dgm:prSet presAssocID="{E4C3623B-AE93-4A61-8FAD-AA4CD46D5850}" presName="vertThree" presStyleCnt="0"/>
      <dgm:spPr/>
    </dgm:pt>
    <dgm:pt modelId="{FA05247C-41D1-41FE-8C73-7885A24BE74C}" type="pres">
      <dgm:prSet presAssocID="{E4C3623B-AE93-4A61-8FAD-AA4CD46D5850}" presName="txThree" presStyleLbl="node3" presStyleIdx="2" presStyleCnt="3">
        <dgm:presLayoutVars>
          <dgm:chPref val="3"/>
        </dgm:presLayoutVars>
      </dgm:prSet>
      <dgm:spPr/>
    </dgm:pt>
    <dgm:pt modelId="{E76214FC-DFBC-4132-BE01-888E51D6D8EA}" type="pres">
      <dgm:prSet presAssocID="{E4C3623B-AE93-4A61-8FAD-AA4CD46D5850}" presName="horzThree" presStyleCnt="0"/>
      <dgm:spPr/>
    </dgm:pt>
  </dgm:ptLst>
  <dgm:cxnLst>
    <dgm:cxn modelId="{21548505-6542-4FF6-AA70-545BBBA9C183}" srcId="{734C53B4-A9E0-4733-AA50-5B4CCE28E3A3}" destId="{337CED30-4405-42A1-BA10-6C763C9A7AD9}" srcOrd="0" destOrd="0" parTransId="{FB08D395-AB5A-4E5D-9B9C-29DB4E2D3705}" sibTransId="{463818DB-0FAB-475B-BB3E-A5CCAD80B404}"/>
    <dgm:cxn modelId="{77A9002D-003B-4041-93C2-415DBD6A57FC}" type="presOf" srcId="{E4C3623B-AE93-4A61-8FAD-AA4CD46D5850}" destId="{FA05247C-41D1-41FE-8C73-7885A24BE74C}" srcOrd="0" destOrd="0" presId="urn:microsoft.com/office/officeart/2005/8/layout/hierarchy4"/>
    <dgm:cxn modelId="{89ADF233-334A-4038-B669-53D5F2BC3798}" srcId="{2305964E-D4F7-43CB-883A-D4E76DEC8885}" destId="{6F05D47C-A8AA-4978-9261-8C6BF4FF5218}" srcOrd="0" destOrd="0" parTransId="{F65D9E9E-ACD0-4FCF-AB25-879750B70A84}" sibTransId="{8692E9C3-53D1-4121-89DF-445B8CE16811}"/>
    <dgm:cxn modelId="{1DD3A850-AA8B-4600-9B64-9D917072FF79}" srcId="{734C53B4-A9E0-4733-AA50-5B4CCE28E3A3}" destId="{E4C3623B-AE93-4A61-8FAD-AA4CD46D5850}" srcOrd="1" destOrd="0" parTransId="{CBD24AAA-E943-4760-8E9D-C46EE5498E17}" sibTransId="{A039E9D2-559A-44DF-A691-C87FA1345C56}"/>
    <dgm:cxn modelId="{3DD48973-EF38-4539-9EAE-018CD02879F1}" srcId="{FF51E0AC-8B73-464C-A59D-D32653317238}" destId="{734C53B4-A9E0-4733-AA50-5B4CCE28E3A3}" srcOrd="1" destOrd="0" parTransId="{42F61867-8300-425F-A1A9-020107467B11}" sibTransId="{6CFF4DF1-9FE7-47C0-9C2F-3481B4E0754E}"/>
    <dgm:cxn modelId="{3891C98F-5808-4866-8B29-A8337F238A79}" type="presOf" srcId="{734C53B4-A9E0-4733-AA50-5B4CCE28E3A3}" destId="{E0E3B455-F120-4F03-B348-4CFF311C8620}" srcOrd="0" destOrd="0" presId="urn:microsoft.com/office/officeart/2005/8/layout/hierarchy4"/>
    <dgm:cxn modelId="{E83662AB-CF3E-4FB8-B390-29AE4DF5F235}" srcId="{0C17A043-E48A-488C-9563-DD7491312B95}" destId="{2305964E-D4F7-43CB-883A-D4E76DEC8885}" srcOrd="0" destOrd="0" parTransId="{DF38AD41-C169-4BA0-849C-56887074E20A}" sibTransId="{2F3C602C-177D-421D-978D-01A3BE905E3D}"/>
    <dgm:cxn modelId="{74B351C7-EA67-481B-986E-499129C83DD1}" type="presOf" srcId="{0C17A043-E48A-488C-9563-DD7491312B95}" destId="{546B7C2A-8600-4EB0-BE25-B56E5A9B7B79}" srcOrd="0" destOrd="0" presId="urn:microsoft.com/office/officeart/2005/8/layout/hierarchy4"/>
    <dgm:cxn modelId="{A12C5BCD-3100-45FF-9C58-C871A0497522}" type="presOf" srcId="{1CCECA62-AF5A-4923-AEFF-6CE9E7848FFD}" destId="{3E047B69-D243-4290-A164-C464C6435DED}" srcOrd="0" destOrd="0" presId="urn:microsoft.com/office/officeart/2005/8/layout/hierarchy4"/>
    <dgm:cxn modelId="{B431E5DB-7D54-41DA-8AE5-F44FE978000F}" type="presOf" srcId="{2305964E-D4F7-43CB-883A-D4E76DEC8885}" destId="{17295CBE-970A-4A92-9FD8-C75BB962F86C}" srcOrd="0" destOrd="0" presId="urn:microsoft.com/office/officeart/2005/8/layout/hierarchy4"/>
    <dgm:cxn modelId="{4D3676E5-0FE8-465A-B40F-41FE115A11ED}" type="presOf" srcId="{FF51E0AC-8B73-464C-A59D-D32653317238}" destId="{89E7C032-A79B-41D2-9A42-38B51D747507}" srcOrd="0" destOrd="0" presId="urn:microsoft.com/office/officeart/2005/8/layout/hierarchy4"/>
    <dgm:cxn modelId="{668B0CF1-1661-48EB-9D1C-92F9170DAC1E}" type="presOf" srcId="{337CED30-4405-42A1-BA10-6C763C9A7AD9}" destId="{E14EB2D2-AA0D-4E28-9257-9DC6F336D50F}" srcOrd="0" destOrd="0" presId="urn:microsoft.com/office/officeart/2005/8/layout/hierarchy4"/>
    <dgm:cxn modelId="{73BB10F1-B274-44AE-8349-E44816487D1B}" type="presOf" srcId="{6F05D47C-A8AA-4978-9261-8C6BF4FF5218}" destId="{8C4020D7-BC68-4668-9D83-1DCD065350FB}" srcOrd="0" destOrd="0" presId="urn:microsoft.com/office/officeart/2005/8/layout/hierarchy4"/>
    <dgm:cxn modelId="{9A3364FA-4112-495A-B6A1-4C4E70C4381F}" srcId="{1CCECA62-AF5A-4923-AEFF-6CE9E7848FFD}" destId="{FF51E0AC-8B73-464C-A59D-D32653317238}" srcOrd="0" destOrd="0" parTransId="{0B5BBD9A-2479-4930-AB32-81DB32247E34}" sibTransId="{538F37A6-A5AA-4A75-889A-DA268AB2D3FF}"/>
    <dgm:cxn modelId="{2684D5FF-BBD0-41C2-AD51-872C4AF4C566}" srcId="{FF51E0AC-8B73-464C-A59D-D32653317238}" destId="{0C17A043-E48A-488C-9563-DD7491312B95}" srcOrd="0" destOrd="0" parTransId="{41ED6580-A942-4974-87C6-909B95F36ABB}" sibTransId="{BABC9D34-56B0-46F4-B080-1F1D04D07ACE}"/>
    <dgm:cxn modelId="{33A70381-01CD-43E5-9F53-5EABF8292B10}" type="presParOf" srcId="{3E047B69-D243-4290-A164-C464C6435DED}" destId="{C5AB263B-D79B-4C85-9D71-EC4C39780E15}" srcOrd="0" destOrd="0" presId="urn:microsoft.com/office/officeart/2005/8/layout/hierarchy4"/>
    <dgm:cxn modelId="{6F434423-109F-41BC-9808-31434CBF3602}" type="presParOf" srcId="{C5AB263B-D79B-4C85-9D71-EC4C39780E15}" destId="{89E7C032-A79B-41D2-9A42-38B51D747507}" srcOrd="0" destOrd="0" presId="urn:microsoft.com/office/officeart/2005/8/layout/hierarchy4"/>
    <dgm:cxn modelId="{901A0E36-2127-4D85-9815-CCE7B0BA0923}" type="presParOf" srcId="{C5AB263B-D79B-4C85-9D71-EC4C39780E15}" destId="{4C113DB8-EA78-4C10-B104-698216441F94}" srcOrd="1" destOrd="0" presId="urn:microsoft.com/office/officeart/2005/8/layout/hierarchy4"/>
    <dgm:cxn modelId="{22595687-D075-484B-9A83-5BC0E5D65F16}" type="presParOf" srcId="{C5AB263B-D79B-4C85-9D71-EC4C39780E15}" destId="{B8B7C9B8-2318-40D8-9C83-370D0F6599C3}" srcOrd="2" destOrd="0" presId="urn:microsoft.com/office/officeart/2005/8/layout/hierarchy4"/>
    <dgm:cxn modelId="{C1DC4772-F485-4604-B3C4-393D4E1B91EB}" type="presParOf" srcId="{B8B7C9B8-2318-40D8-9C83-370D0F6599C3}" destId="{6FCDE22A-E09E-4789-9052-BD2B12477AED}" srcOrd="0" destOrd="0" presId="urn:microsoft.com/office/officeart/2005/8/layout/hierarchy4"/>
    <dgm:cxn modelId="{F5B20FBD-2982-4533-8620-387FC4752809}" type="presParOf" srcId="{6FCDE22A-E09E-4789-9052-BD2B12477AED}" destId="{546B7C2A-8600-4EB0-BE25-B56E5A9B7B79}" srcOrd="0" destOrd="0" presId="urn:microsoft.com/office/officeart/2005/8/layout/hierarchy4"/>
    <dgm:cxn modelId="{05624F80-F005-43DD-926C-1068CE48FF10}" type="presParOf" srcId="{6FCDE22A-E09E-4789-9052-BD2B12477AED}" destId="{1FCB972F-6676-4C94-B5E4-69BFAB5D361F}" srcOrd="1" destOrd="0" presId="urn:microsoft.com/office/officeart/2005/8/layout/hierarchy4"/>
    <dgm:cxn modelId="{D58BEAA2-B57C-4D85-A63B-FD7A18D7FC08}" type="presParOf" srcId="{6FCDE22A-E09E-4789-9052-BD2B12477AED}" destId="{6E8DA51F-0A46-40F2-A008-CB1FE1029398}" srcOrd="2" destOrd="0" presId="urn:microsoft.com/office/officeart/2005/8/layout/hierarchy4"/>
    <dgm:cxn modelId="{B2204CC6-C0DF-4F79-835F-07359918049D}" type="presParOf" srcId="{6E8DA51F-0A46-40F2-A008-CB1FE1029398}" destId="{419C03A7-D33B-4DBB-BA1C-4234C253A805}" srcOrd="0" destOrd="0" presId="urn:microsoft.com/office/officeart/2005/8/layout/hierarchy4"/>
    <dgm:cxn modelId="{ABB30EC4-9329-4B01-9F45-0D688BB2ACCC}" type="presParOf" srcId="{419C03A7-D33B-4DBB-BA1C-4234C253A805}" destId="{17295CBE-970A-4A92-9FD8-C75BB962F86C}" srcOrd="0" destOrd="0" presId="urn:microsoft.com/office/officeart/2005/8/layout/hierarchy4"/>
    <dgm:cxn modelId="{F913DD94-461D-45A9-ACFD-7F7CA1F44A8B}" type="presParOf" srcId="{419C03A7-D33B-4DBB-BA1C-4234C253A805}" destId="{3FF27B8A-4A38-48B4-94FC-4A8F5EAB9CD1}" srcOrd="1" destOrd="0" presId="urn:microsoft.com/office/officeart/2005/8/layout/hierarchy4"/>
    <dgm:cxn modelId="{A8BAABE2-58C2-4F3B-B9B0-9EA295A7C885}" type="presParOf" srcId="{419C03A7-D33B-4DBB-BA1C-4234C253A805}" destId="{2498223D-A870-4E34-9C09-EB1CB44DC834}" srcOrd="2" destOrd="0" presId="urn:microsoft.com/office/officeart/2005/8/layout/hierarchy4"/>
    <dgm:cxn modelId="{242DE818-5203-485D-A2A2-68D84D8BBE0A}" type="presParOf" srcId="{2498223D-A870-4E34-9C09-EB1CB44DC834}" destId="{5745BF72-80FB-42BA-B9AE-80AE16076E1D}" srcOrd="0" destOrd="0" presId="urn:microsoft.com/office/officeart/2005/8/layout/hierarchy4"/>
    <dgm:cxn modelId="{32AB1237-F4F2-446F-B27A-4DA633D9B986}" type="presParOf" srcId="{5745BF72-80FB-42BA-B9AE-80AE16076E1D}" destId="{8C4020D7-BC68-4668-9D83-1DCD065350FB}" srcOrd="0" destOrd="0" presId="urn:microsoft.com/office/officeart/2005/8/layout/hierarchy4"/>
    <dgm:cxn modelId="{87B26344-CC07-4E4E-9F5C-B49894B40A72}" type="presParOf" srcId="{5745BF72-80FB-42BA-B9AE-80AE16076E1D}" destId="{3EB6E6D8-0D81-43D4-87D5-E9DABC26BAAB}" srcOrd="1" destOrd="0" presId="urn:microsoft.com/office/officeart/2005/8/layout/hierarchy4"/>
    <dgm:cxn modelId="{0A098965-72B6-463E-997D-883F280C0B6D}" type="presParOf" srcId="{B8B7C9B8-2318-40D8-9C83-370D0F6599C3}" destId="{65A26EC0-6E3C-4472-8EF8-1DFFA37693C8}" srcOrd="1" destOrd="0" presId="urn:microsoft.com/office/officeart/2005/8/layout/hierarchy4"/>
    <dgm:cxn modelId="{1DA00940-DC5F-4AC4-83FB-777EE05D9C68}" type="presParOf" srcId="{B8B7C9B8-2318-40D8-9C83-370D0F6599C3}" destId="{2BB7CE96-9FC1-4695-978C-07FAB3DF14F4}" srcOrd="2" destOrd="0" presId="urn:microsoft.com/office/officeart/2005/8/layout/hierarchy4"/>
    <dgm:cxn modelId="{37A2C72F-5A18-47D8-ABE3-5BDD2F1AA785}" type="presParOf" srcId="{2BB7CE96-9FC1-4695-978C-07FAB3DF14F4}" destId="{E0E3B455-F120-4F03-B348-4CFF311C8620}" srcOrd="0" destOrd="0" presId="urn:microsoft.com/office/officeart/2005/8/layout/hierarchy4"/>
    <dgm:cxn modelId="{DFD5C624-111F-4913-A058-6E262F91F57A}" type="presParOf" srcId="{2BB7CE96-9FC1-4695-978C-07FAB3DF14F4}" destId="{779BC9EB-8FA7-4538-8BE8-116194C372BA}" srcOrd="1" destOrd="0" presId="urn:microsoft.com/office/officeart/2005/8/layout/hierarchy4"/>
    <dgm:cxn modelId="{2B74BA91-3AF4-4F66-853D-5F75BE246CEA}" type="presParOf" srcId="{2BB7CE96-9FC1-4695-978C-07FAB3DF14F4}" destId="{EF1A1DEE-4B72-4E99-953B-D4E9BA4D1217}" srcOrd="2" destOrd="0" presId="urn:microsoft.com/office/officeart/2005/8/layout/hierarchy4"/>
    <dgm:cxn modelId="{8AD2ED4E-333A-453D-B8CC-0CD7BD3AAC10}" type="presParOf" srcId="{EF1A1DEE-4B72-4E99-953B-D4E9BA4D1217}" destId="{5EC85288-DEF8-40AA-B04C-5BD06693006B}" srcOrd="0" destOrd="0" presId="urn:microsoft.com/office/officeart/2005/8/layout/hierarchy4"/>
    <dgm:cxn modelId="{5FCABB9D-B2EF-4F35-A362-44B4902C4CB7}" type="presParOf" srcId="{5EC85288-DEF8-40AA-B04C-5BD06693006B}" destId="{E14EB2D2-AA0D-4E28-9257-9DC6F336D50F}" srcOrd="0" destOrd="0" presId="urn:microsoft.com/office/officeart/2005/8/layout/hierarchy4"/>
    <dgm:cxn modelId="{EB12A5BB-0C92-42FB-AD88-DB05EF3BCF5B}" type="presParOf" srcId="{5EC85288-DEF8-40AA-B04C-5BD06693006B}" destId="{B04DFF8C-D4A9-4CC0-9831-D0C339EAF81B}" srcOrd="1" destOrd="0" presId="urn:microsoft.com/office/officeart/2005/8/layout/hierarchy4"/>
    <dgm:cxn modelId="{996E6074-4531-490C-9D5A-648853884634}" type="presParOf" srcId="{EF1A1DEE-4B72-4E99-953B-D4E9BA4D1217}" destId="{4FAFD42B-2457-4C5D-9AF3-277E5940C2D1}" srcOrd="1" destOrd="0" presId="urn:microsoft.com/office/officeart/2005/8/layout/hierarchy4"/>
    <dgm:cxn modelId="{9E7209F4-E9C0-446F-BD47-3F09BE4F7E55}" type="presParOf" srcId="{EF1A1DEE-4B72-4E99-953B-D4E9BA4D1217}" destId="{7D692296-EACB-4D27-965B-E349E050D69F}" srcOrd="2" destOrd="0" presId="urn:microsoft.com/office/officeart/2005/8/layout/hierarchy4"/>
    <dgm:cxn modelId="{8CADB9BD-B22E-4566-8FAF-EB048D473612}" type="presParOf" srcId="{7D692296-EACB-4D27-965B-E349E050D69F}" destId="{FA05247C-41D1-41FE-8C73-7885A24BE74C}" srcOrd="0" destOrd="0" presId="urn:microsoft.com/office/officeart/2005/8/layout/hierarchy4"/>
    <dgm:cxn modelId="{09D10E11-F37F-4E8B-B924-D0C3E4524737}" type="presParOf" srcId="{7D692296-EACB-4D27-965B-E349E050D69F}" destId="{E76214FC-DFBC-4132-BE01-888E51D6D8E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CECA62-AF5A-4923-AEFF-6CE9E7848FF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F51E0AC-8B73-464C-A59D-D32653317238}">
      <dgm:prSet phldrT="[Text]"/>
      <dgm:spPr/>
      <dgm:t>
        <a:bodyPr/>
        <a:lstStyle/>
        <a:p>
          <a:r>
            <a:rPr lang="en-AU" dirty="0"/>
            <a:t>App</a:t>
          </a:r>
        </a:p>
      </dgm:t>
    </dgm:pt>
    <dgm:pt modelId="{0B5BBD9A-2479-4930-AB32-81DB32247E34}" type="parTrans" cxnId="{9A3364FA-4112-495A-B6A1-4C4E70C4381F}">
      <dgm:prSet/>
      <dgm:spPr/>
      <dgm:t>
        <a:bodyPr/>
        <a:lstStyle/>
        <a:p>
          <a:endParaRPr lang="en-AU"/>
        </a:p>
      </dgm:t>
    </dgm:pt>
    <dgm:pt modelId="{538F37A6-A5AA-4A75-889A-DA268AB2D3FF}" type="sibTrans" cxnId="{9A3364FA-4112-495A-B6A1-4C4E70C4381F}">
      <dgm:prSet/>
      <dgm:spPr/>
      <dgm:t>
        <a:bodyPr/>
        <a:lstStyle/>
        <a:p>
          <a:endParaRPr lang="en-AU"/>
        </a:p>
      </dgm:t>
    </dgm:pt>
    <dgm:pt modelId="{0C17A043-E48A-488C-9563-DD7491312B95}">
      <dgm:prSet phldrT="[Text]"/>
      <dgm:spPr/>
      <dgm:t>
        <a:bodyPr/>
        <a:lstStyle/>
        <a:p>
          <a:r>
            <a:rPr lang="en-AU" dirty="0"/>
            <a:t>Queue</a:t>
          </a:r>
        </a:p>
      </dgm:t>
    </dgm:pt>
    <dgm:pt modelId="{41ED6580-A942-4974-87C6-909B95F36ABB}" type="parTrans" cxnId="{2684D5FF-BBD0-41C2-AD51-872C4AF4C566}">
      <dgm:prSet/>
      <dgm:spPr/>
      <dgm:t>
        <a:bodyPr/>
        <a:lstStyle/>
        <a:p>
          <a:endParaRPr lang="en-AU"/>
        </a:p>
      </dgm:t>
    </dgm:pt>
    <dgm:pt modelId="{BABC9D34-56B0-46F4-B080-1F1D04D07ACE}" type="sibTrans" cxnId="{2684D5FF-BBD0-41C2-AD51-872C4AF4C566}">
      <dgm:prSet/>
      <dgm:spPr/>
      <dgm:t>
        <a:bodyPr/>
        <a:lstStyle/>
        <a:p>
          <a:endParaRPr lang="en-AU"/>
        </a:p>
      </dgm:t>
    </dgm:pt>
    <dgm:pt modelId="{734C53B4-A9E0-4733-AA50-5B4CCE28E3A3}">
      <dgm:prSet phldrT="[Text]"/>
      <dgm:spPr/>
      <dgm:t>
        <a:bodyPr/>
        <a:lstStyle/>
        <a:p>
          <a:r>
            <a:rPr lang="en-AU" dirty="0"/>
            <a:t>Database</a:t>
          </a:r>
        </a:p>
      </dgm:t>
    </dgm:pt>
    <dgm:pt modelId="{42F61867-8300-425F-A1A9-020107467B11}" type="parTrans" cxnId="{3DD48973-EF38-4539-9EAE-018CD02879F1}">
      <dgm:prSet/>
      <dgm:spPr/>
      <dgm:t>
        <a:bodyPr/>
        <a:lstStyle/>
        <a:p>
          <a:endParaRPr lang="en-AU"/>
        </a:p>
      </dgm:t>
    </dgm:pt>
    <dgm:pt modelId="{6CFF4DF1-9FE7-47C0-9C2F-3481B4E0754E}" type="sibTrans" cxnId="{3DD48973-EF38-4539-9EAE-018CD02879F1}">
      <dgm:prSet/>
      <dgm:spPr/>
      <dgm:t>
        <a:bodyPr/>
        <a:lstStyle/>
        <a:p>
          <a:endParaRPr lang="en-AU"/>
        </a:p>
      </dgm:t>
    </dgm:pt>
    <dgm:pt modelId="{2305964E-D4F7-43CB-883A-D4E76DEC888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AU" dirty="0"/>
            <a:t>Queue Item</a:t>
          </a:r>
        </a:p>
      </dgm:t>
    </dgm:pt>
    <dgm:pt modelId="{DF38AD41-C169-4BA0-849C-56887074E20A}" type="parTrans" cxnId="{E83662AB-CF3E-4FB8-B390-29AE4DF5F235}">
      <dgm:prSet/>
      <dgm:spPr/>
      <dgm:t>
        <a:bodyPr/>
        <a:lstStyle/>
        <a:p>
          <a:endParaRPr lang="en-AU"/>
        </a:p>
      </dgm:t>
    </dgm:pt>
    <dgm:pt modelId="{2F3C602C-177D-421D-978D-01A3BE905E3D}" type="sibTrans" cxnId="{E83662AB-CF3E-4FB8-B390-29AE4DF5F235}">
      <dgm:prSet/>
      <dgm:spPr/>
      <dgm:t>
        <a:bodyPr/>
        <a:lstStyle/>
        <a:p>
          <a:endParaRPr lang="en-AU"/>
        </a:p>
      </dgm:t>
    </dgm:pt>
    <dgm:pt modelId="{337CED30-4405-42A1-BA10-6C763C9A7AD9}">
      <dgm:prSet phldrT="[Text]"/>
      <dgm:spPr/>
      <dgm:t>
        <a:bodyPr/>
        <a:lstStyle/>
        <a:p>
          <a:r>
            <a:rPr lang="en-AU" dirty="0"/>
            <a:t>Building Module</a:t>
          </a:r>
        </a:p>
      </dgm:t>
    </dgm:pt>
    <dgm:pt modelId="{FB08D395-AB5A-4E5D-9B9C-29DB4E2D3705}" type="parTrans" cxnId="{21548505-6542-4FF6-AA70-545BBBA9C183}">
      <dgm:prSet/>
      <dgm:spPr/>
      <dgm:t>
        <a:bodyPr/>
        <a:lstStyle/>
        <a:p>
          <a:endParaRPr lang="en-AU"/>
        </a:p>
      </dgm:t>
    </dgm:pt>
    <dgm:pt modelId="{463818DB-0FAB-475B-BB3E-A5CCAD80B404}" type="sibTrans" cxnId="{21548505-6542-4FF6-AA70-545BBBA9C183}">
      <dgm:prSet/>
      <dgm:spPr/>
      <dgm:t>
        <a:bodyPr/>
        <a:lstStyle/>
        <a:p>
          <a:endParaRPr lang="en-AU"/>
        </a:p>
      </dgm:t>
    </dgm:pt>
    <dgm:pt modelId="{E4C3623B-AE93-4A61-8FAD-AA4CD46D5850}">
      <dgm:prSet phldrT="[Text]"/>
      <dgm:spPr/>
      <dgm:t>
        <a:bodyPr/>
        <a:lstStyle/>
        <a:p>
          <a:r>
            <a:rPr lang="en-AU" dirty="0"/>
            <a:t>Browsing Module</a:t>
          </a:r>
        </a:p>
      </dgm:t>
    </dgm:pt>
    <dgm:pt modelId="{CBD24AAA-E943-4760-8E9D-C46EE5498E17}" type="parTrans" cxnId="{1DD3A850-AA8B-4600-9B64-9D917072FF79}">
      <dgm:prSet/>
      <dgm:spPr/>
      <dgm:t>
        <a:bodyPr/>
        <a:lstStyle/>
        <a:p>
          <a:endParaRPr lang="en-AU"/>
        </a:p>
      </dgm:t>
    </dgm:pt>
    <dgm:pt modelId="{A039E9D2-559A-44DF-A691-C87FA1345C56}" type="sibTrans" cxnId="{1DD3A850-AA8B-4600-9B64-9D917072FF79}">
      <dgm:prSet/>
      <dgm:spPr/>
      <dgm:t>
        <a:bodyPr/>
        <a:lstStyle/>
        <a:p>
          <a:endParaRPr lang="en-AU"/>
        </a:p>
      </dgm:t>
    </dgm:pt>
    <dgm:pt modelId="{6F05D47C-A8AA-4978-9261-8C6BF4FF5218}">
      <dgm:prSet phldrT="[Text]"/>
      <dgm:spPr/>
      <dgm:t>
        <a:bodyPr/>
        <a:lstStyle/>
        <a:p>
          <a:r>
            <a:rPr lang="en-AU" dirty="0"/>
            <a:t>Bitwise Flag Module</a:t>
          </a:r>
        </a:p>
      </dgm:t>
    </dgm:pt>
    <dgm:pt modelId="{F65D9E9E-ACD0-4FCF-AB25-879750B70A84}" type="parTrans" cxnId="{89ADF233-334A-4038-B669-53D5F2BC3798}">
      <dgm:prSet/>
      <dgm:spPr/>
      <dgm:t>
        <a:bodyPr/>
        <a:lstStyle/>
        <a:p>
          <a:endParaRPr lang="en-AU"/>
        </a:p>
      </dgm:t>
    </dgm:pt>
    <dgm:pt modelId="{8692E9C3-53D1-4121-89DF-445B8CE16811}" type="sibTrans" cxnId="{89ADF233-334A-4038-B669-53D5F2BC3798}">
      <dgm:prSet/>
      <dgm:spPr/>
      <dgm:t>
        <a:bodyPr/>
        <a:lstStyle/>
        <a:p>
          <a:endParaRPr lang="en-AU"/>
        </a:p>
      </dgm:t>
    </dgm:pt>
    <dgm:pt modelId="{3E047B69-D243-4290-A164-C464C6435DED}" type="pres">
      <dgm:prSet presAssocID="{1CCECA62-AF5A-4923-AEFF-6CE9E7848FF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AB263B-D79B-4C85-9D71-EC4C39780E15}" type="pres">
      <dgm:prSet presAssocID="{FF51E0AC-8B73-464C-A59D-D32653317238}" presName="vertOne" presStyleCnt="0"/>
      <dgm:spPr/>
    </dgm:pt>
    <dgm:pt modelId="{89E7C032-A79B-41D2-9A42-38B51D747507}" type="pres">
      <dgm:prSet presAssocID="{FF51E0AC-8B73-464C-A59D-D32653317238}" presName="txOne" presStyleLbl="node0" presStyleIdx="0" presStyleCnt="1" custLinFactY="-30375" custLinFactNeighborX="2261" custLinFactNeighborY="-100000">
        <dgm:presLayoutVars>
          <dgm:chPref val="3"/>
        </dgm:presLayoutVars>
      </dgm:prSet>
      <dgm:spPr/>
    </dgm:pt>
    <dgm:pt modelId="{4C113DB8-EA78-4C10-B104-698216441F94}" type="pres">
      <dgm:prSet presAssocID="{FF51E0AC-8B73-464C-A59D-D32653317238}" presName="parTransOne" presStyleCnt="0"/>
      <dgm:spPr/>
    </dgm:pt>
    <dgm:pt modelId="{B8B7C9B8-2318-40D8-9C83-370D0F6599C3}" type="pres">
      <dgm:prSet presAssocID="{FF51E0AC-8B73-464C-A59D-D32653317238}" presName="horzOne" presStyleCnt="0"/>
      <dgm:spPr/>
    </dgm:pt>
    <dgm:pt modelId="{6FCDE22A-E09E-4789-9052-BD2B12477AED}" type="pres">
      <dgm:prSet presAssocID="{0C17A043-E48A-488C-9563-DD7491312B95}" presName="vertTwo" presStyleCnt="0"/>
      <dgm:spPr/>
    </dgm:pt>
    <dgm:pt modelId="{546B7C2A-8600-4EB0-BE25-B56E5A9B7B79}" type="pres">
      <dgm:prSet presAssocID="{0C17A043-E48A-488C-9563-DD7491312B95}" presName="txTwo" presStyleLbl="node2" presStyleIdx="0" presStyleCnt="2">
        <dgm:presLayoutVars>
          <dgm:chPref val="3"/>
        </dgm:presLayoutVars>
      </dgm:prSet>
      <dgm:spPr/>
    </dgm:pt>
    <dgm:pt modelId="{1FCB972F-6676-4C94-B5E4-69BFAB5D361F}" type="pres">
      <dgm:prSet presAssocID="{0C17A043-E48A-488C-9563-DD7491312B95}" presName="parTransTwo" presStyleCnt="0"/>
      <dgm:spPr/>
    </dgm:pt>
    <dgm:pt modelId="{6E8DA51F-0A46-40F2-A008-CB1FE1029398}" type="pres">
      <dgm:prSet presAssocID="{0C17A043-E48A-488C-9563-DD7491312B95}" presName="horzTwo" presStyleCnt="0"/>
      <dgm:spPr/>
    </dgm:pt>
    <dgm:pt modelId="{419C03A7-D33B-4DBB-BA1C-4234C253A805}" type="pres">
      <dgm:prSet presAssocID="{2305964E-D4F7-43CB-883A-D4E76DEC8885}" presName="vertThree" presStyleCnt="0"/>
      <dgm:spPr/>
    </dgm:pt>
    <dgm:pt modelId="{17295CBE-970A-4A92-9FD8-C75BB962F86C}" type="pres">
      <dgm:prSet presAssocID="{2305964E-D4F7-43CB-883A-D4E76DEC8885}" presName="txThree" presStyleLbl="node3" presStyleIdx="0" presStyleCnt="3">
        <dgm:presLayoutVars>
          <dgm:chPref val="3"/>
        </dgm:presLayoutVars>
      </dgm:prSet>
      <dgm:spPr/>
    </dgm:pt>
    <dgm:pt modelId="{3FF27B8A-4A38-48B4-94FC-4A8F5EAB9CD1}" type="pres">
      <dgm:prSet presAssocID="{2305964E-D4F7-43CB-883A-D4E76DEC8885}" presName="parTransThree" presStyleCnt="0"/>
      <dgm:spPr/>
    </dgm:pt>
    <dgm:pt modelId="{2498223D-A870-4E34-9C09-EB1CB44DC834}" type="pres">
      <dgm:prSet presAssocID="{2305964E-D4F7-43CB-883A-D4E76DEC8885}" presName="horzThree" presStyleCnt="0"/>
      <dgm:spPr/>
    </dgm:pt>
    <dgm:pt modelId="{5745BF72-80FB-42BA-B9AE-80AE16076E1D}" type="pres">
      <dgm:prSet presAssocID="{6F05D47C-A8AA-4978-9261-8C6BF4FF5218}" presName="vertFour" presStyleCnt="0">
        <dgm:presLayoutVars>
          <dgm:chPref val="3"/>
        </dgm:presLayoutVars>
      </dgm:prSet>
      <dgm:spPr/>
    </dgm:pt>
    <dgm:pt modelId="{8C4020D7-BC68-4668-9D83-1DCD065350FB}" type="pres">
      <dgm:prSet presAssocID="{6F05D47C-A8AA-4978-9261-8C6BF4FF5218}" presName="txFour" presStyleLbl="node4" presStyleIdx="0" presStyleCnt="1">
        <dgm:presLayoutVars>
          <dgm:chPref val="3"/>
        </dgm:presLayoutVars>
      </dgm:prSet>
      <dgm:spPr/>
    </dgm:pt>
    <dgm:pt modelId="{3EB6E6D8-0D81-43D4-87D5-E9DABC26BAAB}" type="pres">
      <dgm:prSet presAssocID="{6F05D47C-A8AA-4978-9261-8C6BF4FF5218}" presName="horzFour" presStyleCnt="0"/>
      <dgm:spPr/>
    </dgm:pt>
    <dgm:pt modelId="{65A26EC0-6E3C-4472-8EF8-1DFFA37693C8}" type="pres">
      <dgm:prSet presAssocID="{BABC9D34-56B0-46F4-B080-1F1D04D07ACE}" presName="sibSpaceTwo" presStyleCnt="0"/>
      <dgm:spPr/>
    </dgm:pt>
    <dgm:pt modelId="{2BB7CE96-9FC1-4695-978C-07FAB3DF14F4}" type="pres">
      <dgm:prSet presAssocID="{734C53B4-A9E0-4733-AA50-5B4CCE28E3A3}" presName="vertTwo" presStyleCnt="0"/>
      <dgm:spPr/>
    </dgm:pt>
    <dgm:pt modelId="{E0E3B455-F120-4F03-B348-4CFF311C8620}" type="pres">
      <dgm:prSet presAssocID="{734C53B4-A9E0-4733-AA50-5B4CCE28E3A3}" presName="txTwo" presStyleLbl="node2" presStyleIdx="1" presStyleCnt="2">
        <dgm:presLayoutVars>
          <dgm:chPref val="3"/>
        </dgm:presLayoutVars>
      </dgm:prSet>
      <dgm:spPr/>
    </dgm:pt>
    <dgm:pt modelId="{779BC9EB-8FA7-4538-8BE8-116194C372BA}" type="pres">
      <dgm:prSet presAssocID="{734C53B4-A9E0-4733-AA50-5B4CCE28E3A3}" presName="parTransTwo" presStyleCnt="0"/>
      <dgm:spPr/>
    </dgm:pt>
    <dgm:pt modelId="{EF1A1DEE-4B72-4E99-953B-D4E9BA4D1217}" type="pres">
      <dgm:prSet presAssocID="{734C53B4-A9E0-4733-AA50-5B4CCE28E3A3}" presName="horzTwo" presStyleCnt="0"/>
      <dgm:spPr/>
    </dgm:pt>
    <dgm:pt modelId="{5EC85288-DEF8-40AA-B04C-5BD06693006B}" type="pres">
      <dgm:prSet presAssocID="{337CED30-4405-42A1-BA10-6C763C9A7AD9}" presName="vertThree" presStyleCnt="0"/>
      <dgm:spPr/>
    </dgm:pt>
    <dgm:pt modelId="{E14EB2D2-AA0D-4E28-9257-9DC6F336D50F}" type="pres">
      <dgm:prSet presAssocID="{337CED30-4405-42A1-BA10-6C763C9A7AD9}" presName="txThree" presStyleLbl="node3" presStyleIdx="1" presStyleCnt="3">
        <dgm:presLayoutVars>
          <dgm:chPref val="3"/>
        </dgm:presLayoutVars>
      </dgm:prSet>
      <dgm:spPr/>
    </dgm:pt>
    <dgm:pt modelId="{B04DFF8C-D4A9-4CC0-9831-D0C339EAF81B}" type="pres">
      <dgm:prSet presAssocID="{337CED30-4405-42A1-BA10-6C763C9A7AD9}" presName="horzThree" presStyleCnt="0"/>
      <dgm:spPr/>
    </dgm:pt>
    <dgm:pt modelId="{4FAFD42B-2457-4C5D-9AF3-277E5940C2D1}" type="pres">
      <dgm:prSet presAssocID="{463818DB-0FAB-475B-BB3E-A5CCAD80B404}" presName="sibSpaceThree" presStyleCnt="0"/>
      <dgm:spPr/>
    </dgm:pt>
    <dgm:pt modelId="{7D692296-EACB-4D27-965B-E349E050D69F}" type="pres">
      <dgm:prSet presAssocID="{E4C3623B-AE93-4A61-8FAD-AA4CD46D5850}" presName="vertThree" presStyleCnt="0"/>
      <dgm:spPr/>
    </dgm:pt>
    <dgm:pt modelId="{FA05247C-41D1-41FE-8C73-7885A24BE74C}" type="pres">
      <dgm:prSet presAssocID="{E4C3623B-AE93-4A61-8FAD-AA4CD46D5850}" presName="txThree" presStyleLbl="node3" presStyleIdx="2" presStyleCnt="3">
        <dgm:presLayoutVars>
          <dgm:chPref val="3"/>
        </dgm:presLayoutVars>
      </dgm:prSet>
      <dgm:spPr/>
    </dgm:pt>
    <dgm:pt modelId="{E76214FC-DFBC-4132-BE01-888E51D6D8EA}" type="pres">
      <dgm:prSet presAssocID="{E4C3623B-AE93-4A61-8FAD-AA4CD46D5850}" presName="horzThree" presStyleCnt="0"/>
      <dgm:spPr/>
    </dgm:pt>
  </dgm:ptLst>
  <dgm:cxnLst>
    <dgm:cxn modelId="{21548505-6542-4FF6-AA70-545BBBA9C183}" srcId="{734C53B4-A9E0-4733-AA50-5B4CCE28E3A3}" destId="{337CED30-4405-42A1-BA10-6C763C9A7AD9}" srcOrd="0" destOrd="0" parTransId="{FB08D395-AB5A-4E5D-9B9C-29DB4E2D3705}" sibTransId="{463818DB-0FAB-475B-BB3E-A5CCAD80B404}"/>
    <dgm:cxn modelId="{77A9002D-003B-4041-93C2-415DBD6A57FC}" type="presOf" srcId="{E4C3623B-AE93-4A61-8FAD-AA4CD46D5850}" destId="{FA05247C-41D1-41FE-8C73-7885A24BE74C}" srcOrd="0" destOrd="0" presId="urn:microsoft.com/office/officeart/2005/8/layout/hierarchy4"/>
    <dgm:cxn modelId="{89ADF233-334A-4038-B669-53D5F2BC3798}" srcId="{2305964E-D4F7-43CB-883A-D4E76DEC8885}" destId="{6F05D47C-A8AA-4978-9261-8C6BF4FF5218}" srcOrd="0" destOrd="0" parTransId="{F65D9E9E-ACD0-4FCF-AB25-879750B70A84}" sibTransId="{8692E9C3-53D1-4121-89DF-445B8CE16811}"/>
    <dgm:cxn modelId="{1DD3A850-AA8B-4600-9B64-9D917072FF79}" srcId="{734C53B4-A9E0-4733-AA50-5B4CCE28E3A3}" destId="{E4C3623B-AE93-4A61-8FAD-AA4CD46D5850}" srcOrd="1" destOrd="0" parTransId="{CBD24AAA-E943-4760-8E9D-C46EE5498E17}" sibTransId="{A039E9D2-559A-44DF-A691-C87FA1345C56}"/>
    <dgm:cxn modelId="{3DD48973-EF38-4539-9EAE-018CD02879F1}" srcId="{FF51E0AC-8B73-464C-A59D-D32653317238}" destId="{734C53B4-A9E0-4733-AA50-5B4CCE28E3A3}" srcOrd="1" destOrd="0" parTransId="{42F61867-8300-425F-A1A9-020107467B11}" sibTransId="{6CFF4DF1-9FE7-47C0-9C2F-3481B4E0754E}"/>
    <dgm:cxn modelId="{3891C98F-5808-4866-8B29-A8337F238A79}" type="presOf" srcId="{734C53B4-A9E0-4733-AA50-5B4CCE28E3A3}" destId="{E0E3B455-F120-4F03-B348-4CFF311C8620}" srcOrd="0" destOrd="0" presId="urn:microsoft.com/office/officeart/2005/8/layout/hierarchy4"/>
    <dgm:cxn modelId="{E83662AB-CF3E-4FB8-B390-29AE4DF5F235}" srcId="{0C17A043-E48A-488C-9563-DD7491312B95}" destId="{2305964E-D4F7-43CB-883A-D4E76DEC8885}" srcOrd="0" destOrd="0" parTransId="{DF38AD41-C169-4BA0-849C-56887074E20A}" sibTransId="{2F3C602C-177D-421D-978D-01A3BE905E3D}"/>
    <dgm:cxn modelId="{74B351C7-EA67-481B-986E-499129C83DD1}" type="presOf" srcId="{0C17A043-E48A-488C-9563-DD7491312B95}" destId="{546B7C2A-8600-4EB0-BE25-B56E5A9B7B79}" srcOrd="0" destOrd="0" presId="urn:microsoft.com/office/officeart/2005/8/layout/hierarchy4"/>
    <dgm:cxn modelId="{A12C5BCD-3100-45FF-9C58-C871A0497522}" type="presOf" srcId="{1CCECA62-AF5A-4923-AEFF-6CE9E7848FFD}" destId="{3E047B69-D243-4290-A164-C464C6435DED}" srcOrd="0" destOrd="0" presId="urn:microsoft.com/office/officeart/2005/8/layout/hierarchy4"/>
    <dgm:cxn modelId="{B431E5DB-7D54-41DA-8AE5-F44FE978000F}" type="presOf" srcId="{2305964E-D4F7-43CB-883A-D4E76DEC8885}" destId="{17295CBE-970A-4A92-9FD8-C75BB962F86C}" srcOrd="0" destOrd="0" presId="urn:microsoft.com/office/officeart/2005/8/layout/hierarchy4"/>
    <dgm:cxn modelId="{4D3676E5-0FE8-465A-B40F-41FE115A11ED}" type="presOf" srcId="{FF51E0AC-8B73-464C-A59D-D32653317238}" destId="{89E7C032-A79B-41D2-9A42-38B51D747507}" srcOrd="0" destOrd="0" presId="urn:microsoft.com/office/officeart/2005/8/layout/hierarchy4"/>
    <dgm:cxn modelId="{668B0CF1-1661-48EB-9D1C-92F9170DAC1E}" type="presOf" srcId="{337CED30-4405-42A1-BA10-6C763C9A7AD9}" destId="{E14EB2D2-AA0D-4E28-9257-9DC6F336D50F}" srcOrd="0" destOrd="0" presId="urn:microsoft.com/office/officeart/2005/8/layout/hierarchy4"/>
    <dgm:cxn modelId="{73BB10F1-B274-44AE-8349-E44816487D1B}" type="presOf" srcId="{6F05D47C-A8AA-4978-9261-8C6BF4FF5218}" destId="{8C4020D7-BC68-4668-9D83-1DCD065350FB}" srcOrd="0" destOrd="0" presId="urn:microsoft.com/office/officeart/2005/8/layout/hierarchy4"/>
    <dgm:cxn modelId="{9A3364FA-4112-495A-B6A1-4C4E70C4381F}" srcId="{1CCECA62-AF5A-4923-AEFF-6CE9E7848FFD}" destId="{FF51E0AC-8B73-464C-A59D-D32653317238}" srcOrd="0" destOrd="0" parTransId="{0B5BBD9A-2479-4930-AB32-81DB32247E34}" sibTransId="{538F37A6-A5AA-4A75-889A-DA268AB2D3FF}"/>
    <dgm:cxn modelId="{2684D5FF-BBD0-41C2-AD51-872C4AF4C566}" srcId="{FF51E0AC-8B73-464C-A59D-D32653317238}" destId="{0C17A043-E48A-488C-9563-DD7491312B95}" srcOrd="0" destOrd="0" parTransId="{41ED6580-A942-4974-87C6-909B95F36ABB}" sibTransId="{BABC9D34-56B0-46F4-B080-1F1D04D07ACE}"/>
    <dgm:cxn modelId="{33A70381-01CD-43E5-9F53-5EABF8292B10}" type="presParOf" srcId="{3E047B69-D243-4290-A164-C464C6435DED}" destId="{C5AB263B-D79B-4C85-9D71-EC4C39780E15}" srcOrd="0" destOrd="0" presId="urn:microsoft.com/office/officeart/2005/8/layout/hierarchy4"/>
    <dgm:cxn modelId="{6F434423-109F-41BC-9808-31434CBF3602}" type="presParOf" srcId="{C5AB263B-D79B-4C85-9D71-EC4C39780E15}" destId="{89E7C032-A79B-41D2-9A42-38B51D747507}" srcOrd="0" destOrd="0" presId="urn:microsoft.com/office/officeart/2005/8/layout/hierarchy4"/>
    <dgm:cxn modelId="{901A0E36-2127-4D85-9815-CCE7B0BA0923}" type="presParOf" srcId="{C5AB263B-D79B-4C85-9D71-EC4C39780E15}" destId="{4C113DB8-EA78-4C10-B104-698216441F94}" srcOrd="1" destOrd="0" presId="urn:microsoft.com/office/officeart/2005/8/layout/hierarchy4"/>
    <dgm:cxn modelId="{22595687-D075-484B-9A83-5BC0E5D65F16}" type="presParOf" srcId="{C5AB263B-D79B-4C85-9D71-EC4C39780E15}" destId="{B8B7C9B8-2318-40D8-9C83-370D0F6599C3}" srcOrd="2" destOrd="0" presId="urn:microsoft.com/office/officeart/2005/8/layout/hierarchy4"/>
    <dgm:cxn modelId="{C1DC4772-F485-4604-B3C4-393D4E1B91EB}" type="presParOf" srcId="{B8B7C9B8-2318-40D8-9C83-370D0F6599C3}" destId="{6FCDE22A-E09E-4789-9052-BD2B12477AED}" srcOrd="0" destOrd="0" presId="urn:microsoft.com/office/officeart/2005/8/layout/hierarchy4"/>
    <dgm:cxn modelId="{F5B20FBD-2982-4533-8620-387FC4752809}" type="presParOf" srcId="{6FCDE22A-E09E-4789-9052-BD2B12477AED}" destId="{546B7C2A-8600-4EB0-BE25-B56E5A9B7B79}" srcOrd="0" destOrd="0" presId="urn:microsoft.com/office/officeart/2005/8/layout/hierarchy4"/>
    <dgm:cxn modelId="{05624F80-F005-43DD-926C-1068CE48FF10}" type="presParOf" srcId="{6FCDE22A-E09E-4789-9052-BD2B12477AED}" destId="{1FCB972F-6676-4C94-B5E4-69BFAB5D361F}" srcOrd="1" destOrd="0" presId="urn:microsoft.com/office/officeart/2005/8/layout/hierarchy4"/>
    <dgm:cxn modelId="{D58BEAA2-B57C-4D85-A63B-FD7A18D7FC08}" type="presParOf" srcId="{6FCDE22A-E09E-4789-9052-BD2B12477AED}" destId="{6E8DA51F-0A46-40F2-A008-CB1FE1029398}" srcOrd="2" destOrd="0" presId="urn:microsoft.com/office/officeart/2005/8/layout/hierarchy4"/>
    <dgm:cxn modelId="{B2204CC6-C0DF-4F79-835F-07359918049D}" type="presParOf" srcId="{6E8DA51F-0A46-40F2-A008-CB1FE1029398}" destId="{419C03A7-D33B-4DBB-BA1C-4234C253A805}" srcOrd="0" destOrd="0" presId="urn:microsoft.com/office/officeart/2005/8/layout/hierarchy4"/>
    <dgm:cxn modelId="{ABB30EC4-9329-4B01-9F45-0D688BB2ACCC}" type="presParOf" srcId="{419C03A7-D33B-4DBB-BA1C-4234C253A805}" destId="{17295CBE-970A-4A92-9FD8-C75BB962F86C}" srcOrd="0" destOrd="0" presId="urn:microsoft.com/office/officeart/2005/8/layout/hierarchy4"/>
    <dgm:cxn modelId="{F913DD94-461D-45A9-ACFD-7F7CA1F44A8B}" type="presParOf" srcId="{419C03A7-D33B-4DBB-BA1C-4234C253A805}" destId="{3FF27B8A-4A38-48B4-94FC-4A8F5EAB9CD1}" srcOrd="1" destOrd="0" presId="urn:microsoft.com/office/officeart/2005/8/layout/hierarchy4"/>
    <dgm:cxn modelId="{A8BAABE2-58C2-4F3B-B9B0-9EA295A7C885}" type="presParOf" srcId="{419C03A7-D33B-4DBB-BA1C-4234C253A805}" destId="{2498223D-A870-4E34-9C09-EB1CB44DC834}" srcOrd="2" destOrd="0" presId="urn:microsoft.com/office/officeart/2005/8/layout/hierarchy4"/>
    <dgm:cxn modelId="{242DE818-5203-485D-A2A2-68D84D8BBE0A}" type="presParOf" srcId="{2498223D-A870-4E34-9C09-EB1CB44DC834}" destId="{5745BF72-80FB-42BA-B9AE-80AE16076E1D}" srcOrd="0" destOrd="0" presId="urn:microsoft.com/office/officeart/2005/8/layout/hierarchy4"/>
    <dgm:cxn modelId="{32AB1237-F4F2-446F-B27A-4DA633D9B986}" type="presParOf" srcId="{5745BF72-80FB-42BA-B9AE-80AE16076E1D}" destId="{8C4020D7-BC68-4668-9D83-1DCD065350FB}" srcOrd="0" destOrd="0" presId="urn:microsoft.com/office/officeart/2005/8/layout/hierarchy4"/>
    <dgm:cxn modelId="{87B26344-CC07-4E4E-9F5C-B49894B40A72}" type="presParOf" srcId="{5745BF72-80FB-42BA-B9AE-80AE16076E1D}" destId="{3EB6E6D8-0D81-43D4-87D5-E9DABC26BAAB}" srcOrd="1" destOrd="0" presId="urn:microsoft.com/office/officeart/2005/8/layout/hierarchy4"/>
    <dgm:cxn modelId="{0A098965-72B6-463E-997D-883F280C0B6D}" type="presParOf" srcId="{B8B7C9B8-2318-40D8-9C83-370D0F6599C3}" destId="{65A26EC0-6E3C-4472-8EF8-1DFFA37693C8}" srcOrd="1" destOrd="0" presId="urn:microsoft.com/office/officeart/2005/8/layout/hierarchy4"/>
    <dgm:cxn modelId="{1DA00940-DC5F-4AC4-83FB-777EE05D9C68}" type="presParOf" srcId="{B8B7C9B8-2318-40D8-9C83-370D0F6599C3}" destId="{2BB7CE96-9FC1-4695-978C-07FAB3DF14F4}" srcOrd="2" destOrd="0" presId="urn:microsoft.com/office/officeart/2005/8/layout/hierarchy4"/>
    <dgm:cxn modelId="{37A2C72F-5A18-47D8-ABE3-5BDD2F1AA785}" type="presParOf" srcId="{2BB7CE96-9FC1-4695-978C-07FAB3DF14F4}" destId="{E0E3B455-F120-4F03-B348-4CFF311C8620}" srcOrd="0" destOrd="0" presId="urn:microsoft.com/office/officeart/2005/8/layout/hierarchy4"/>
    <dgm:cxn modelId="{DFD5C624-111F-4913-A058-6E262F91F57A}" type="presParOf" srcId="{2BB7CE96-9FC1-4695-978C-07FAB3DF14F4}" destId="{779BC9EB-8FA7-4538-8BE8-116194C372BA}" srcOrd="1" destOrd="0" presId="urn:microsoft.com/office/officeart/2005/8/layout/hierarchy4"/>
    <dgm:cxn modelId="{2B74BA91-3AF4-4F66-853D-5F75BE246CEA}" type="presParOf" srcId="{2BB7CE96-9FC1-4695-978C-07FAB3DF14F4}" destId="{EF1A1DEE-4B72-4E99-953B-D4E9BA4D1217}" srcOrd="2" destOrd="0" presId="urn:microsoft.com/office/officeart/2005/8/layout/hierarchy4"/>
    <dgm:cxn modelId="{8AD2ED4E-333A-453D-B8CC-0CD7BD3AAC10}" type="presParOf" srcId="{EF1A1DEE-4B72-4E99-953B-D4E9BA4D1217}" destId="{5EC85288-DEF8-40AA-B04C-5BD06693006B}" srcOrd="0" destOrd="0" presId="urn:microsoft.com/office/officeart/2005/8/layout/hierarchy4"/>
    <dgm:cxn modelId="{5FCABB9D-B2EF-4F35-A362-44B4902C4CB7}" type="presParOf" srcId="{5EC85288-DEF8-40AA-B04C-5BD06693006B}" destId="{E14EB2D2-AA0D-4E28-9257-9DC6F336D50F}" srcOrd="0" destOrd="0" presId="urn:microsoft.com/office/officeart/2005/8/layout/hierarchy4"/>
    <dgm:cxn modelId="{EB12A5BB-0C92-42FB-AD88-DB05EF3BCF5B}" type="presParOf" srcId="{5EC85288-DEF8-40AA-B04C-5BD06693006B}" destId="{B04DFF8C-D4A9-4CC0-9831-D0C339EAF81B}" srcOrd="1" destOrd="0" presId="urn:microsoft.com/office/officeart/2005/8/layout/hierarchy4"/>
    <dgm:cxn modelId="{996E6074-4531-490C-9D5A-648853884634}" type="presParOf" srcId="{EF1A1DEE-4B72-4E99-953B-D4E9BA4D1217}" destId="{4FAFD42B-2457-4C5D-9AF3-277E5940C2D1}" srcOrd="1" destOrd="0" presId="urn:microsoft.com/office/officeart/2005/8/layout/hierarchy4"/>
    <dgm:cxn modelId="{9E7209F4-E9C0-446F-BD47-3F09BE4F7E55}" type="presParOf" srcId="{EF1A1DEE-4B72-4E99-953B-D4E9BA4D1217}" destId="{7D692296-EACB-4D27-965B-E349E050D69F}" srcOrd="2" destOrd="0" presId="urn:microsoft.com/office/officeart/2005/8/layout/hierarchy4"/>
    <dgm:cxn modelId="{8CADB9BD-B22E-4566-8FAF-EB048D473612}" type="presParOf" srcId="{7D692296-EACB-4D27-965B-E349E050D69F}" destId="{FA05247C-41D1-41FE-8C73-7885A24BE74C}" srcOrd="0" destOrd="0" presId="urn:microsoft.com/office/officeart/2005/8/layout/hierarchy4"/>
    <dgm:cxn modelId="{09D10E11-F37F-4E8B-B924-D0C3E4524737}" type="presParOf" srcId="{7D692296-EACB-4D27-965B-E349E050D69F}" destId="{E76214FC-DFBC-4132-BE01-888E51D6D8E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CECA62-AF5A-4923-AEFF-6CE9E7848FF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F51E0AC-8B73-464C-A59D-D32653317238}">
      <dgm:prSet phldrT="[Text]"/>
      <dgm:spPr/>
      <dgm:t>
        <a:bodyPr/>
        <a:lstStyle/>
        <a:p>
          <a:r>
            <a:rPr lang="en-AU" dirty="0"/>
            <a:t>App</a:t>
          </a:r>
        </a:p>
      </dgm:t>
    </dgm:pt>
    <dgm:pt modelId="{0B5BBD9A-2479-4930-AB32-81DB32247E34}" type="parTrans" cxnId="{9A3364FA-4112-495A-B6A1-4C4E70C4381F}">
      <dgm:prSet/>
      <dgm:spPr/>
      <dgm:t>
        <a:bodyPr/>
        <a:lstStyle/>
        <a:p>
          <a:endParaRPr lang="en-AU"/>
        </a:p>
      </dgm:t>
    </dgm:pt>
    <dgm:pt modelId="{538F37A6-A5AA-4A75-889A-DA268AB2D3FF}" type="sibTrans" cxnId="{9A3364FA-4112-495A-B6A1-4C4E70C4381F}">
      <dgm:prSet/>
      <dgm:spPr/>
      <dgm:t>
        <a:bodyPr/>
        <a:lstStyle/>
        <a:p>
          <a:endParaRPr lang="en-AU"/>
        </a:p>
      </dgm:t>
    </dgm:pt>
    <dgm:pt modelId="{0C17A043-E48A-488C-9563-DD7491312B95}">
      <dgm:prSet phldrT="[Text]"/>
      <dgm:spPr/>
      <dgm:t>
        <a:bodyPr/>
        <a:lstStyle/>
        <a:p>
          <a:r>
            <a:rPr lang="en-AU" dirty="0"/>
            <a:t>Queue</a:t>
          </a:r>
        </a:p>
      </dgm:t>
    </dgm:pt>
    <dgm:pt modelId="{41ED6580-A942-4974-87C6-909B95F36ABB}" type="parTrans" cxnId="{2684D5FF-BBD0-41C2-AD51-872C4AF4C566}">
      <dgm:prSet/>
      <dgm:spPr/>
      <dgm:t>
        <a:bodyPr/>
        <a:lstStyle/>
        <a:p>
          <a:endParaRPr lang="en-AU"/>
        </a:p>
      </dgm:t>
    </dgm:pt>
    <dgm:pt modelId="{BABC9D34-56B0-46F4-B080-1F1D04D07ACE}" type="sibTrans" cxnId="{2684D5FF-BBD0-41C2-AD51-872C4AF4C566}">
      <dgm:prSet/>
      <dgm:spPr/>
      <dgm:t>
        <a:bodyPr/>
        <a:lstStyle/>
        <a:p>
          <a:endParaRPr lang="en-AU"/>
        </a:p>
      </dgm:t>
    </dgm:pt>
    <dgm:pt modelId="{734C53B4-A9E0-4733-AA50-5B4CCE28E3A3}">
      <dgm:prSet phldrT="[Text]"/>
      <dgm:spPr/>
      <dgm:t>
        <a:bodyPr/>
        <a:lstStyle/>
        <a:p>
          <a:r>
            <a:rPr lang="en-AU" dirty="0"/>
            <a:t>Database</a:t>
          </a:r>
        </a:p>
      </dgm:t>
    </dgm:pt>
    <dgm:pt modelId="{42F61867-8300-425F-A1A9-020107467B11}" type="parTrans" cxnId="{3DD48973-EF38-4539-9EAE-018CD02879F1}">
      <dgm:prSet/>
      <dgm:spPr/>
      <dgm:t>
        <a:bodyPr/>
        <a:lstStyle/>
        <a:p>
          <a:endParaRPr lang="en-AU"/>
        </a:p>
      </dgm:t>
    </dgm:pt>
    <dgm:pt modelId="{6CFF4DF1-9FE7-47C0-9C2F-3481B4E0754E}" type="sibTrans" cxnId="{3DD48973-EF38-4539-9EAE-018CD02879F1}">
      <dgm:prSet/>
      <dgm:spPr/>
      <dgm:t>
        <a:bodyPr/>
        <a:lstStyle/>
        <a:p>
          <a:endParaRPr lang="en-AU"/>
        </a:p>
      </dgm:t>
    </dgm:pt>
    <dgm:pt modelId="{2305964E-D4F7-43CB-883A-D4E76DEC8885}">
      <dgm:prSet phldrT="[Text]"/>
      <dgm:spPr/>
      <dgm:t>
        <a:bodyPr/>
        <a:lstStyle/>
        <a:p>
          <a:r>
            <a:rPr lang="en-AU" dirty="0"/>
            <a:t>Queue Item</a:t>
          </a:r>
        </a:p>
      </dgm:t>
    </dgm:pt>
    <dgm:pt modelId="{DF38AD41-C169-4BA0-849C-56887074E20A}" type="parTrans" cxnId="{E83662AB-CF3E-4FB8-B390-29AE4DF5F235}">
      <dgm:prSet/>
      <dgm:spPr/>
      <dgm:t>
        <a:bodyPr/>
        <a:lstStyle/>
        <a:p>
          <a:endParaRPr lang="en-AU"/>
        </a:p>
      </dgm:t>
    </dgm:pt>
    <dgm:pt modelId="{2F3C602C-177D-421D-978D-01A3BE905E3D}" type="sibTrans" cxnId="{E83662AB-CF3E-4FB8-B390-29AE4DF5F235}">
      <dgm:prSet/>
      <dgm:spPr/>
      <dgm:t>
        <a:bodyPr/>
        <a:lstStyle/>
        <a:p>
          <a:endParaRPr lang="en-AU"/>
        </a:p>
      </dgm:t>
    </dgm:pt>
    <dgm:pt modelId="{337CED30-4405-42A1-BA10-6C763C9A7AD9}">
      <dgm:prSet phldrT="[Text]"/>
      <dgm:spPr/>
      <dgm:t>
        <a:bodyPr/>
        <a:lstStyle/>
        <a:p>
          <a:r>
            <a:rPr lang="en-AU" dirty="0"/>
            <a:t>Building Module</a:t>
          </a:r>
        </a:p>
      </dgm:t>
    </dgm:pt>
    <dgm:pt modelId="{FB08D395-AB5A-4E5D-9B9C-29DB4E2D3705}" type="parTrans" cxnId="{21548505-6542-4FF6-AA70-545BBBA9C183}">
      <dgm:prSet/>
      <dgm:spPr/>
      <dgm:t>
        <a:bodyPr/>
        <a:lstStyle/>
        <a:p>
          <a:endParaRPr lang="en-AU"/>
        </a:p>
      </dgm:t>
    </dgm:pt>
    <dgm:pt modelId="{463818DB-0FAB-475B-BB3E-A5CCAD80B404}" type="sibTrans" cxnId="{21548505-6542-4FF6-AA70-545BBBA9C183}">
      <dgm:prSet/>
      <dgm:spPr/>
      <dgm:t>
        <a:bodyPr/>
        <a:lstStyle/>
        <a:p>
          <a:endParaRPr lang="en-AU"/>
        </a:p>
      </dgm:t>
    </dgm:pt>
    <dgm:pt modelId="{E4C3623B-AE93-4A61-8FAD-AA4CD46D5850}">
      <dgm:prSet phldrT="[Text]"/>
      <dgm:spPr/>
      <dgm:t>
        <a:bodyPr/>
        <a:lstStyle/>
        <a:p>
          <a:r>
            <a:rPr lang="en-AU" dirty="0"/>
            <a:t>Browsing Module</a:t>
          </a:r>
        </a:p>
      </dgm:t>
    </dgm:pt>
    <dgm:pt modelId="{CBD24AAA-E943-4760-8E9D-C46EE5498E17}" type="parTrans" cxnId="{1DD3A850-AA8B-4600-9B64-9D917072FF79}">
      <dgm:prSet/>
      <dgm:spPr/>
      <dgm:t>
        <a:bodyPr/>
        <a:lstStyle/>
        <a:p>
          <a:endParaRPr lang="en-AU"/>
        </a:p>
      </dgm:t>
    </dgm:pt>
    <dgm:pt modelId="{A039E9D2-559A-44DF-A691-C87FA1345C56}" type="sibTrans" cxnId="{1DD3A850-AA8B-4600-9B64-9D917072FF79}">
      <dgm:prSet/>
      <dgm:spPr/>
      <dgm:t>
        <a:bodyPr/>
        <a:lstStyle/>
        <a:p>
          <a:endParaRPr lang="en-AU"/>
        </a:p>
      </dgm:t>
    </dgm:pt>
    <dgm:pt modelId="{6F05D47C-A8AA-4978-9261-8C6BF4FF5218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AU" dirty="0"/>
            <a:t>Bitwise Flag Module</a:t>
          </a:r>
        </a:p>
      </dgm:t>
    </dgm:pt>
    <dgm:pt modelId="{F65D9E9E-ACD0-4FCF-AB25-879750B70A84}" type="parTrans" cxnId="{89ADF233-334A-4038-B669-53D5F2BC3798}">
      <dgm:prSet/>
      <dgm:spPr/>
      <dgm:t>
        <a:bodyPr/>
        <a:lstStyle/>
        <a:p>
          <a:endParaRPr lang="en-AU"/>
        </a:p>
      </dgm:t>
    </dgm:pt>
    <dgm:pt modelId="{8692E9C3-53D1-4121-89DF-445B8CE16811}" type="sibTrans" cxnId="{89ADF233-334A-4038-B669-53D5F2BC3798}">
      <dgm:prSet/>
      <dgm:spPr/>
      <dgm:t>
        <a:bodyPr/>
        <a:lstStyle/>
        <a:p>
          <a:endParaRPr lang="en-AU"/>
        </a:p>
      </dgm:t>
    </dgm:pt>
    <dgm:pt modelId="{3E047B69-D243-4290-A164-C464C6435DED}" type="pres">
      <dgm:prSet presAssocID="{1CCECA62-AF5A-4923-AEFF-6CE9E7848FF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AB263B-D79B-4C85-9D71-EC4C39780E15}" type="pres">
      <dgm:prSet presAssocID="{FF51E0AC-8B73-464C-A59D-D32653317238}" presName="vertOne" presStyleCnt="0"/>
      <dgm:spPr/>
    </dgm:pt>
    <dgm:pt modelId="{89E7C032-A79B-41D2-9A42-38B51D747507}" type="pres">
      <dgm:prSet presAssocID="{FF51E0AC-8B73-464C-A59D-D32653317238}" presName="txOne" presStyleLbl="node0" presStyleIdx="0" presStyleCnt="1" custLinFactY="-30375" custLinFactNeighborX="2261" custLinFactNeighborY="-100000">
        <dgm:presLayoutVars>
          <dgm:chPref val="3"/>
        </dgm:presLayoutVars>
      </dgm:prSet>
      <dgm:spPr/>
    </dgm:pt>
    <dgm:pt modelId="{4C113DB8-EA78-4C10-B104-698216441F94}" type="pres">
      <dgm:prSet presAssocID="{FF51E0AC-8B73-464C-A59D-D32653317238}" presName="parTransOne" presStyleCnt="0"/>
      <dgm:spPr/>
    </dgm:pt>
    <dgm:pt modelId="{B8B7C9B8-2318-40D8-9C83-370D0F6599C3}" type="pres">
      <dgm:prSet presAssocID="{FF51E0AC-8B73-464C-A59D-D32653317238}" presName="horzOne" presStyleCnt="0"/>
      <dgm:spPr/>
    </dgm:pt>
    <dgm:pt modelId="{6FCDE22A-E09E-4789-9052-BD2B12477AED}" type="pres">
      <dgm:prSet presAssocID="{0C17A043-E48A-488C-9563-DD7491312B95}" presName="vertTwo" presStyleCnt="0"/>
      <dgm:spPr/>
    </dgm:pt>
    <dgm:pt modelId="{546B7C2A-8600-4EB0-BE25-B56E5A9B7B79}" type="pres">
      <dgm:prSet presAssocID="{0C17A043-E48A-488C-9563-DD7491312B95}" presName="txTwo" presStyleLbl="node2" presStyleIdx="0" presStyleCnt="2">
        <dgm:presLayoutVars>
          <dgm:chPref val="3"/>
        </dgm:presLayoutVars>
      </dgm:prSet>
      <dgm:spPr/>
    </dgm:pt>
    <dgm:pt modelId="{1FCB972F-6676-4C94-B5E4-69BFAB5D361F}" type="pres">
      <dgm:prSet presAssocID="{0C17A043-E48A-488C-9563-DD7491312B95}" presName="parTransTwo" presStyleCnt="0"/>
      <dgm:spPr/>
    </dgm:pt>
    <dgm:pt modelId="{6E8DA51F-0A46-40F2-A008-CB1FE1029398}" type="pres">
      <dgm:prSet presAssocID="{0C17A043-E48A-488C-9563-DD7491312B95}" presName="horzTwo" presStyleCnt="0"/>
      <dgm:spPr/>
    </dgm:pt>
    <dgm:pt modelId="{419C03A7-D33B-4DBB-BA1C-4234C253A805}" type="pres">
      <dgm:prSet presAssocID="{2305964E-D4F7-43CB-883A-D4E76DEC8885}" presName="vertThree" presStyleCnt="0"/>
      <dgm:spPr/>
    </dgm:pt>
    <dgm:pt modelId="{17295CBE-970A-4A92-9FD8-C75BB962F86C}" type="pres">
      <dgm:prSet presAssocID="{2305964E-D4F7-43CB-883A-D4E76DEC8885}" presName="txThree" presStyleLbl="node3" presStyleIdx="0" presStyleCnt="3">
        <dgm:presLayoutVars>
          <dgm:chPref val="3"/>
        </dgm:presLayoutVars>
      </dgm:prSet>
      <dgm:spPr/>
    </dgm:pt>
    <dgm:pt modelId="{3FF27B8A-4A38-48B4-94FC-4A8F5EAB9CD1}" type="pres">
      <dgm:prSet presAssocID="{2305964E-D4F7-43CB-883A-D4E76DEC8885}" presName="parTransThree" presStyleCnt="0"/>
      <dgm:spPr/>
    </dgm:pt>
    <dgm:pt modelId="{2498223D-A870-4E34-9C09-EB1CB44DC834}" type="pres">
      <dgm:prSet presAssocID="{2305964E-D4F7-43CB-883A-D4E76DEC8885}" presName="horzThree" presStyleCnt="0"/>
      <dgm:spPr/>
    </dgm:pt>
    <dgm:pt modelId="{5745BF72-80FB-42BA-B9AE-80AE16076E1D}" type="pres">
      <dgm:prSet presAssocID="{6F05D47C-A8AA-4978-9261-8C6BF4FF5218}" presName="vertFour" presStyleCnt="0">
        <dgm:presLayoutVars>
          <dgm:chPref val="3"/>
        </dgm:presLayoutVars>
      </dgm:prSet>
      <dgm:spPr/>
    </dgm:pt>
    <dgm:pt modelId="{8C4020D7-BC68-4668-9D83-1DCD065350FB}" type="pres">
      <dgm:prSet presAssocID="{6F05D47C-A8AA-4978-9261-8C6BF4FF5218}" presName="txFour" presStyleLbl="node4" presStyleIdx="0" presStyleCnt="1">
        <dgm:presLayoutVars>
          <dgm:chPref val="3"/>
        </dgm:presLayoutVars>
      </dgm:prSet>
      <dgm:spPr/>
    </dgm:pt>
    <dgm:pt modelId="{3EB6E6D8-0D81-43D4-87D5-E9DABC26BAAB}" type="pres">
      <dgm:prSet presAssocID="{6F05D47C-A8AA-4978-9261-8C6BF4FF5218}" presName="horzFour" presStyleCnt="0"/>
      <dgm:spPr/>
    </dgm:pt>
    <dgm:pt modelId="{65A26EC0-6E3C-4472-8EF8-1DFFA37693C8}" type="pres">
      <dgm:prSet presAssocID="{BABC9D34-56B0-46F4-B080-1F1D04D07ACE}" presName="sibSpaceTwo" presStyleCnt="0"/>
      <dgm:spPr/>
    </dgm:pt>
    <dgm:pt modelId="{2BB7CE96-9FC1-4695-978C-07FAB3DF14F4}" type="pres">
      <dgm:prSet presAssocID="{734C53B4-A9E0-4733-AA50-5B4CCE28E3A3}" presName="vertTwo" presStyleCnt="0"/>
      <dgm:spPr/>
    </dgm:pt>
    <dgm:pt modelId="{E0E3B455-F120-4F03-B348-4CFF311C8620}" type="pres">
      <dgm:prSet presAssocID="{734C53B4-A9E0-4733-AA50-5B4CCE28E3A3}" presName="txTwo" presStyleLbl="node2" presStyleIdx="1" presStyleCnt="2">
        <dgm:presLayoutVars>
          <dgm:chPref val="3"/>
        </dgm:presLayoutVars>
      </dgm:prSet>
      <dgm:spPr/>
    </dgm:pt>
    <dgm:pt modelId="{779BC9EB-8FA7-4538-8BE8-116194C372BA}" type="pres">
      <dgm:prSet presAssocID="{734C53B4-A9E0-4733-AA50-5B4CCE28E3A3}" presName="parTransTwo" presStyleCnt="0"/>
      <dgm:spPr/>
    </dgm:pt>
    <dgm:pt modelId="{EF1A1DEE-4B72-4E99-953B-D4E9BA4D1217}" type="pres">
      <dgm:prSet presAssocID="{734C53B4-A9E0-4733-AA50-5B4CCE28E3A3}" presName="horzTwo" presStyleCnt="0"/>
      <dgm:spPr/>
    </dgm:pt>
    <dgm:pt modelId="{5EC85288-DEF8-40AA-B04C-5BD06693006B}" type="pres">
      <dgm:prSet presAssocID="{337CED30-4405-42A1-BA10-6C763C9A7AD9}" presName="vertThree" presStyleCnt="0"/>
      <dgm:spPr/>
    </dgm:pt>
    <dgm:pt modelId="{E14EB2D2-AA0D-4E28-9257-9DC6F336D50F}" type="pres">
      <dgm:prSet presAssocID="{337CED30-4405-42A1-BA10-6C763C9A7AD9}" presName="txThree" presStyleLbl="node3" presStyleIdx="1" presStyleCnt="3">
        <dgm:presLayoutVars>
          <dgm:chPref val="3"/>
        </dgm:presLayoutVars>
      </dgm:prSet>
      <dgm:spPr/>
    </dgm:pt>
    <dgm:pt modelId="{B04DFF8C-D4A9-4CC0-9831-D0C339EAF81B}" type="pres">
      <dgm:prSet presAssocID="{337CED30-4405-42A1-BA10-6C763C9A7AD9}" presName="horzThree" presStyleCnt="0"/>
      <dgm:spPr/>
    </dgm:pt>
    <dgm:pt modelId="{4FAFD42B-2457-4C5D-9AF3-277E5940C2D1}" type="pres">
      <dgm:prSet presAssocID="{463818DB-0FAB-475B-BB3E-A5CCAD80B404}" presName="sibSpaceThree" presStyleCnt="0"/>
      <dgm:spPr/>
    </dgm:pt>
    <dgm:pt modelId="{7D692296-EACB-4D27-965B-E349E050D69F}" type="pres">
      <dgm:prSet presAssocID="{E4C3623B-AE93-4A61-8FAD-AA4CD46D5850}" presName="vertThree" presStyleCnt="0"/>
      <dgm:spPr/>
    </dgm:pt>
    <dgm:pt modelId="{FA05247C-41D1-41FE-8C73-7885A24BE74C}" type="pres">
      <dgm:prSet presAssocID="{E4C3623B-AE93-4A61-8FAD-AA4CD46D5850}" presName="txThree" presStyleLbl="node3" presStyleIdx="2" presStyleCnt="3">
        <dgm:presLayoutVars>
          <dgm:chPref val="3"/>
        </dgm:presLayoutVars>
      </dgm:prSet>
      <dgm:spPr/>
    </dgm:pt>
    <dgm:pt modelId="{E76214FC-DFBC-4132-BE01-888E51D6D8EA}" type="pres">
      <dgm:prSet presAssocID="{E4C3623B-AE93-4A61-8FAD-AA4CD46D5850}" presName="horzThree" presStyleCnt="0"/>
      <dgm:spPr/>
    </dgm:pt>
  </dgm:ptLst>
  <dgm:cxnLst>
    <dgm:cxn modelId="{21548505-6542-4FF6-AA70-545BBBA9C183}" srcId="{734C53B4-A9E0-4733-AA50-5B4CCE28E3A3}" destId="{337CED30-4405-42A1-BA10-6C763C9A7AD9}" srcOrd="0" destOrd="0" parTransId="{FB08D395-AB5A-4E5D-9B9C-29DB4E2D3705}" sibTransId="{463818DB-0FAB-475B-BB3E-A5CCAD80B404}"/>
    <dgm:cxn modelId="{77A9002D-003B-4041-93C2-415DBD6A57FC}" type="presOf" srcId="{E4C3623B-AE93-4A61-8FAD-AA4CD46D5850}" destId="{FA05247C-41D1-41FE-8C73-7885A24BE74C}" srcOrd="0" destOrd="0" presId="urn:microsoft.com/office/officeart/2005/8/layout/hierarchy4"/>
    <dgm:cxn modelId="{89ADF233-334A-4038-B669-53D5F2BC3798}" srcId="{2305964E-D4F7-43CB-883A-D4E76DEC8885}" destId="{6F05D47C-A8AA-4978-9261-8C6BF4FF5218}" srcOrd="0" destOrd="0" parTransId="{F65D9E9E-ACD0-4FCF-AB25-879750B70A84}" sibTransId="{8692E9C3-53D1-4121-89DF-445B8CE16811}"/>
    <dgm:cxn modelId="{1DD3A850-AA8B-4600-9B64-9D917072FF79}" srcId="{734C53B4-A9E0-4733-AA50-5B4CCE28E3A3}" destId="{E4C3623B-AE93-4A61-8FAD-AA4CD46D5850}" srcOrd="1" destOrd="0" parTransId="{CBD24AAA-E943-4760-8E9D-C46EE5498E17}" sibTransId="{A039E9D2-559A-44DF-A691-C87FA1345C56}"/>
    <dgm:cxn modelId="{3DD48973-EF38-4539-9EAE-018CD02879F1}" srcId="{FF51E0AC-8B73-464C-A59D-D32653317238}" destId="{734C53B4-A9E0-4733-AA50-5B4CCE28E3A3}" srcOrd="1" destOrd="0" parTransId="{42F61867-8300-425F-A1A9-020107467B11}" sibTransId="{6CFF4DF1-9FE7-47C0-9C2F-3481B4E0754E}"/>
    <dgm:cxn modelId="{3891C98F-5808-4866-8B29-A8337F238A79}" type="presOf" srcId="{734C53B4-A9E0-4733-AA50-5B4CCE28E3A3}" destId="{E0E3B455-F120-4F03-B348-4CFF311C8620}" srcOrd="0" destOrd="0" presId="urn:microsoft.com/office/officeart/2005/8/layout/hierarchy4"/>
    <dgm:cxn modelId="{E83662AB-CF3E-4FB8-B390-29AE4DF5F235}" srcId="{0C17A043-E48A-488C-9563-DD7491312B95}" destId="{2305964E-D4F7-43CB-883A-D4E76DEC8885}" srcOrd="0" destOrd="0" parTransId="{DF38AD41-C169-4BA0-849C-56887074E20A}" sibTransId="{2F3C602C-177D-421D-978D-01A3BE905E3D}"/>
    <dgm:cxn modelId="{74B351C7-EA67-481B-986E-499129C83DD1}" type="presOf" srcId="{0C17A043-E48A-488C-9563-DD7491312B95}" destId="{546B7C2A-8600-4EB0-BE25-B56E5A9B7B79}" srcOrd="0" destOrd="0" presId="urn:microsoft.com/office/officeart/2005/8/layout/hierarchy4"/>
    <dgm:cxn modelId="{A12C5BCD-3100-45FF-9C58-C871A0497522}" type="presOf" srcId="{1CCECA62-AF5A-4923-AEFF-6CE9E7848FFD}" destId="{3E047B69-D243-4290-A164-C464C6435DED}" srcOrd="0" destOrd="0" presId="urn:microsoft.com/office/officeart/2005/8/layout/hierarchy4"/>
    <dgm:cxn modelId="{B431E5DB-7D54-41DA-8AE5-F44FE978000F}" type="presOf" srcId="{2305964E-D4F7-43CB-883A-D4E76DEC8885}" destId="{17295CBE-970A-4A92-9FD8-C75BB962F86C}" srcOrd="0" destOrd="0" presId="urn:microsoft.com/office/officeart/2005/8/layout/hierarchy4"/>
    <dgm:cxn modelId="{4D3676E5-0FE8-465A-B40F-41FE115A11ED}" type="presOf" srcId="{FF51E0AC-8B73-464C-A59D-D32653317238}" destId="{89E7C032-A79B-41D2-9A42-38B51D747507}" srcOrd="0" destOrd="0" presId="urn:microsoft.com/office/officeart/2005/8/layout/hierarchy4"/>
    <dgm:cxn modelId="{668B0CF1-1661-48EB-9D1C-92F9170DAC1E}" type="presOf" srcId="{337CED30-4405-42A1-BA10-6C763C9A7AD9}" destId="{E14EB2D2-AA0D-4E28-9257-9DC6F336D50F}" srcOrd="0" destOrd="0" presId="urn:microsoft.com/office/officeart/2005/8/layout/hierarchy4"/>
    <dgm:cxn modelId="{73BB10F1-B274-44AE-8349-E44816487D1B}" type="presOf" srcId="{6F05D47C-A8AA-4978-9261-8C6BF4FF5218}" destId="{8C4020D7-BC68-4668-9D83-1DCD065350FB}" srcOrd="0" destOrd="0" presId="urn:microsoft.com/office/officeart/2005/8/layout/hierarchy4"/>
    <dgm:cxn modelId="{9A3364FA-4112-495A-B6A1-4C4E70C4381F}" srcId="{1CCECA62-AF5A-4923-AEFF-6CE9E7848FFD}" destId="{FF51E0AC-8B73-464C-A59D-D32653317238}" srcOrd="0" destOrd="0" parTransId="{0B5BBD9A-2479-4930-AB32-81DB32247E34}" sibTransId="{538F37A6-A5AA-4A75-889A-DA268AB2D3FF}"/>
    <dgm:cxn modelId="{2684D5FF-BBD0-41C2-AD51-872C4AF4C566}" srcId="{FF51E0AC-8B73-464C-A59D-D32653317238}" destId="{0C17A043-E48A-488C-9563-DD7491312B95}" srcOrd="0" destOrd="0" parTransId="{41ED6580-A942-4974-87C6-909B95F36ABB}" sibTransId="{BABC9D34-56B0-46F4-B080-1F1D04D07ACE}"/>
    <dgm:cxn modelId="{33A70381-01CD-43E5-9F53-5EABF8292B10}" type="presParOf" srcId="{3E047B69-D243-4290-A164-C464C6435DED}" destId="{C5AB263B-D79B-4C85-9D71-EC4C39780E15}" srcOrd="0" destOrd="0" presId="urn:microsoft.com/office/officeart/2005/8/layout/hierarchy4"/>
    <dgm:cxn modelId="{6F434423-109F-41BC-9808-31434CBF3602}" type="presParOf" srcId="{C5AB263B-D79B-4C85-9D71-EC4C39780E15}" destId="{89E7C032-A79B-41D2-9A42-38B51D747507}" srcOrd="0" destOrd="0" presId="urn:microsoft.com/office/officeart/2005/8/layout/hierarchy4"/>
    <dgm:cxn modelId="{901A0E36-2127-4D85-9815-CCE7B0BA0923}" type="presParOf" srcId="{C5AB263B-D79B-4C85-9D71-EC4C39780E15}" destId="{4C113DB8-EA78-4C10-B104-698216441F94}" srcOrd="1" destOrd="0" presId="urn:microsoft.com/office/officeart/2005/8/layout/hierarchy4"/>
    <dgm:cxn modelId="{22595687-D075-484B-9A83-5BC0E5D65F16}" type="presParOf" srcId="{C5AB263B-D79B-4C85-9D71-EC4C39780E15}" destId="{B8B7C9B8-2318-40D8-9C83-370D0F6599C3}" srcOrd="2" destOrd="0" presId="urn:microsoft.com/office/officeart/2005/8/layout/hierarchy4"/>
    <dgm:cxn modelId="{C1DC4772-F485-4604-B3C4-393D4E1B91EB}" type="presParOf" srcId="{B8B7C9B8-2318-40D8-9C83-370D0F6599C3}" destId="{6FCDE22A-E09E-4789-9052-BD2B12477AED}" srcOrd="0" destOrd="0" presId="urn:microsoft.com/office/officeart/2005/8/layout/hierarchy4"/>
    <dgm:cxn modelId="{F5B20FBD-2982-4533-8620-387FC4752809}" type="presParOf" srcId="{6FCDE22A-E09E-4789-9052-BD2B12477AED}" destId="{546B7C2A-8600-4EB0-BE25-B56E5A9B7B79}" srcOrd="0" destOrd="0" presId="urn:microsoft.com/office/officeart/2005/8/layout/hierarchy4"/>
    <dgm:cxn modelId="{05624F80-F005-43DD-926C-1068CE48FF10}" type="presParOf" srcId="{6FCDE22A-E09E-4789-9052-BD2B12477AED}" destId="{1FCB972F-6676-4C94-B5E4-69BFAB5D361F}" srcOrd="1" destOrd="0" presId="urn:microsoft.com/office/officeart/2005/8/layout/hierarchy4"/>
    <dgm:cxn modelId="{D58BEAA2-B57C-4D85-A63B-FD7A18D7FC08}" type="presParOf" srcId="{6FCDE22A-E09E-4789-9052-BD2B12477AED}" destId="{6E8DA51F-0A46-40F2-A008-CB1FE1029398}" srcOrd="2" destOrd="0" presId="urn:microsoft.com/office/officeart/2005/8/layout/hierarchy4"/>
    <dgm:cxn modelId="{B2204CC6-C0DF-4F79-835F-07359918049D}" type="presParOf" srcId="{6E8DA51F-0A46-40F2-A008-CB1FE1029398}" destId="{419C03A7-D33B-4DBB-BA1C-4234C253A805}" srcOrd="0" destOrd="0" presId="urn:microsoft.com/office/officeart/2005/8/layout/hierarchy4"/>
    <dgm:cxn modelId="{ABB30EC4-9329-4B01-9F45-0D688BB2ACCC}" type="presParOf" srcId="{419C03A7-D33B-4DBB-BA1C-4234C253A805}" destId="{17295CBE-970A-4A92-9FD8-C75BB962F86C}" srcOrd="0" destOrd="0" presId="urn:microsoft.com/office/officeart/2005/8/layout/hierarchy4"/>
    <dgm:cxn modelId="{F913DD94-461D-45A9-ACFD-7F7CA1F44A8B}" type="presParOf" srcId="{419C03A7-D33B-4DBB-BA1C-4234C253A805}" destId="{3FF27B8A-4A38-48B4-94FC-4A8F5EAB9CD1}" srcOrd="1" destOrd="0" presId="urn:microsoft.com/office/officeart/2005/8/layout/hierarchy4"/>
    <dgm:cxn modelId="{A8BAABE2-58C2-4F3B-B9B0-9EA295A7C885}" type="presParOf" srcId="{419C03A7-D33B-4DBB-BA1C-4234C253A805}" destId="{2498223D-A870-4E34-9C09-EB1CB44DC834}" srcOrd="2" destOrd="0" presId="urn:microsoft.com/office/officeart/2005/8/layout/hierarchy4"/>
    <dgm:cxn modelId="{242DE818-5203-485D-A2A2-68D84D8BBE0A}" type="presParOf" srcId="{2498223D-A870-4E34-9C09-EB1CB44DC834}" destId="{5745BF72-80FB-42BA-B9AE-80AE16076E1D}" srcOrd="0" destOrd="0" presId="urn:microsoft.com/office/officeart/2005/8/layout/hierarchy4"/>
    <dgm:cxn modelId="{32AB1237-F4F2-446F-B27A-4DA633D9B986}" type="presParOf" srcId="{5745BF72-80FB-42BA-B9AE-80AE16076E1D}" destId="{8C4020D7-BC68-4668-9D83-1DCD065350FB}" srcOrd="0" destOrd="0" presId="urn:microsoft.com/office/officeart/2005/8/layout/hierarchy4"/>
    <dgm:cxn modelId="{87B26344-CC07-4E4E-9F5C-B49894B40A72}" type="presParOf" srcId="{5745BF72-80FB-42BA-B9AE-80AE16076E1D}" destId="{3EB6E6D8-0D81-43D4-87D5-E9DABC26BAAB}" srcOrd="1" destOrd="0" presId="urn:microsoft.com/office/officeart/2005/8/layout/hierarchy4"/>
    <dgm:cxn modelId="{0A098965-72B6-463E-997D-883F280C0B6D}" type="presParOf" srcId="{B8B7C9B8-2318-40D8-9C83-370D0F6599C3}" destId="{65A26EC0-6E3C-4472-8EF8-1DFFA37693C8}" srcOrd="1" destOrd="0" presId="urn:microsoft.com/office/officeart/2005/8/layout/hierarchy4"/>
    <dgm:cxn modelId="{1DA00940-DC5F-4AC4-83FB-777EE05D9C68}" type="presParOf" srcId="{B8B7C9B8-2318-40D8-9C83-370D0F6599C3}" destId="{2BB7CE96-9FC1-4695-978C-07FAB3DF14F4}" srcOrd="2" destOrd="0" presId="urn:microsoft.com/office/officeart/2005/8/layout/hierarchy4"/>
    <dgm:cxn modelId="{37A2C72F-5A18-47D8-ABE3-5BDD2F1AA785}" type="presParOf" srcId="{2BB7CE96-9FC1-4695-978C-07FAB3DF14F4}" destId="{E0E3B455-F120-4F03-B348-4CFF311C8620}" srcOrd="0" destOrd="0" presId="urn:microsoft.com/office/officeart/2005/8/layout/hierarchy4"/>
    <dgm:cxn modelId="{DFD5C624-111F-4913-A058-6E262F91F57A}" type="presParOf" srcId="{2BB7CE96-9FC1-4695-978C-07FAB3DF14F4}" destId="{779BC9EB-8FA7-4538-8BE8-116194C372BA}" srcOrd="1" destOrd="0" presId="urn:microsoft.com/office/officeart/2005/8/layout/hierarchy4"/>
    <dgm:cxn modelId="{2B74BA91-3AF4-4F66-853D-5F75BE246CEA}" type="presParOf" srcId="{2BB7CE96-9FC1-4695-978C-07FAB3DF14F4}" destId="{EF1A1DEE-4B72-4E99-953B-D4E9BA4D1217}" srcOrd="2" destOrd="0" presId="urn:microsoft.com/office/officeart/2005/8/layout/hierarchy4"/>
    <dgm:cxn modelId="{8AD2ED4E-333A-453D-B8CC-0CD7BD3AAC10}" type="presParOf" srcId="{EF1A1DEE-4B72-4E99-953B-D4E9BA4D1217}" destId="{5EC85288-DEF8-40AA-B04C-5BD06693006B}" srcOrd="0" destOrd="0" presId="urn:microsoft.com/office/officeart/2005/8/layout/hierarchy4"/>
    <dgm:cxn modelId="{5FCABB9D-B2EF-4F35-A362-44B4902C4CB7}" type="presParOf" srcId="{5EC85288-DEF8-40AA-B04C-5BD06693006B}" destId="{E14EB2D2-AA0D-4E28-9257-9DC6F336D50F}" srcOrd="0" destOrd="0" presId="urn:microsoft.com/office/officeart/2005/8/layout/hierarchy4"/>
    <dgm:cxn modelId="{EB12A5BB-0C92-42FB-AD88-DB05EF3BCF5B}" type="presParOf" srcId="{5EC85288-DEF8-40AA-B04C-5BD06693006B}" destId="{B04DFF8C-D4A9-4CC0-9831-D0C339EAF81B}" srcOrd="1" destOrd="0" presId="urn:microsoft.com/office/officeart/2005/8/layout/hierarchy4"/>
    <dgm:cxn modelId="{996E6074-4531-490C-9D5A-648853884634}" type="presParOf" srcId="{EF1A1DEE-4B72-4E99-953B-D4E9BA4D1217}" destId="{4FAFD42B-2457-4C5D-9AF3-277E5940C2D1}" srcOrd="1" destOrd="0" presId="urn:microsoft.com/office/officeart/2005/8/layout/hierarchy4"/>
    <dgm:cxn modelId="{9E7209F4-E9C0-446F-BD47-3F09BE4F7E55}" type="presParOf" srcId="{EF1A1DEE-4B72-4E99-953B-D4E9BA4D1217}" destId="{7D692296-EACB-4D27-965B-E349E050D69F}" srcOrd="2" destOrd="0" presId="urn:microsoft.com/office/officeart/2005/8/layout/hierarchy4"/>
    <dgm:cxn modelId="{8CADB9BD-B22E-4566-8FAF-EB048D473612}" type="presParOf" srcId="{7D692296-EACB-4D27-965B-E349E050D69F}" destId="{FA05247C-41D1-41FE-8C73-7885A24BE74C}" srcOrd="0" destOrd="0" presId="urn:microsoft.com/office/officeart/2005/8/layout/hierarchy4"/>
    <dgm:cxn modelId="{09D10E11-F37F-4E8B-B924-D0C3E4524737}" type="presParOf" srcId="{7D692296-EACB-4D27-965B-E349E050D69F}" destId="{E76214FC-DFBC-4132-BE01-888E51D6D8E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CECA62-AF5A-4923-AEFF-6CE9E7848FF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F51E0AC-8B73-464C-A59D-D32653317238}">
      <dgm:prSet phldrT="[Text]"/>
      <dgm:spPr/>
      <dgm:t>
        <a:bodyPr/>
        <a:lstStyle/>
        <a:p>
          <a:r>
            <a:rPr lang="en-AU" dirty="0"/>
            <a:t>App</a:t>
          </a:r>
        </a:p>
      </dgm:t>
    </dgm:pt>
    <dgm:pt modelId="{0B5BBD9A-2479-4930-AB32-81DB32247E34}" type="parTrans" cxnId="{9A3364FA-4112-495A-B6A1-4C4E70C4381F}">
      <dgm:prSet/>
      <dgm:spPr/>
      <dgm:t>
        <a:bodyPr/>
        <a:lstStyle/>
        <a:p>
          <a:endParaRPr lang="en-AU"/>
        </a:p>
      </dgm:t>
    </dgm:pt>
    <dgm:pt modelId="{538F37A6-A5AA-4A75-889A-DA268AB2D3FF}" type="sibTrans" cxnId="{9A3364FA-4112-495A-B6A1-4C4E70C4381F}">
      <dgm:prSet/>
      <dgm:spPr/>
      <dgm:t>
        <a:bodyPr/>
        <a:lstStyle/>
        <a:p>
          <a:endParaRPr lang="en-AU"/>
        </a:p>
      </dgm:t>
    </dgm:pt>
    <dgm:pt modelId="{0C17A043-E48A-488C-9563-DD7491312B95}">
      <dgm:prSet phldrT="[Text]"/>
      <dgm:spPr/>
      <dgm:t>
        <a:bodyPr/>
        <a:lstStyle/>
        <a:p>
          <a:r>
            <a:rPr lang="en-AU" dirty="0"/>
            <a:t>Queue</a:t>
          </a:r>
        </a:p>
      </dgm:t>
    </dgm:pt>
    <dgm:pt modelId="{41ED6580-A942-4974-87C6-909B95F36ABB}" type="parTrans" cxnId="{2684D5FF-BBD0-41C2-AD51-872C4AF4C566}">
      <dgm:prSet/>
      <dgm:spPr/>
      <dgm:t>
        <a:bodyPr/>
        <a:lstStyle/>
        <a:p>
          <a:endParaRPr lang="en-AU"/>
        </a:p>
      </dgm:t>
    </dgm:pt>
    <dgm:pt modelId="{BABC9D34-56B0-46F4-B080-1F1D04D07ACE}" type="sibTrans" cxnId="{2684D5FF-BBD0-41C2-AD51-872C4AF4C566}">
      <dgm:prSet/>
      <dgm:spPr/>
      <dgm:t>
        <a:bodyPr/>
        <a:lstStyle/>
        <a:p>
          <a:endParaRPr lang="en-AU"/>
        </a:p>
      </dgm:t>
    </dgm:pt>
    <dgm:pt modelId="{734C53B4-A9E0-4733-AA50-5B4CCE28E3A3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AU" dirty="0"/>
            <a:t>Database</a:t>
          </a:r>
        </a:p>
      </dgm:t>
    </dgm:pt>
    <dgm:pt modelId="{42F61867-8300-425F-A1A9-020107467B11}" type="parTrans" cxnId="{3DD48973-EF38-4539-9EAE-018CD02879F1}">
      <dgm:prSet/>
      <dgm:spPr/>
      <dgm:t>
        <a:bodyPr/>
        <a:lstStyle/>
        <a:p>
          <a:endParaRPr lang="en-AU"/>
        </a:p>
      </dgm:t>
    </dgm:pt>
    <dgm:pt modelId="{6CFF4DF1-9FE7-47C0-9C2F-3481B4E0754E}" type="sibTrans" cxnId="{3DD48973-EF38-4539-9EAE-018CD02879F1}">
      <dgm:prSet/>
      <dgm:spPr/>
      <dgm:t>
        <a:bodyPr/>
        <a:lstStyle/>
        <a:p>
          <a:endParaRPr lang="en-AU"/>
        </a:p>
      </dgm:t>
    </dgm:pt>
    <dgm:pt modelId="{2305964E-D4F7-43CB-883A-D4E76DEC8885}">
      <dgm:prSet phldrT="[Text]"/>
      <dgm:spPr/>
      <dgm:t>
        <a:bodyPr/>
        <a:lstStyle/>
        <a:p>
          <a:r>
            <a:rPr lang="en-AU" dirty="0"/>
            <a:t>Queue Item</a:t>
          </a:r>
        </a:p>
      </dgm:t>
    </dgm:pt>
    <dgm:pt modelId="{DF38AD41-C169-4BA0-849C-56887074E20A}" type="parTrans" cxnId="{E83662AB-CF3E-4FB8-B390-29AE4DF5F235}">
      <dgm:prSet/>
      <dgm:spPr/>
      <dgm:t>
        <a:bodyPr/>
        <a:lstStyle/>
        <a:p>
          <a:endParaRPr lang="en-AU"/>
        </a:p>
      </dgm:t>
    </dgm:pt>
    <dgm:pt modelId="{2F3C602C-177D-421D-978D-01A3BE905E3D}" type="sibTrans" cxnId="{E83662AB-CF3E-4FB8-B390-29AE4DF5F235}">
      <dgm:prSet/>
      <dgm:spPr/>
      <dgm:t>
        <a:bodyPr/>
        <a:lstStyle/>
        <a:p>
          <a:endParaRPr lang="en-AU"/>
        </a:p>
      </dgm:t>
    </dgm:pt>
    <dgm:pt modelId="{337CED30-4405-42A1-BA10-6C763C9A7AD9}">
      <dgm:prSet phldrT="[Text]"/>
      <dgm:spPr/>
      <dgm:t>
        <a:bodyPr/>
        <a:lstStyle/>
        <a:p>
          <a:r>
            <a:rPr lang="en-AU" dirty="0"/>
            <a:t>Building Module</a:t>
          </a:r>
        </a:p>
      </dgm:t>
    </dgm:pt>
    <dgm:pt modelId="{FB08D395-AB5A-4E5D-9B9C-29DB4E2D3705}" type="parTrans" cxnId="{21548505-6542-4FF6-AA70-545BBBA9C183}">
      <dgm:prSet/>
      <dgm:spPr/>
      <dgm:t>
        <a:bodyPr/>
        <a:lstStyle/>
        <a:p>
          <a:endParaRPr lang="en-AU"/>
        </a:p>
      </dgm:t>
    </dgm:pt>
    <dgm:pt modelId="{463818DB-0FAB-475B-BB3E-A5CCAD80B404}" type="sibTrans" cxnId="{21548505-6542-4FF6-AA70-545BBBA9C183}">
      <dgm:prSet/>
      <dgm:spPr/>
      <dgm:t>
        <a:bodyPr/>
        <a:lstStyle/>
        <a:p>
          <a:endParaRPr lang="en-AU"/>
        </a:p>
      </dgm:t>
    </dgm:pt>
    <dgm:pt modelId="{E4C3623B-AE93-4A61-8FAD-AA4CD46D5850}">
      <dgm:prSet phldrT="[Text]"/>
      <dgm:spPr/>
      <dgm:t>
        <a:bodyPr/>
        <a:lstStyle/>
        <a:p>
          <a:r>
            <a:rPr lang="en-AU" dirty="0"/>
            <a:t>Browsing Module</a:t>
          </a:r>
        </a:p>
      </dgm:t>
    </dgm:pt>
    <dgm:pt modelId="{CBD24AAA-E943-4760-8E9D-C46EE5498E17}" type="parTrans" cxnId="{1DD3A850-AA8B-4600-9B64-9D917072FF79}">
      <dgm:prSet/>
      <dgm:spPr/>
      <dgm:t>
        <a:bodyPr/>
        <a:lstStyle/>
        <a:p>
          <a:endParaRPr lang="en-AU"/>
        </a:p>
      </dgm:t>
    </dgm:pt>
    <dgm:pt modelId="{A039E9D2-559A-44DF-A691-C87FA1345C56}" type="sibTrans" cxnId="{1DD3A850-AA8B-4600-9B64-9D917072FF79}">
      <dgm:prSet/>
      <dgm:spPr/>
      <dgm:t>
        <a:bodyPr/>
        <a:lstStyle/>
        <a:p>
          <a:endParaRPr lang="en-AU"/>
        </a:p>
      </dgm:t>
    </dgm:pt>
    <dgm:pt modelId="{6F05D47C-A8AA-4978-9261-8C6BF4FF5218}">
      <dgm:prSet phldrT="[Text]"/>
      <dgm:spPr/>
      <dgm:t>
        <a:bodyPr/>
        <a:lstStyle/>
        <a:p>
          <a:r>
            <a:rPr lang="en-AU" dirty="0"/>
            <a:t>Bitwise Flag Module</a:t>
          </a:r>
        </a:p>
      </dgm:t>
    </dgm:pt>
    <dgm:pt modelId="{F65D9E9E-ACD0-4FCF-AB25-879750B70A84}" type="parTrans" cxnId="{89ADF233-334A-4038-B669-53D5F2BC3798}">
      <dgm:prSet/>
      <dgm:spPr/>
      <dgm:t>
        <a:bodyPr/>
        <a:lstStyle/>
        <a:p>
          <a:endParaRPr lang="en-AU"/>
        </a:p>
      </dgm:t>
    </dgm:pt>
    <dgm:pt modelId="{8692E9C3-53D1-4121-89DF-445B8CE16811}" type="sibTrans" cxnId="{89ADF233-334A-4038-B669-53D5F2BC3798}">
      <dgm:prSet/>
      <dgm:spPr/>
      <dgm:t>
        <a:bodyPr/>
        <a:lstStyle/>
        <a:p>
          <a:endParaRPr lang="en-AU"/>
        </a:p>
      </dgm:t>
    </dgm:pt>
    <dgm:pt modelId="{3E047B69-D243-4290-A164-C464C6435DED}" type="pres">
      <dgm:prSet presAssocID="{1CCECA62-AF5A-4923-AEFF-6CE9E7848FF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AB263B-D79B-4C85-9D71-EC4C39780E15}" type="pres">
      <dgm:prSet presAssocID="{FF51E0AC-8B73-464C-A59D-D32653317238}" presName="vertOne" presStyleCnt="0"/>
      <dgm:spPr/>
    </dgm:pt>
    <dgm:pt modelId="{89E7C032-A79B-41D2-9A42-38B51D747507}" type="pres">
      <dgm:prSet presAssocID="{FF51E0AC-8B73-464C-A59D-D32653317238}" presName="txOne" presStyleLbl="node0" presStyleIdx="0" presStyleCnt="1" custLinFactY="-30375" custLinFactNeighborX="2261" custLinFactNeighborY="-100000">
        <dgm:presLayoutVars>
          <dgm:chPref val="3"/>
        </dgm:presLayoutVars>
      </dgm:prSet>
      <dgm:spPr/>
    </dgm:pt>
    <dgm:pt modelId="{4C113DB8-EA78-4C10-B104-698216441F94}" type="pres">
      <dgm:prSet presAssocID="{FF51E0AC-8B73-464C-A59D-D32653317238}" presName="parTransOne" presStyleCnt="0"/>
      <dgm:spPr/>
    </dgm:pt>
    <dgm:pt modelId="{B8B7C9B8-2318-40D8-9C83-370D0F6599C3}" type="pres">
      <dgm:prSet presAssocID="{FF51E0AC-8B73-464C-A59D-D32653317238}" presName="horzOne" presStyleCnt="0"/>
      <dgm:spPr/>
    </dgm:pt>
    <dgm:pt modelId="{6FCDE22A-E09E-4789-9052-BD2B12477AED}" type="pres">
      <dgm:prSet presAssocID="{0C17A043-E48A-488C-9563-DD7491312B95}" presName="vertTwo" presStyleCnt="0"/>
      <dgm:spPr/>
    </dgm:pt>
    <dgm:pt modelId="{546B7C2A-8600-4EB0-BE25-B56E5A9B7B79}" type="pres">
      <dgm:prSet presAssocID="{0C17A043-E48A-488C-9563-DD7491312B95}" presName="txTwo" presStyleLbl="node2" presStyleIdx="0" presStyleCnt="2">
        <dgm:presLayoutVars>
          <dgm:chPref val="3"/>
        </dgm:presLayoutVars>
      </dgm:prSet>
      <dgm:spPr/>
    </dgm:pt>
    <dgm:pt modelId="{1FCB972F-6676-4C94-B5E4-69BFAB5D361F}" type="pres">
      <dgm:prSet presAssocID="{0C17A043-E48A-488C-9563-DD7491312B95}" presName="parTransTwo" presStyleCnt="0"/>
      <dgm:spPr/>
    </dgm:pt>
    <dgm:pt modelId="{6E8DA51F-0A46-40F2-A008-CB1FE1029398}" type="pres">
      <dgm:prSet presAssocID="{0C17A043-E48A-488C-9563-DD7491312B95}" presName="horzTwo" presStyleCnt="0"/>
      <dgm:spPr/>
    </dgm:pt>
    <dgm:pt modelId="{419C03A7-D33B-4DBB-BA1C-4234C253A805}" type="pres">
      <dgm:prSet presAssocID="{2305964E-D4F7-43CB-883A-D4E76DEC8885}" presName="vertThree" presStyleCnt="0"/>
      <dgm:spPr/>
    </dgm:pt>
    <dgm:pt modelId="{17295CBE-970A-4A92-9FD8-C75BB962F86C}" type="pres">
      <dgm:prSet presAssocID="{2305964E-D4F7-43CB-883A-D4E76DEC8885}" presName="txThree" presStyleLbl="node3" presStyleIdx="0" presStyleCnt="3">
        <dgm:presLayoutVars>
          <dgm:chPref val="3"/>
        </dgm:presLayoutVars>
      </dgm:prSet>
      <dgm:spPr/>
    </dgm:pt>
    <dgm:pt modelId="{3FF27B8A-4A38-48B4-94FC-4A8F5EAB9CD1}" type="pres">
      <dgm:prSet presAssocID="{2305964E-D4F7-43CB-883A-D4E76DEC8885}" presName="parTransThree" presStyleCnt="0"/>
      <dgm:spPr/>
    </dgm:pt>
    <dgm:pt modelId="{2498223D-A870-4E34-9C09-EB1CB44DC834}" type="pres">
      <dgm:prSet presAssocID="{2305964E-D4F7-43CB-883A-D4E76DEC8885}" presName="horzThree" presStyleCnt="0"/>
      <dgm:spPr/>
    </dgm:pt>
    <dgm:pt modelId="{5745BF72-80FB-42BA-B9AE-80AE16076E1D}" type="pres">
      <dgm:prSet presAssocID="{6F05D47C-A8AA-4978-9261-8C6BF4FF5218}" presName="vertFour" presStyleCnt="0">
        <dgm:presLayoutVars>
          <dgm:chPref val="3"/>
        </dgm:presLayoutVars>
      </dgm:prSet>
      <dgm:spPr/>
    </dgm:pt>
    <dgm:pt modelId="{8C4020D7-BC68-4668-9D83-1DCD065350FB}" type="pres">
      <dgm:prSet presAssocID="{6F05D47C-A8AA-4978-9261-8C6BF4FF5218}" presName="txFour" presStyleLbl="node4" presStyleIdx="0" presStyleCnt="1">
        <dgm:presLayoutVars>
          <dgm:chPref val="3"/>
        </dgm:presLayoutVars>
      </dgm:prSet>
      <dgm:spPr/>
    </dgm:pt>
    <dgm:pt modelId="{3EB6E6D8-0D81-43D4-87D5-E9DABC26BAAB}" type="pres">
      <dgm:prSet presAssocID="{6F05D47C-A8AA-4978-9261-8C6BF4FF5218}" presName="horzFour" presStyleCnt="0"/>
      <dgm:spPr/>
    </dgm:pt>
    <dgm:pt modelId="{65A26EC0-6E3C-4472-8EF8-1DFFA37693C8}" type="pres">
      <dgm:prSet presAssocID="{BABC9D34-56B0-46F4-B080-1F1D04D07ACE}" presName="sibSpaceTwo" presStyleCnt="0"/>
      <dgm:spPr/>
    </dgm:pt>
    <dgm:pt modelId="{2BB7CE96-9FC1-4695-978C-07FAB3DF14F4}" type="pres">
      <dgm:prSet presAssocID="{734C53B4-A9E0-4733-AA50-5B4CCE28E3A3}" presName="vertTwo" presStyleCnt="0"/>
      <dgm:spPr/>
    </dgm:pt>
    <dgm:pt modelId="{E0E3B455-F120-4F03-B348-4CFF311C8620}" type="pres">
      <dgm:prSet presAssocID="{734C53B4-A9E0-4733-AA50-5B4CCE28E3A3}" presName="txTwo" presStyleLbl="node2" presStyleIdx="1" presStyleCnt="2">
        <dgm:presLayoutVars>
          <dgm:chPref val="3"/>
        </dgm:presLayoutVars>
      </dgm:prSet>
      <dgm:spPr/>
    </dgm:pt>
    <dgm:pt modelId="{779BC9EB-8FA7-4538-8BE8-116194C372BA}" type="pres">
      <dgm:prSet presAssocID="{734C53B4-A9E0-4733-AA50-5B4CCE28E3A3}" presName="parTransTwo" presStyleCnt="0"/>
      <dgm:spPr/>
    </dgm:pt>
    <dgm:pt modelId="{EF1A1DEE-4B72-4E99-953B-D4E9BA4D1217}" type="pres">
      <dgm:prSet presAssocID="{734C53B4-A9E0-4733-AA50-5B4CCE28E3A3}" presName="horzTwo" presStyleCnt="0"/>
      <dgm:spPr/>
    </dgm:pt>
    <dgm:pt modelId="{5EC85288-DEF8-40AA-B04C-5BD06693006B}" type="pres">
      <dgm:prSet presAssocID="{337CED30-4405-42A1-BA10-6C763C9A7AD9}" presName="vertThree" presStyleCnt="0"/>
      <dgm:spPr/>
    </dgm:pt>
    <dgm:pt modelId="{E14EB2D2-AA0D-4E28-9257-9DC6F336D50F}" type="pres">
      <dgm:prSet presAssocID="{337CED30-4405-42A1-BA10-6C763C9A7AD9}" presName="txThree" presStyleLbl="node3" presStyleIdx="1" presStyleCnt="3">
        <dgm:presLayoutVars>
          <dgm:chPref val="3"/>
        </dgm:presLayoutVars>
      </dgm:prSet>
      <dgm:spPr/>
    </dgm:pt>
    <dgm:pt modelId="{B04DFF8C-D4A9-4CC0-9831-D0C339EAF81B}" type="pres">
      <dgm:prSet presAssocID="{337CED30-4405-42A1-BA10-6C763C9A7AD9}" presName="horzThree" presStyleCnt="0"/>
      <dgm:spPr/>
    </dgm:pt>
    <dgm:pt modelId="{4FAFD42B-2457-4C5D-9AF3-277E5940C2D1}" type="pres">
      <dgm:prSet presAssocID="{463818DB-0FAB-475B-BB3E-A5CCAD80B404}" presName="sibSpaceThree" presStyleCnt="0"/>
      <dgm:spPr/>
    </dgm:pt>
    <dgm:pt modelId="{7D692296-EACB-4D27-965B-E349E050D69F}" type="pres">
      <dgm:prSet presAssocID="{E4C3623B-AE93-4A61-8FAD-AA4CD46D5850}" presName="vertThree" presStyleCnt="0"/>
      <dgm:spPr/>
    </dgm:pt>
    <dgm:pt modelId="{FA05247C-41D1-41FE-8C73-7885A24BE74C}" type="pres">
      <dgm:prSet presAssocID="{E4C3623B-AE93-4A61-8FAD-AA4CD46D5850}" presName="txThree" presStyleLbl="node3" presStyleIdx="2" presStyleCnt="3">
        <dgm:presLayoutVars>
          <dgm:chPref val="3"/>
        </dgm:presLayoutVars>
      </dgm:prSet>
      <dgm:spPr/>
    </dgm:pt>
    <dgm:pt modelId="{E76214FC-DFBC-4132-BE01-888E51D6D8EA}" type="pres">
      <dgm:prSet presAssocID="{E4C3623B-AE93-4A61-8FAD-AA4CD46D5850}" presName="horzThree" presStyleCnt="0"/>
      <dgm:spPr/>
    </dgm:pt>
  </dgm:ptLst>
  <dgm:cxnLst>
    <dgm:cxn modelId="{21548505-6542-4FF6-AA70-545BBBA9C183}" srcId="{734C53B4-A9E0-4733-AA50-5B4CCE28E3A3}" destId="{337CED30-4405-42A1-BA10-6C763C9A7AD9}" srcOrd="0" destOrd="0" parTransId="{FB08D395-AB5A-4E5D-9B9C-29DB4E2D3705}" sibTransId="{463818DB-0FAB-475B-BB3E-A5CCAD80B404}"/>
    <dgm:cxn modelId="{77A9002D-003B-4041-93C2-415DBD6A57FC}" type="presOf" srcId="{E4C3623B-AE93-4A61-8FAD-AA4CD46D5850}" destId="{FA05247C-41D1-41FE-8C73-7885A24BE74C}" srcOrd="0" destOrd="0" presId="urn:microsoft.com/office/officeart/2005/8/layout/hierarchy4"/>
    <dgm:cxn modelId="{89ADF233-334A-4038-B669-53D5F2BC3798}" srcId="{2305964E-D4F7-43CB-883A-D4E76DEC8885}" destId="{6F05D47C-A8AA-4978-9261-8C6BF4FF5218}" srcOrd="0" destOrd="0" parTransId="{F65D9E9E-ACD0-4FCF-AB25-879750B70A84}" sibTransId="{8692E9C3-53D1-4121-89DF-445B8CE16811}"/>
    <dgm:cxn modelId="{1DD3A850-AA8B-4600-9B64-9D917072FF79}" srcId="{734C53B4-A9E0-4733-AA50-5B4CCE28E3A3}" destId="{E4C3623B-AE93-4A61-8FAD-AA4CD46D5850}" srcOrd="1" destOrd="0" parTransId="{CBD24AAA-E943-4760-8E9D-C46EE5498E17}" sibTransId="{A039E9D2-559A-44DF-A691-C87FA1345C56}"/>
    <dgm:cxn modelId="{3DD48973-EF38-4539-9EAE-018CD02879F1}" srcId="{FF51E0AC-8B73-464C-A59D-D32653317238}" destId="{734C53B4-A9E0-4733-AA50-5B4CCE28E3A3}" srcOrd="1" destOrd="0" parTransId="{42F61867-8300-425F-A1A9-020107467B11}" sibTransId="{6CFF4DF1-9FE7-47C0-9C2F-3481B4E0754E}"/>
    <dgm:cxn modelId="{3891C98F-5808-4866-8B29-A8337F238A79}" type="presOf" srcId="{734C53B4-A9E0-4733-AA50-5B4CCE28E3A3}" destId="{E0E3B455-F120-4F03-B348-4CFF311C8620}" srcOrd="0" destOrd="0" presId="urn:microsoft.com/office/officeart/2005/8/layout/hierarchy4"/>
    <dgm:cxn modelId="{E83662AB-CF3E-4FB8-B390-29AE4DF5F235}" srcId="{0C17A043-E48A-488C-9563-DD7491312B95}" destId="{2305964E-D4F7-43CB-883A-D4E76DEC8885}" srcOrd="0" destOrd="0" parTransId="{DF38AD41-C169-4BA0-849C-56887074E20A}" sibTransId="{2F3C602C-177D-421D-978D-01A3BE905E3D}"/>
    <dgm:cxn modelId="{74B351C7-EA67-481B-986E-499129C83DD1}" type="presOf" srcId="{0C17A043-E48A-488C-9563-DD7491312B95}" destId="{546B7C2A-8600-4EB0-BE25-B56E5A9B7B79}" srcOrd="0" destOrd="0" presId="urn:microsoft.com/office/officeart/2005/8/layout/hierarchy4"/>
    <dgm:cxn modelId="{A12C5BCD-3100-45FF-9C58-C871A0497522}" type="presOf" srcId="{1CCECA62-AF5A-4923-AEFF-6CE9E7848FFD}" destId="{3E047B69-D243-4290-A164-C464C6435DED}" srcOrd="0" destOrd="0" presId="urn:microsoft.com/office/officeart/2005/8/layout/hierarchy4"/>
    <dgm:cxn modelId="{B431E5DB-7D54-41DA-8AE5-F44FE978000F}" type="presOf" srcId="{2305964E-D4F7-43CB-883A-D4E76DEC8885}" destId="{17295CBE-970A-4A92-9FD8-C75BB962F86C}" srcOrd="0" destOrd="0" presId="urn:microsoft.com/office/officeart/2005/8/layout/hierarchy4"/>
    <dgm:cxn modelId="{4D3676E5-0FE8-465A-B40F-41FE115A11ED}" type="presOf" srcId="{FF51E0AC-8B73-464C-A59D-D32653317238}" destId="{89E7C032-A79B-41D2-9A42-38B51D747507}" srcOrd="0" destOrd="0" presId="urn:microsoft.com/office/officeart/2005/8/layout/hierarchy4"/>
    <dgm:cxn modelId="{668B0CF1-1661-48EB-9D1C-92F9170DAC1E}" type="presOf" srcId="{337CED30-4405-42A1-BA10-6C763C9A7AD9}" destId="{E14EB2D2-AA0D-4E28-9257-9DC6F336D50F}" srcOrd="0" destOrd="0" presId="urn:microsoft.com/office/officeart/2005/8/layout/hierarchy4"/>
    <dgm:cxn modelId="{73BB10F1-B274-44AE-8349-E44816487D1B}" type="presOf" srcId="{6F05D47C-A8AA-4978-9261-8C6BF4FF5218}" destId="{8C4020D7-BC68-4668-9D83-1DCD065350FB}" srcOrd="0" destOrd="0" presId="urn:microsoft.com/office/officeart/2005/8/layout/hierarchy4"/>
    <dgm:cxn modelId="{9A3364FA-4112-495A-B6A1-4C4E70C4381F}" srcId="{1CCECA62-AF5A-4923-AEFF-6CE9E7848FFD}" destId="{FF51E0AC-8B73-464C-A59D-D32653317238}" srcOrd="0" destOrd="0" parTransId="{0B5BBD9A-2479-4930-AB32-81DB32247E34}" sibTransId="{538F37A6-A5AA-4A75-889A-DA268AB2D3FF}"/>
    <dgm:cxn modelId="{2684D5FF-BBD0-41C2-AD51-872C4AF4C566}" srcId="{FF51E0AC-8B73-464C-A59D-D32653317238}" destId="{0C17A043-E48A-488C-9563-DD7491312B95}" srcOrd="0" destOrd="0" parTransId="{41ED6580-A942-4974-87C6-909B95F36ABB}" sibTransId="{BABC9D34-56B0-46F4-B080-1F1D04D07ACE}"/>
    <dgm:cxn modelId="{33A70381-01CD-43E5-9F53-5EABF8292B10}" type="presParOf" srcId="{3E047B69-D243-4290-A164-C464C6435DED}" destId="{C5AB263B-D79B-4C85-9D71-EC4C39780E15}" srcOrd="0" destOrd="0" presId="urn:microsoft.com/office/officeart/2005/8/layout/hierarchy4"/>
    <dgm:cxn modelId="{6F434423-109F-41BC-9808-31434CBF3602}" type="presParOf" srcId="{C5AB263B-D79B-4C85-9D71-EC4C39780E15}" destId="{89E7C032-A79B-41D2-9A42-38B51D747507}" srcOrd="0" destOrd="0" presId="urn:microsoft.com/office/officeart/2005/8/layout/hierarchy4"/>
    <dgm:cxn modelId="{901A0E36-2127-4D85-9815-CCE7B0BA0923}" type="presParOf" srcId="{C5AB263B-D79B-4C85-9D71-EC4C39780E15}" destId="{4C113DB8-EA78-4C10-B104-698216441F94}" srcOrd="1" destOrd="0" presId="urn:microsoft.com/office/officeart/2005/8/layout/hierarchy4"/>
    <dgm:cxn modelId="{22595687-D075-484B-9A83-5BC0E5D65F16}" type="presParOf" srcId="{C5AB263B-D79B-4C85-9D71-EC4C39780E15}" destId="{B8B7C9B8-2318-40D8-9C83-370D0F6599C3}" srcOrd="2" destOrd="0" presId="urn:microsoft.com/office/officeart/2005/8/layout/hierarchy4"/>
    <dgm:cxn modelId="{C1DC4772-F485-4604-B3C4-393D4E1B91EB}" type="presParOf" srcId="{B8B7C9B8-2318-40D8-9C83-370D0F6599C3}" destId="{6FCDE22A-E09E-4789-9052-BD2B12477AED}" srcOrd="0" destOrd="0" presId="urn:microsoft.com/office/officeart/2005/8/layout/hierarchy4"/>
    <dgm:cxn modelId="{F5B20FBD-2982-4533-8620-387FC4752809}" type="presParOf" srcId="{6FCDE22A-E09E-4789-9052-BD2B12477AED}" destId="{546B7C2A-8600-4EB0-BE25-B56E5A9B7B79}" srcOrd="0" destOrd="0" presId="urn:microsoft.com/office/officeart/2005/8/layout/hierarchy4"/>
    <dgm:cxn modelId="{05624F80-F005-43DD-926C-1068CE48FF10}" type="presParOf" srcId="{6FCDE22A-E09E-4789-9052-BD2B12477AED}" destId="{1FCB972F-6676-4C94-B5E4-69BFAB5D361F}" srcOrd="1" destOrd="0" presId="urn:microsoft.com/office/officeart/2005/8/layout/hierarchy4"/>
    <dgm:cxn modelId="{D58BEAA2-B57C-4D85-A63B-FD7A18D7FC08}" type="presParOf" srcId="{6FCDE22A-E09E-4789-9052-BD2B12477AED}" destId="{6E8DA51F-0A46-40F2-A008-CB1FE1029398}" srcOrd="2" destOrd="0" presId="urn:microsoft.com/office/officeart/2005/8/layout/hierarchy4"/>
    <dgm:cxn modelId="{B2204CC6-C0DF-4F79-835F-07359918049D}" type="presParOf" srcId="{6E8DA51F-0A46-40F2-A008-CB1FE1029398}" destId="{419C03A7-D33B-4DBB-BA1C-4234C253A805}" srcOrd="0" destOrd="0" presId="urn:microsoft.com/office/officeart/2005/8/layout/hierarchy4"/>
    <dgm:cxn modelId="{ABB30EC4-9329-4B01-9F45-0D688BB2ACCC}" type="presParOf" srcId="{419C03A7-D33B-4DBB-BA1C-4234C253A805}" destId="{17295CBE-970A-4A92-9FD8-C75BB962F86C}" srcOrd="0" destOrd="0" presId="urn:microsoft.com/office/officeart/2005/8/layout/hierarchy4"/>
    <dgm:cxn modelId="{F913DD94-461D-45A9-ACFD-7F7CA1F44A8B}" type="presParOf" srcId="{419C03A7-D33B-4DBB-BA1C-4234C253A805}" destId="{3FF27B8A-4A38-48B4-94FC-4A8F5EAB9CD1}" srcOrd="1" destOrd="0" presId="urn:microsoft.com/office/officeart/2005/8/layout/hierarchy4"/>
    <dgm:cxn modelId="{A8BAABE2-58C2-4F3B-B9B0-9EA295A7C885}" type="presParOf" srcId="{419C03A7-D33B-4DBB-BA1C-4234C253A805}" destId="{2498223D-A870-4E34-9C09-EB1CB44DC834}" srcOrd="2" destOrd="0" presId="urn:microsoft.com/office/officeart/2005/8/layout/hierarchy4"/>
    <dgm:cxn modelId="{242DE818-5203-485D-A2A2-68D84D8BBE0A}" type="presParOf" srcId="{2498223D-A870-4E34-9C09-EB1CB44DC834}" destId="{5745BF72-80FB-42BA-B9AE-80AE16076E1D}" srcOrd="0" destOrd="0" presId="urn:microsoft.com/office/officeart/2005/8/layout/hierarchy4"/>
    <dgm:cxn modelId="{32AB1237-F4F2-446F-B27A-4DA633D9B986}" type="presParOf" srcId="{5745BF72-80FB-42BA-B9AE-80AE16076E1D}" destId="{8C4020D7-BC68-4668-9D83-1DCD065350FB}" srcOrd="0" destOrd="0" presId="urn:microsoft.com/office/officeart/2005/8/layout/hierarchy4"/>
    <dgm:cxn modelId="{87B26344-CC07-4E4E-9F5C-B49894B40A72}" type="presParOf" srcId="{5745BF72-80FB-42BA-B9AE-80AE16076E1D}" destId="{3EB6E6D8-0D81-43D4-87D5-E9DABC26BAAB}" srcOrd="1" destOrd="0" presId="urn:microsoft.com/office/officeart/2005/8/layout/hierarchy4"/>
    <dgm:cxn modelId="{0A098965-72B6-463E-997D-883F280C0B6D}" type="presParOf" srcId="{B8B7C9B8-2318-40D8-9C83-370D0F6599C3}" destId="{65A26EC0-6E3C-4472-8EF8-1DFFA37693C8}" srcOrd="1" destOrd="0" presId="urn:microsoft.com/office/officeart/2005/8/layout/hierarchy4"/>
    <dgm:cxn modelId="{1DA00940-DC5F-4AC4-83FB-777EE05D9C68}" type="presParOf" srcId="{B8B7C9B8-2318-40D8-9C83-370D0F6599C3}" destId="{2BB7CE96-9FC1-4695-978C-07FAB3DF14F4}" srcOrd="2" destOrd="0" presId="urn:microsoft.com/office/officeart/2005/8/layout/hierarchy4"/>
    <dgm:cxn modelId="{37A2C72F-5A18-47D8-ABE3-5BDD2F1AA785}" type="presParOf" srcId="{2BB7CE96-9FC1-4695-978C-07FAB3DF14F4}" destId="{E0E3B455-F120-4F03-B348-4CFF311C8620}" srcOrd="0" destOrd="0" presId="urn:microsoft.com/office/officeart/2005/8/layout/hierarchy4"/>
    <dgm:cxn modelId="{DFD5C624-111F-4913-A058-6E262F91F57A}" type="presParOf" srcId="{2BB7CE96-9FC1-4695-978C-07FAB3DF14F4}" destId="{779BC9EB-8FA7-4538-8BE8-116194C372BA}" srcOrd="1" destOrd="0" presId="urn:microsoft.com/office/officeart/2005/8/layout/hierarchy4"/>
    <dgm:cxn modelId="{2B74BA91-3AF4-4F66-853D-5F75BE246CEA}" type="presParOf" srcId="{2BB7CE96-9FC1-4695-978C-07FAB3DF14F4}" destId="{EF1A1DEE-4B72-4E99-953B-D4E9BA4D1217}" srcOrd="2" destOrd="0" presId="urn:microsoft.com/office/officeart/2005/8/layout/hierarchy4"/>
    <dgm:cxn modelId="{8AD2ED4E-333A-453D-B8CC-0CD7BD3AAC10}" type="presParOf" srcId="{EF1A1DEE-4B72-4E99-953B-D4E9BA4D1217}" destId="{5EC85288-DEF8-40AA-B04C-5BD06693006B}" srcOrd="0" destOrd="0" presId="urn:microsoft.com/office/officeart/2005/8/layout/hierarchy4"/>
    <dgm:cxn modelId="{5FCABB9D-B2EF-4F35-A362-44B4902C4CB7}" type="presParOf" srcId="{5EC85288-DEF8-40AA-B04C-5BD06693006B}" destId="{E14EB2D2-AA0D-4E28-9257-9DC6F336D50F}" srcOrd="0" destOrd="0" presId="urn:microsoft.com/office/officeart/2005/8/layout/hierarchy4"/>
    <dgm:cxn modelId="{EB12A5BB-0C92-42FB-AD88-DB05EF3BCF5B}" type="presParOf" srcId="{5EC85288-DEF8-40AA-B04C-5BD06693006B}" destId="{B04DFF8C-D4A9-4CC0-9831-D0C339EAF81B}" srcOrd="1" destOrd="0" presId="urn:microsoft.com/office/officeart/2005/8/layout/hierarchy4"/>
    <dgm:cxn modelId="{996E6074-4531-490C-9D5A-648853884634}" type="presParOf" srcId="{EF1A1DEE-4B72-4E99-953B-D4E9BA4D1217}" destId="{4FAFD42B-2457-4C5D-9AF3-277E5940C2D1}" srcOrd="1" destOrd="0" presId="urn:microsoft.com/office/officeart/2005/8/layout/hierarchy4"/>
    <dgm:cxn modelId="{9E7209F4-E9C0-446F-BD47-3F09BE4F7E55}" type="presParOf" srcId="{EF1A1DEE-4B72-4E99-953B-D4E9BA4D1217}" destId="{7D692296-EACB-4D27-965B-E349E050D69F}" srcOrd="2" destOrd="0" presId="urn:microsoft.com/office/officeart/2005/8/layout/hierarchy4"/>
    <dgm:cxn modelId="{8CADB9BD-B22E-4566-8FAF-EB048D473612}" type="presParOf" srcId="{7D692296-EACB-4D27-965B-E349E050D69F}" destId="{FA05247C-41D1-41FE-8C73-7885A24BE74C}" srcOrd="0" destOrd="0" presId="urn:microsoft.com/office/officeart/2005/8/layout/hierarchy4"/>
    <dgm:cxn modelId="{09D10E11-F37F-4E8B-B924-D0C3E4524737}" type="presParOf" srcId="{7D692296-EACB-4D27-965B-E349E050D69F}" destId="{E76214FC-DFBC-4132-BE01-888E51D6D8E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CECA62-AF5A-4923-AEFF-6CE9E7848FF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F51E0AC-8B73-464C-A59D-D32653317238}">
      <dgm:prSet phldrT="[Text]"/>
      <dgm:spPr/>
      <dgm:t>
        <a:bodyPr/>
        <a:lstStyle/>
        <a:p>
          <a:r>
            <a:rPr lang="en-AU" dirty="0"/>
            <a:t>App</a:t>
          </a:r>
        </a:p>
      </dgm:t>
    </dgm:pt>
    <dgm:pt modelId="{0B5BBD9A-2479-4930-AB32-81DB32247E34}" type="parTrans" cxnId="{9A3364FA-4112-495A-B6A1-4C4E70C4381F}">
      <dgm:prSet/>
      <dgm:spPr/>
      <dgm:t>
        <a:bodyPr/>
        <a:lstStyle/>
        <a:p>
          <a:endParaRPr lang="en-AU"/>
        </a:p>
      </dgm:t>
    </dgm:pt>
    <dgm:pt modelId="{538F37A6-A5AA-4A75-889A-DA268AB2D3FF}" type="sibTrans" cxnId="{9A3364FA-4112-495A-B6A1-4C4E70C4381F}">
      <dgm:prSet/>
      <dgm:spPr/>
      <dgm:t>
        <a:bodyPr/>
        <a:lstStyle/>
        <a:p>
          <a:endParaRPr lang="en-AU"/>
        </a:p>
      </dgm:t>
    </dgm:pt>
    <dgm:pt modelId="{0C17A043-E48A-488C-9563-DD7491312B95}">
      <dgm:prSet phldrT="[Text]"/>
      <dgm:spPr/>
      <dgm:t>
        <a:bodyPr/>
        <a:lstStyle/>
        <a:p>
          <a:r>
            <a:rPr lang="en-AU" dirty="0"/>
            <a:t>Queue</a:t>
          </a:r>
        </a:p>
      </dgm:t>
    </dgm:pt>
    <dgm:pt modelId="{41ED6580-A942-4974-87C6-909B95F36ABB}" type="parTrans" cxnId="{2684D5FF-BBD0-41C2-AD51-872C4AF4C566}">
      <dgm:prSet/>
      <dgm:spPr/>
      <dgm:t>
        <a:bodyPr/>
        <a:lstStyle/>
        <a:p>
          <a:endParaRPr lang="en-AU"/>
        </a:p>
      </dgm:t>
    </dgm:pt>
    <dgm:pt modelId="{BABC9D34-56B0-46F4-B080-1F1D04D07ACE}" type="sibTrans" cxnId="{2684D5FF-BBD0-41C2-AD51-872C4AF4C566}">
      <dgm:prSet/>
      <dgm:spPr/>
      <dgm:t>
        <a:bodyPr/>
        <a:lstStyle/>
        <a:p>
          <a:endParaRPr lang="en-AU"/>
        </a:p>
      </dgm:t>
    </dgm:pt>
    <dgm:pt modelId="{734C53B4-A9E0-4733-AA50-5B4CCE28E3A3}">
      <dgm:prSet phldrT="[Text]"/>
      <dgm:spPr/>
      <dgm:t>
        <a:bodyPr/>
        <a:lstStyle/>
        <a:p>
          <a:r>
            <a:rPr lang="en-AU" dirty="0"/>
            <a:t>Database</a:t>
          </a:r>
        </a:p>
      </dgm:t>
    </dgm:pt>
    <dgm:pt modelId="{42F61867-8300-425F-A1A9-020107467B11}" type="parTrans" cxnId="{3DD48973-EF38-4539-9EAE-018CD02879F1}">
      <dgm:prSet/>
      <dgm:spPr/>
      <dgm:t>
        <a:bodyPr/>
        <a:lstStyle/>
        <a:p>
          <a:endParaRPr lang="en-AU"/>
        </a:p>
      </dgm:t>
    </dgm:pt>
    <dgm:pt modelId="{6CFF4DF1-9FE7-47C0-9C2F-3481B4E0754E}" type="sibTrans" cxnId="{3DD48973-EF38-4539-9EAE-018CD02879F1}">
      <dgm:prSet/>
      <dgm:spPr/>
      <dgm:t>
        <a:bodyPr/>
        <a:lstStyle/>
        <a:p>
          <a:endParaRPr lang="en-AU"/>
        </a:p>
      </dgm:t>
    </dgm:pt>
    <dgm:pt modelId="{2305964E-D4F7-43CB-883A-D4E76DEC8885}">
      <dgm:prSet phldrT="[Text]"/>
      <dgm:spPr/>
      <dgm:t>
        <a:bodyPr/>
        <a:lstStyle/>
        <a:p>
          <a:r>
            <a:rPr lang="en-AU" dirty="0"/>
            <a:t>Queue Item</a:t>
          </a:r>
        </a:p>
      </dgm:t>
    </dgm:pt>
    <dgm:pt modelId="{DF38AD41-C169-4BA0-849C-56887074E20A}" type="parTrans" cxnId="{E83662AB-CF3E-4FB8-B390-29AE4DF5F235}">
      <dgm:prSet/>
      <dgm:spPr/>
      <dgm:t>
        <a:bodyPr/>
        <a:lstStyle/>
        <a:p>
          <a:endParaRPr lang="en-AU"/>
        </a:p>
      </dgm:t>
    </dgm:pt>
    <dgm:pt modelId="{2F3C602C-177D-421D-978D-01A3BE905E3D}" type="sibTrans" cxnId="{E83662AB-CF3E-4FB8-B390-29AE4DF5F235}">
      <dgm:prSet/>
      <dgm:spPr/>
      <dgm:t>
        <a:bodyPr/>
        <a:lstStyle/>
        <a:p>
          <a:endParaRPr lang="en-AU"/>
        </a:p>
      </dgm:t>
    </dgm:pt>
    <dgm:pt modelId="{337CED30-4405-42A1-BA10-6C763C9A7AD9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AU" dirty="0"/>
            <a:t>Building Module</a:t>
          </a:r>
        </a:p>
      </dgm:t>
    </dgm:pt>
    <dgm:pt modelId="{FB08D395-AB5A-4E5D-9B9C-29DB4E2D3705}" type="parTrans" cxnId="{21548505-6542-4FF6-AA70-545BBBA9C183}">
      <dgm:prSet/>
      <dgm:spPr/>
      <dgm:t>
        <a:bodyPr/>
        <a:lstStyle/>
        <a:p>
          <a:endParaRPr lang="en-AU"/>
        </a:p>
      </dgm:t>
    </dgm:pt>
    <dgm:pt modelId="{463818DB-0FAB-475B-BB3E-A5CCAD80B404}" type="sibTrans" cxnId="{21548505-6542-4FF6-AA70-545BBBA9C183}">
      <dgm:prSet/>
      <dgm:spPr/>
      <dgm:t>
        <a:bodyPr/>
        <a:lstStyle/>
        <a:p>
          <a:endParaRPr lang="en-AU"/>
        </a:p>
      </dgm:t>
    </dgm:pt>
    <dgm:pt modelId="{E4C3623B-AE93-4A61-8FAD-AA4CD46D5850}">
      <dgm:prSet phldrT="[Text]"/>
      <dgm:spPr/>
      <dgm:t>
        <a:bodyPr/>
        <a:lstStyle/>
        <a:p>
          <a:r>
            <a:rPr lang="en-AU" dirty="0"/>
            <a:t>Browsing Module</a:t>
          </a:r>
        </a:p>
      </dgm:t>
    </dgm:pt>
    <dgm:pt modelId="{CBD24AAA-E943-4760-8E9D-C46EE5498E17}" type="parTrans" cxnId="{1DD3A850-AA8B-4600-9B64-9D917072FF79}">
      <dgm:prSet/>
      <dgm:spPr/>
      <dgm:t>
        <a:bodyPr/>
        <a:lstStyle/>
        <a:p>
          <a:endParaRPr lang="en-AU"/>
        </a:p>
      </dgm:t>
    </dgm:pt>
    <dgm:pt modelId="{A039E9D2-559A-44DF-A691-C87FA1345C56}" type="sibTrans" cxnId="{1DD3A850-AA8B-4600-9B64-9D917072FF79}">
      <dgm:prSet/>
      <dgm:spPr/>
      <dgm:t>
        <a:bodyPr/>
        <a:lstStyle/>
        <a:p>
          <a:endParaRPr lang="en-AU"/>
        </a:p>
      </dgm:t>
    </dgm:pt>
    <dgm:pt modelId="{6F05D47C-A8AA-4978-9261-8C6BF4FF5218}">
      <dgm:prSet phldrT="[Text]"/>
      <dgm:spPr/>
      <dgm:t>
        <a:bodyPr/>
        <a:lstStyle/>
        <a:p>
          <a:r>
            <a:rPr lang="en-AU" dirty="0"/>
            <a:t>Bitwise Flag Module</a:t>
          </a:r>
        </a:p>
      </dgm:t>
    </dgm:pt>
    <dgm:pt modelId="{F65D9E9E-ACD0-4FCF-AB25-879750B70A84}" type="parTrans" cxnId="{89ADF233-334A-4038-B669-53D5F2BC3798}">
      <dgm:prSet/>
      <dgm:spPr/>
      <dgm:t>
        <a:bodyPr/>
        <a:lstStyle/>
        <a:p>
          <a:endParaRPr lang="en-AU"/>
        </a:p>
      </dgm:t>
    </dgm:pt>
    <dgm:pt modelId="{8692E9C3-53D1-4121-89DF-445B8CE16811}" type="sibTrans" cxnId="{89ADF233-334A-4038-B669-53D5F2BC3798}">
      <dgm:prSet/>
      <dgm:spPr/>
      <dgm:t>
        <a:bodyPr/>
        <a:lstStyle/>
        <a:p>
          <a:endParaRPr lang="en-AU"/>
        </a:p>
      </dgm:t>
    </dgm:pt>
    <dgm:pt modelId="{3E047B69-D243-4290-A164-C464C6435DED}" type="pres">
      <dgm:prSet presAssocID="{1CCECA62-AF5A-4923-AEFF-6CE9E7848FF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AB263B-D79B-4C85-9D71-EC4C39780E15}" type="pres">
      <dgm:prSet presAssocID="{FF51E0AC-8B73-464C-A59D-D32653317238}" presName="vertOne" presStyleCnt="0"/>
      <dgm:spPr/>
    </dgm:pt>
    <dgm:pt modelId="{89E7C032-A79B-41D2-9A42-38B51D747507}" type="pres">
      <dgm:prSet presAssocID="{FF51E0AC-8B73-464C-A59D-D32653317238}" presName="txOne" presStyleLbl="node0" presStyleIdx="0" presStyleCnt="1" custLinFactY="-30375" custLinFactNeighborX="2261" custLinFactNeighborY="-100000">
        <dgm:presLayoutVars>
          <dgm:chPref val="3"/>
        </dgm:presLayoutVars>
      </dgm:prSet>
      <dgm:spPr/>
    </dgm:pt>
    <dgm:pt modelId="{4C113DB8-EA78-4C10-B104-698216441F94}" type="pres">
      <dgm:prSet presAssocID="{FF51E0AC-8B73-464C-A59D-D32653317238}" presName="parTransOne" presStyleCnt="0"/>
      <dgm:spPr/>
    </dgm:pt>
    <dgm:pt modelId="{B8B7C9B8-2318-40D8-9C83-370D0F6599C3}" type="pres">
      <dgm:prSet presAssocID="{FF51E0AC-8B73-464C-A59D-D32653317238}" presName="horzOne" presStyleCnt="0"/>
      <dgm:spPr/>
    </dgm:pt>
    <dgm:pt modelId="{6FCDE22A-E09E-4789-9052-BD2B12477AED}" type="pres">
      <dgm:prSet presAssocID="{0C17A043-E48A-488C-9563-DD7491312B95}" presName="vertTwo" presStyleCnt="0"/>
      <dgm:spPr/>
    </dgm:pt>
    <dgm:pt modelId="{546B7C2A-8600-4EB0-BE25-B56E5A9B7B79}" type="pres">
      <dgm:prSet presAssocID="{0C17A043-E48A-488C-9563-DD7491312B95}" presName="txTwo" presStyleLbl="node2" presStyleIdx="0" presStyleCnt="2">
        <dgm:presLayoutVars>
          <dgm:chPref val="3"/>
        </dgm:presLayoutVars>
      </dgm:prSet>
      <dgm:spPr/>
    </dgm:pt>
    <dgm:pt modelId="{1FCB972F-6676-4C94-B5E4-69BFAB5D361F}" type="pres">
      <dgm:prSet presAssocID="{0C17A043-E48A-488C-9563-DD7491312B95}" presName="parTransTwo" presStyleCnt="0"/>
      <dgm:spPr/>
    </dgm:pt>
    <dgm:pt modelId="{6E8DA51F-0A46-40F2-A008-CB1FE1029398}" type="pres">
      <dgm:prSet presAssocID="{0C17A043-E48A-488C-9563-DD7491312B95}" presName="horzTwo" presStyleCnt="0"/>
      <dgm:spPr/>
    </dgm:pt>
    <dgm:pt modelId="{419C03A7-D33B-4DBB-BA1C-4234C253A805}" type="pres">
      <dgm:prSet presAssocID="{2305964E-D4F7-43CB-883A-D4E76DEC8885}" presName="vertThree" presStyleCnt="0"/>
      <dgm:spPr/>
    </dgm:pt>
    <dgm:pt modelId="{17295CBE-970A-4A92-9FD8-C75BB962F86C}" type="pres">
      <dgm:prSet presAssocID="{2305964E-D4F7-43CB-883A-D4E76DEC8885}" presName="txThree" presStyleLbl="node3" presStyleIdx="0" presStyleCnt="3">
        <dgm:presLayoutVars>
          <dgm:chPref val="3"/>
        </dgm:presLayoutVars>
      </dgm:prSet>
      <dgm:spPr/>
    </dgm:pt>
    <dgm:pt modelId="{3FF27B8A-4A38-48B4-94FC-4A8F5EAB9CD1}" type="pres">
      <dgm:prSet presAssocID="{2305964E-D4F7-43CB-883A-D4E76DEC8885}" presName="parTransThree" presStyleCnt="0"/>
      <dgm:spPr/>
    </dgm:pt>
    <dgm:pt modelId="{2498223D-A870-4E34-9C09-EB1CB44DC834}" type="pres">
      <dgm:prSet presAssocID="{2305964E-D4F7-43CB-883A-D4E76DEC8885}" presName="horzThree" presStyleCnt="0"/>
      <dgm:spPr/>
    </dgm:pt>
    <dgm:pt modelId="{5745BF72-80FB-42BA-B9AE-80AE16076E1D}" type="pres">
      <dgm:prSet presAssocID="{6F05D47C-A8AA-4978-9261-8C6BF4FF5218}" presName="vertFour" presStyleCnt="0">
        <dgm:presLayoutVars>
          <dgm:chPref val="3"/>
        </dgm:presLayoutVars>
      </dgm:prSet>
      <dgm:spPr/>
    </dgm:pt>
    <dgm:pt modelId="{8C4020D7-BC68-4668-9D83-1DCD065350FB}" type="pres">
      <dgm:prSet presAssocID="{6F05D47C-A8AA-4978-9261-8C6BF4FF5218}" presName="txFour" presStyleLbl="node4" presStyleIdx="0" presStyleCnt="1">
        <dgm:presLayoutVars>
          <dgm:chPref val="3"/>
        </dgm:presLayoutVars>
      </dgm:prSet>
      <dgm:spPr/>
    </dgm:pt>
    <dgm:pt modelId="{3EB6E6D8-0D81-43D4-87D5-E9DABC26BAAB}" type="pres">
      <dgm:prSet presAssocID="{6F05D47C-A8AA-4978-9261-8C6BF4FF5218}" presName="horzFour" presStyleCnt="0"/>
      <dgm:spPr/>
    </dgm:pt>
    <dgm:pt modelId="{65A26EC0-6E3C-4472-8EF8-1DFFA37693C8}" type="pres">
      <dgm:prSet presAssocID="{BABC9D34-56B0-46F4-B080-1F1D04D07ACE}" presName="sibSpaceTwo" presStyleCnt="0"/>
      <dgm:spPr/>
    </dgm:pt>
    <dgm:pt modelId="{2BB7CE96-9FC1-4695-978C-07FAB3DF14F4}" type="pres">
      <dgm:prSet presAssocID="{734C53B4-A9E0-4733-AA50-5B4CCE28E3A3}" presName="vertTwo" presStyleCnt="0"/>
      <dgm:spPr/>
    </dgm:pt>
    <dgm:pt modelId="{E0E3B455-F120-4F03-B348-4CFF311C8620}" type="pres">
      <dgm:prSet presAssocID="{734C53B4-A9E0-4733-AA50-5B4CCE28E3A3}" presName="txTwo" presStyleLbl="node2" presStyleIdx="1" presStyleCnt="2">
        <dgm:presLayoutVars>
          <dgm:chPref val="3"/>
        </dgm:presLayoutVars>
      </dgm:prSet>
      <dgm:spPr/>
    </dgm:pt>
    <dgm:pt modelId="{779BC9EB-8FA7-4538-8BE8-116194C372BA}" type="pres">
      <dgm:prSet presAssocID="{734C53B4-A9E0-4733-AA50-5B4CCE28E3A3}" presName="parTransTwo" presStyleCnt="0"/>
      <dgm:spPr/>
    </dgm:pt>
    <dgm:pt modelId="{EF1A1DEE-4B72-4E99-953B-D4E9BA4D1217}" type="pres">
      <dgm:prSet presAssocID="{734C53B4-A9E0-4733-AA50-5B4CCE28E3A3}" presName="horzTwo" presStyleCnt="0"/>
      <dgm:spPr/>
    </dgm:pt>
    <dgm:pt modelId="{5EC85288-DEF8-40AA-B04C-5BD06693006B}" type="pres">
      <dgm:prSet presAssocID="{337CED30-4405-42A1-BA10-6C763C9A7AD9}" presName="vertThree" presStyleCnt="0"/>
      <dgm:spPr/>
    </dgm:pt>
    <dgm:pt modelId="{E14EB2D2-AA0D-4E28-9257-9DC6F336D50F}" type="pres">
      <dgm:prSet presAssocID="{337CED30-4405-42A1-BA10-6C763C9A7AD9}" presName="txThree" presStyleLbl="node3" presStyleIdx="1" presStyleCnt="3">
        <dgm:presLayoutVars>
          <dgm:chPref val="3"/>
        </dgm:presLayoutVars>
      </dgm:prSet>
      <dgm:spPr/>
    </dgm:pt>
    <dgm:pt modelId="{B04DFF8C-D4A9-4CC0-9831-D0C339EAF81B}" type="pres">
      <dgm:prSet presAssocID="{337CED30-4405-42A1-BA10-6C763C9A7AD9}" presName="horzThree" presStyleCnt="0"/>
      <dgm:spPr/>
    </dgm:pt>
    <dgm:pt modelId="{4FAFD42B-2457-4C5D-9AF3-277E5940C2D1}" type="pres">
      <dgm:prSet presAssocID="{463818DB-0FAB-475B-BB3E-A5CCAD80B404}" presName="sibSpaceThree" presStyleCnt="0"/>
      <dgm:spPr/>
    </dgm:pt>
    <dgm:pt modelId="{7D692296-EACB-4D27-965B-E349E050D69F}" type="pres">
      <dgm:prSet presAssocID="{E4C3623B-AE93-4A61-8FAD-AA4CD46D5850}" presName="vertThree" presStyleCnt="0"/>
      <dgm:spPr/>
    </dgm:pt>
    <dgm:pt modelId="{FA05247C-41D1-41FE-8C73-7885A24BE74C}" type="pres">
      <dgm:prSet presAssocID="{E4C3623B-AE93-4A61-8FAD-AA4CD46D5850}" presName="txThree" presStyleLbl="node3" presStyleIdx="2" presStyleCnt="3">
        <dgm:presLayoutVars>
          <dgm:chPref val="3"/>
        </dgm:presLayoutVars>
      </dgm:prSet>
      <dgm:spPr/>
    </dgm:pt>
    <dgm:pt modelId="{E76214FC-DFBC-4132-BE01-888E51D6D8EA}" type="pres">
      <dgm:prSet presAssocID="{E4C3623B-AE93-4A61-8FAD-AA4CD46D5850}" presName="horzThree" presStyleCnt="0"/>
      <dgm:spPr/>
    </dgm:pt>
  </dgm:ptLst>
  <dgm:cxnLst>
    <dgm:cxn modelId="{21548505-6542-4FF6-AA70-545BBBA9C183}" srcId="{734C53B4-A9E0-4733-AA50-5B4CCE28E3A3}" destId="{337CED30-4405-42A1-BA10-6C763C9A7AD9}" srcOrd="0" destOrd="0" parTransId="{FB08D395-AB5A-4E5D-9B9C-29DB4E2D3705}" sibTransId="{463818DB-0FAB-475B-BB3E-A5CCAD80B404}"/>
    <dgm:cxn modelId="{77A9002D-003B-4041-93C2-415DBD6A57FC}" type="presOf" srcId="{E4C3623B-AE93-4A61-8FAD-AA4CD46D5850}" destId="{FA05247C-41D1-41FE-8C73-7885A24BE74C}" srcOrd="0" destOrd="0" presId="urn:microsoft.com/office/officeart/2005/8/layout/hierarchy4"/>
    <dgm:cxn modelId="{89ADF233-334A-4038-B669-53D5F2BC3798}" srcId="{2305964E-D4F7-43CB-883A-D4E76DEC8885}" destId="{6F05D47C-A8AA-4978-9261-8C6BF4FF5218}" srcOrd="0" destOrd="0" parTransId="{F65D9E9E-ACD0-4FCF-AB25-879750B70A84}" sibTransId="{8692E9C3-53D1-4121-89DF-445B8CE16811}"/>
    <dgm:cxn modelId="{1DD3A850-AA8B-4600-9B64-9D917072FF79}" srcId="{734C53B4-A9E0-4733-AA50-5B4CCE28E3A3}" destId="{E4C3623B-AE93-4A61-8FAD-AA4CD46D5850}" srcOrd="1" destOrd="0" parTransId="{CBD24AAA-E943-4760-8E9D-C46EE5498E17}" sibTransId="{A039E9D2-559A-44DF-A691-C87FA1345C56}"/>
    <dgm:cxn modelId="{3DD48973-EF38-4539-9EAE-018CD02879F1}" srcId="{FF51E0AC-8B73-464C-A59D-D32653317238}" destId="{734C53B4-A9E0-4733-AA50-5B4CCE28E3A3}" srcOrd="1" destOrd="0" parTransId="{42F61867-8300-425F-A1A9-020107467B11}" sibTransId="{6CFF4DF1-9FE7-47C0-9C2F-3481B4E0754E}"/>
    <dgm:cxn modelId="{3891C98F-5808-4866-8B29-A8337F238A79}" type="presOf" srcId="{734C53B4-A9E0-4733-AA50-5B4CCE28E3A3}" destId="{E0E3B455-F120-4F03-B348-4CFF311C8620}" srcOrd="0" destOrd="0" presId="urn:microsoft.com/office/officeart/2005/8/layout/hierarchy4"/>
    <dgm:cxn modelId="{E83662AB-CF3E-4FB8-B390-29AE4DF5F235}" srcId="{0C17A043-E48A-488C-9563-DD7491312B95}" destId="{2305964E-D4F7-43CB-883A-D4E76DEC8885}" srcOrd="0" destOrd="0" parTransId="{DF38AD41-C169-4BA0-849C-56887074E20A}" sibTransId="{2F3C602C-177D-421D-978D-01A3BE905E3D}"/>
    <dgm:cxn modelId="{74B351C7-EA67-481B-986E-499129C83DD1}" type="presOf" srcId="{0C17A043-E48A-488C-9563-DD7491312B95}" destId="{546B7C2A-8600-4EB0-BE25-B56E5A9B7B79}" srcOrd="0" destOrd="0" presId="urn:microsoft.com/office/officeart/2005/8/layout/hierarchy4"/>
    <dgm:cxn modelId="{A12C5BCD-3100-45FF-9C58-C871A0497522}" type="presOf" srcId="{1CCECA62-AF5A-4923-AEFF-6CE9E7848FFD}" destId="{3E047B69-D243-4290-A164-C464C6435DED}" srcOrd="0" destOrd="0" presId="urn:microsoft.com/office/officeart/2005/8/layout/hierarchy4"/>
    <dgm:cxn modelId="{B431E5DB-7D54-41DA-8AE5-F44FE978000F}" type="presOf" srcId="{2305964E-D4F7-43CB-883A-D4E76DEC8885}" destId="{17295CBE-970A-4A92-9FD8-C75BB962F86C}" srcOrd="0" destOrd="0" presId="urn:microsoft.com/office/officeart/2005/8/layout/hierarchy4"/>
    <dgm:cxn modelId="{4D3676E5-0FE8-465A-B40F-41FE115A11ED}" type="presOf" srcId="{FF51E0AC-8B73-464C-A59D-D32653317238}" destId="{89E7C032-A79B-41D2-9A42-38B51D747507}" srcOrd="0" destOrd="0" presId="urn:microsoft.com/office/officeart/2005/8/layout/hierarchy4"/>
    <dgm:cxn modelId="{668B0CF1-1661-48EB-9D1C-92F9170DAC1E}" type="presOf" srcId="{337CED30-4405-42A1-BA10-6C763C9A7AD9}" destId="{E14EB2D2-AA0D-4E28-9257-9DC6F336D50F}" srcOrd="0" destOrd="0" presId="urn:microsoft.com/office/officeart/2005/8/layout/hierarchy4"/>
    <dgm:cxn modelId="{73BB10F1-B274-44AE-8349-E44816487D1B}" type="presOf" srcId="{6F05D47C-A8AA-4978-9261-8C6BF4FF5218}" destId="{8C4020D7-BC68-4668-9D83-1DCD065350FB}" srcOrd="0" destOrd="0" presId="urn:microsoft.com/office/officeart/2005/8/layout/hierarchy4"/>
    <dgm:cxn modelId="{9A3364FA-4112-495A-B6A1-4C4E70C4381F}" srcId="{1CCECA62-AF5A-4923-AEFF-6CE9E7848FFD}" destId="{FF51E0AC-8B73-464C-A59D-D32653317238}" srcOrd="0" destOrd="0" parTransId="{0B5BBD9A-2479-4930-AB32-81DB32247E34}" sibTransId="{538F37A6-A5AA-4A75-889A-DA268AB2D3FF}"/>
    <dgm:cxn modelId="{2684D5FF-BBD0-41C2-AD51-872C4AF4C566}" srcId="{FF51E0AC-8B73-464C-A59D-D32653317238}" destId="{0C17A043-E48A-488C-9563-DD7491312B95}" srcOrd="0" destOrd="0" parTransId="{41ED6580-A942-4974-87C6-909B95F36ABB}" sibTransId="{BABC9D34-56B0-46F4-B080-1F1D04D07ACE}"/>
    <dgm:cxn modelId="{33A70381-01CD-43E5-9F53-5EABF8292B10}" type="presParOf" srcId="{3E047B69-D243-4290-A164-C464C6435DED}" destId="{C5AB263B-D79B-4C85-9D71-EC4C39780E15}" srcOrd="0" destOrd="0" presId="urn:microsoft.com/office/officeart/2005/8/layout/hierarchy4"/>
    <dgm:cxn modelId="{6F434423-109F-41BC-9808-31434CBF3602}" type="presParOf" srcId="{C5AB263B-D79B-4C85-9D71-EC4C39780E15}" destId="{89E7C032-A79B-41D2-9A42-38B51D747507}" srcOrd="0" destOrd="0" presId="urn:microsoft.com/office/officeart/2005/8/layout/hierarchy4"/>
    <dgm:cxn modelId="{901A0E36-2127-4D85-9815-CCE7B0BA0923}" type="presParOf" srcId="{C5AB263B-D79B-4C85-9D71-EC4C39780E15}" destId="{4C113DB8-EA78-4C10-B104-698216441F94}" srcOrd="1" destOrd="0" presId="urn:microsoft.com/office/officeart/2005/8/layout/hierarchy4"/>
    <dgm:cxn modelId="{22595687-D075-484B-9A83-5BC0E5D65F16}" type="presParOf" srcId="{C5AB263B-D79B-4C85-9D71-EC4C39780E15}" destId="{B8B7C9B8-2318-40D8-9C83-370D0F6599C3}" srcOrd="2" destOrd="0" presId="urn:microsoft.com/office/officeart/2005/8/layout/hierarchy4"/>
    <dgm:cxn modelId="{C1DC4772-F485-4604-B3C4-393D4E1B91EB}" type="presParOf" srcId="{B8B7C9B8-2318-40D8-9C83-370D0F6599C3}" destId="{6FCDE22A-E09E-4789-9052-BD2B12477AED}" srcOrd="0" destOrd="0" presId="urn:microsoft.com/office/officeart/2005/8/layout/hierarchy4"/>
    <dgm:cxn modelId="{F5B20FBD-2982-4533-8620-387FC4752809}" type="presParOf" srcId="{6FCDE22A-E09E-4789-9052-BD2B12477AED}" destId="{546B7C2A-8600-4EB0-BE25-B56E5A9B7B79}" srcOrd="0" destOrd="0" presId="urn:microsoft.com/office/officeart/2005/8/layout/hierarchy4"/>
    <dgm:cxn modelId="{05624F80-F005-43DD-926C-1068CE48FF10}" type="presParOf" srcId="{6FCDE22A-E09E-4789-9052-BD2B12477AED}" destId="{1FCB972F-6676-4C94-B5E4-69BFAB5D361F}" srcOrd="1" destOrd="0" presId="urn:microsoft.com/office/officeart/2005/8/layout/hierarchy4"/>
    <dgm:cxn modelId="{D58BEAA2-B57C-4D85-A63B-FD7A18D7FC08}" type="presParOf" srcId="{6FCDE22A-E09E-4789-9052-BD2B12477AED}" destId="{6E8DA51F-0A46-40F2-A008-CB1FE1029398}" srcOrd="2" destOrd="0" presId="urn:microsoft.com/office/officeart/2005/8/layout/hierarchy4"/>
    <dgm:cxn modelId="{B2204CC6-C0DF-4F79-835F-07359918049D}" type="presParOf" srcId="{6E8DA51F-0A46-40F2-A008-CB1FE1029398}" destId="{419C03A7-D33B-4DBB-BA1C-4234C253A805}" srcOrd="0" destOrd="0" presId="urn:microsoft.com/office/officeart/2005/8/layout/hierarchy4"/>
    <dgm:cxn modelId="{ABB30EC4-9329-4B01-9F45-0D688BB2ACCC}" type="presParOf" srcId="{419C03A7-D33B-4DBB-BA1C-4234C253A805}" destId="{17295CBE-970A-4A92-9FD8-C75BB962F86C}" srcOrd="0" destOrd="0" presId="urn:microsoft.com/office/officeart/2005/8/layout/hierarchy4"/>
    <dgm:cxn modelId="{F913DD94-461D-45A9-ACFD-7F7CA1F44A8B}" type="presParOf" srcId="{419C03A7-D33B-4DBB-BA1C-4234C253A805}" destId="{3FF27B8A-4A38-48B4-94FC-4A8F5EAB9CD1}" srcOrd="1" destOrd="0" presId="urn:microsoft.com/office/officeart/2005/8/layout/hierarchy4"/>
    <dgm:cxn modelId="{A8BAABE2-58C2-4F3B-B9B0-9EA295A7C885}" type="presParOf" srcId="{419C03A7-D33B-4DBB-BA1C-4234C253A805}" destId="{2498223D-A870-4E34-9C09-EB1CB44DC834}" srcOrd="2" destOrd="0" presId="urn:microsoft.com/office/officeart/2005/8/layout/hierarchy4"/>
    <dgm:cxn modelId="{242DE818-5203-485D-A2A2-68D84D8BBE0A}" type="presParOf" srcId="{2498223D-A870-4E34-9C09-EB1CB44DC834}" destId="{5745BF72-80FB-42BA-B9AE-80AE16076E1D}" srcOrd="0" destOrd="0" presId="urn:microsoft.com/office/officeart/2005/8/layout/hierarchy4"/>
    <dgm:cxn modelId="{32AB1237-F4F2-446F-B27A-4DA633D9B986}" type="presParOf" srcId="{5745BF72-80FB-42BA-B9AE-80AE16076E1D}" destId="{8C4020D7-BC68-4668-9D83-1DCD065350FB}" srcOrd="0" destOrd="0" presId="urn:microsoft.com/office/officeart/2005/8/layout/hierarchy4"/>
    <dgm:cxn modelId="{87B26344-CC07-4E4E-9F5C-B49894B40A72}" type="presParOf" srcId="{5745BF72-80FB-42BA-B9AE-80AE16076E1D}" destId="{3EB6E6D8-0D81-43D4-87D5-E9DABC26BAAB}" srcOrd="1" destOrd="0" presId="urn:microsoft.com/office/officeart/2005/8/layout/hierarchy4"/>
    <dgm:cxn modelId="{0A098965-72B6-463E-997D-883F280C0B6D}" type="presParOf" srcId="{B8B7C9B8-2318-40D8-9C83-370D0F6599C3}" destId="{65A26EC0-6E3C-4472-8EF8-1DFFA37693C8}" srcOrd="1" destOrd="0" presId="urn:microsoft.com/office/officeart/2005/8/layout/hierarchy4"/>
    <dgm:cxn modelId="{1DA00940-DC5F-4AC4-83FB-777EE05D9C68}" type="presParOf" srcId="{B8B7C9B8-2318-40D8-9C83-370D0F6599C3}" destId="{2BB7CE96-9FC1-4695-978C-07FAB3DF14F4}" srcOrd="2" destOrd="0" presId="urn:microsoft.com/office/officeart/2005/8/layout/hierarchy4"/>
    <dgm:cxn modelId="{37A2C72F-5A18-47D8-ABE3-5BDD2F1AA785}" type="presParOf" srcId="{2BB7CE96-9FC1-4695-978C-07FAB3DF14F4}" destId="{E0E3B455-F120-4F03-B348-4CFF311C8620}" srcOrd="0" destOrd="0" presId="urn:microsoft.com/office/officeart/2005/8/layout/hierarchy4"/>
    <dgm:cxn modelId="{DFD5C624-111F-4913-A058-6E262F91F57A}" type="presParOf" srcId="{2BB7CE96-9FC1-4695-978C-07FAB3DF14F4}" destId="{779BC9EB-8FA7-4538-8BE8-116194C372BA}" srcOrd="1" destOrd="0" presId="urn:microsoft.com/office/officeart/2005/8/layout/hierarchy4"/>
    <dgm:cxn modelId="{2B74BA91-3AF4-4F66-853D-5F75BE246CEA}" type="presParOf" srcId="{2BB7CE96-9FC1-4695-978C-07FAB3DF14F4}" destId="{EF1A1DEE-4B72-4E99-953B-D4E9BA4D1217}" srcOrd="2" destOrd="0" presId="urn:microsoft.com/office/officeart/2005/8/layout/hierarchy4"/>
    <dgm:cxn modelId="{8AD2ED4E-333A-453D-B8CC-0CD7BD3AAC10}" type="presParOf" srcId="{EF1A1DEE-4B72-4E99-953B-D4E9BA4D1217}" destId="{5EC85288-DEF8-40AA-B04C-5BD06693006B}" srcOrd="0" destOrd="0" presId="urn:microsoft.com/office/officeart/2005/8/layout/hierarchy4"/>
    <dgm:cxn modelId="{5FCABB9D-B2EF-4F35-A362-44B4902C4CB7}" type="presParOf" srcId="{5EC85288-DEF8-40AA-B04C-5BD06693006B}" destId="{E14EB2D2-AA0D-4E28-9257-9DC6F336D50F}" srcOrd="0" destOrd="0" presId="urn:microsoft.com/office/officeart/2005/8/layout/hierarchy4"/>
    <dgm:cxn modelId="{EB12A5BB-0C92-42FB-AD88-DB05EF3BCF5B}" type="presParOf" srcId="{5EC85288-DEF8-40AA-B04C-5BD06693006B}" destId="{B04DFF8C-D4A9-4CC0-9831-D0C339EAF81B}" srcOrd="1" destOrd="0" presId="urn:microsoft.com/office/officeart/2005/8/layout/hierarchy4"/>
    <dgm:cxn modelId="{996E6074-4531-490C-9D5A-648853884634}" type="presParOf" srcId="{EF1A1DEE-4B72-4E99-953B-D4E9BA4D1217}" destId="{4FAFD42B-2457-4C5D-9AF3-277E5940C2D1}" srcOrd="1" destOrd="0" presId="urn:microsoft.com/office/officeart/2005/8/layout/hierarchy4"/>
    <dgm:cxn modelId="{9E7209F4-E9C0-446F-BD47-3F09BE4F7E55}" type="presParOf" srcId="{EF1A1DEE-4B72-4E99-953B-D4E9BA4D1217}" destId="{7D692296-EACB-4D27-965B-E349E050D69F}" srcOrd="2" destOrd="0" presId="urn:microsoft.com/office/officeart/2005/8/layout/hierarchy4"/>
    <dgm:cxn modelId="{8CADB9BD-B22E-4566-8FAF-EB048D473612}" type="presParOf" srcId="{7D692296-EACB-4D27-965B-E349E050D69F}" destId="{FA05247C-41D1-41FE-8C73-7885A24BE74C}" srcOrd="0" destOrd="0" presId="urn:microsoft.com/office/officeart/2005/8/layout/hierarchy4"/>
    <dgm:cxn modelId="{09D10E11-F37F-4E8B-B924-D0C3E4524737}" type="presParOf" srcId="{7D692296-EACB-4D27-965B-E349E050D69F}" destId="{E76214FC-DFBC-4132-BE01-888E51D6D8E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84AD5-855F-4CB5-BC13-484B2B3DD617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Low Priority</a:t>
          </a:r>
        </a:p>
      </dsp:txBody>
      <dsp:txXfrm rot="-5400000">
        <a:off x="1" y="679096"/>
        <a:ext cx="1352020" cy="579438"/>
      </dsp:txXfrm>
    </dsp:sp>
    <dsp:sp modelId="{4152379F-48A7-47CD-BBC4-B9D93AC8ED3B}">
      <dsp:nvSpPr>
        <dsp:cNvPr id="0" name=""/>
        <dsp:cNvSpPr/>
      </dsp:nvSpPr>
      <dsp:spPr>
        <a:xfrm rot="5400000">
          <a:off x="3126113" y="-1771006"/>
          <a:ext cx="1255447" cy="4803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Waiting 5 minutes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Waiting 20 minutes</a:t>
          </a:r>
        </a:p>
      </dsp:txBody>
      <dsp:txXfrm rot="-5400000">
        <a:off x="1352020" y="64373"/>
        <a:ext cx="4742348" cy="1132875"/>
      </dsp:txXfrm>
    </dsp:sp>
    <dsp:sp modelId="{114E36D0-7638-4D0C-BC70-6754A4E76D8D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Medium Priority</a:t>
          </a:r>
        </a:p>
      </dsp:txBody>
      <dsp:txXfrm rot="-5400000">
        <a:off x="1" y="2419614"/>
        <a:ext cx="1352020" cy="579438"/>
      </dsp:txXfrm>
    </dsp:sp>
    <dsp:sp modelId="{86D1B767-63A1-4F91-921C-CE7D4BE8EF54}">
      <dsp:nvSpPr>
        <dsp:cNvPr id="0" name=""/>
        <dsp:cNvSpPr/>
      </dsp:nvSpPr>
      <dsp:spPr>
        <a:xfrm rot="5400000">
          <a:off x="3126113" y="-30488"/>
          <a:ext cx="1255447" cy="4803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Waiting 5 minutes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Waiting 20 minutes</a:t>
          </a:r>
        </a:p>
      </dsp:txBody>
      <dsp:txXfrm rot="-5400000">
        <a:off x="1352020" y="1804891"/>
        <a:ext cx="4742348" cy="1132875"/>
      </dsp:txXfrm>
    </dsp:sp>
    <dsp:sp modelId="{D03625B5-EAAE-4B46-B564-B7A737259795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High Priority</a:t>
          </a:r>
        </a:p>
      </dsp:txBody>
      <dsp:txXfrm rot="-5400000">
        <a:off x="1" y="4160131"/>
        <a:ext cx="1352020" cy="579438"/>
      </dsp:txXfrm>
    </dsp:sp>
    <dsp:sp modelId="{7DC07888-6921-4014-AEFB-07A50F63DA2B}">
      <dsp:nvSpPr>
        <dsp:cNvPr id="0" name=""/>
        <dsp:cNvSpPr/>
      </dsp:nvSpPr>
      <dsp:spPr>
        <a:xfrm rot="5400000">
          <a:off x="3126113" y="1710029"/>
          <a:ext cx="1255447" cy="4803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Waiting 5 minutes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Waiting 20 minutes</a:t>
          </a:r>
        </a:p>
      </dsp:txBody>
      <dsp:txXfrm rot="-5400000">
        <a:off x="1352020" y="3545408"/>
        <a:ext cx="4742348" cy="11328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7C032-A79B-41D2-9A42-38B51D747507}">
      <dsp:nvSpPr>
        <dsp:cNvPr id="0" name=""/>
        <dsp:cNvSpPr/>
      </dsp:nvSpPr>
      <dsp:spPr>
        <a:xfrm>
          <a:off x="1270" y="0"/>
          <a:ext cx="5536395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600" kern="1200" dirty="0"/>
            <a:t>App</a:t>
          </a:r>
        </a:p>
      </dsp:txBody>
      <dsp:txXfrm>
        <a:off x="39033" y="37763"/>
        <a:ext cx="5460869" cy="1213790"/>
      </dsp:txXfrm>
    </dsp:sp>
    <dsp:sp modelId="{546B7C2A-8600-4EB0-BE25-B56E5A9B7B79}">
      <dsp:nvSpPr>
        <dsp:cNvPr id="0" name=""/>
        <dsp:cNvSpPr/>
      </dsp:nvSpPr>
      <dsp:spPr>
        <a:xfrm>
          <a:off x="635" y="1365209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 dirty="0"/>
            <a:t>Queue</a:t>
          </a:r>
        </a:p>
      </dsp:txBody>
      <dsp:txXfrm>
        <a:off x="38398" y="1402972"/>
        <a:ext cx="1695553" cy="1213790"/>
      </dsp:txXfrm>
    </dsp:sp>
    <dsp:sp modelId="{17295CBE-970A-4A92-9FD8-C75BB962F86C}">
      <dsp:nvSpPr>
        <dsp:cNvPr id="0" name=""/>
        <dsp:cNvSpPr/>
      </dsp:nvSpPr>
      <dsp:spPr>
        <a:xfrm>
          <a:off x="635" y="2728797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Queue Item</a:t>
          </a:r>
        </a:p>
      </dsp:txBody>
      <dsp:txXfrm>
        <a:off x="38398" y="2766560"/>
        <a:ext cx="1695553" cy="1213790"/>
      </dsp:txXfrm>
    </dsp:sp>
    <dsp:sp modelId="{8C4020D7-BC68-4668-9D83-1DCD065350FB}">
      <dsp:nvSpPr>
        <dsp:cNvPr id="0" name=""/>
        <dsp:cNvSpPr/>
      </dsp:nvSpPr>
      <dsp:spPr>
        <a:xfrm>
          <a:off x="635" y="4092386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Bitwise Flag Module</a:t>
          </a:r>
        </a:p>
      </dsp:txBody>
      <dsp:txXfrm>
        <a:off x="38398" y="4130149"/>
        <a:ext cx="1695553" cy="1213790"/>
      </dsp:txXfrm>
    </dsp:sp>
    <dsp:sp modelId="{E0E3B455-F120-4F03-B348-4CFF311C8620}">
      <dsp:nvSpPr>
        <dsp:cNvPr id="0" name=""/>
        <dsp:cNvSpPr/>
      </dsp:nvSpPr>
      <dsp:spPr>
        <a:xfrm>
          <a:off x="1920485" y="1365209"/>
          <a:ext cx="3616544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 dirty="0"/>
            <a:t>Database</a:t>
          </a:r>
        </a:p>
      </dsp:txBody>
      <dsp:txXfrm>
        <a:off x="1958248" y="1402972"/>
        <a:ext cx="3541018" cy="1213790"/>
      </dsp:txXfrm>
    </dsp:sp>
    <dsp:sp modelId="{E14EB2D2-AA0D-4E28-9257-9DC6F336D50F}">
      <dsp:nvSpPr>
        <dsp:cNvPr id="0" name=""/>
        <dsp:cNvSpPr/>
      </dsp:nvSpPr>
      <dsp:spPr>
        <a:xfrm>
          <a:off x="1920485" y="2728797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Building Module</a:t>
          </a:r>
        </a:p>
      </dsp:txBody>
      <dsp:txXfrm>
        <a:off x="1958248" y="2766560"/>
        <a:ext cx="1695553" cy="1213790"/>
      </dsp:txXfrm>
    </dsp:sp>
    <dsp:sp modelId="{FA05247C-41D1-41FE-8C73-7885A24BE74C}">
      <dsp:nvSpPr>
        <dsp:cNvPr id="0" name=""/>
        <dsp:cNvSpPr/>
      </dsp:nvSpPr>
      <dsp:spPr>
        <a:xfrm>
          <a:off x="3765950" y="2728797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Browsing Module</a:t>
          </a:r>
        </a:p>
      </dsp:txBody>
      <dsp:txXfrm>
        <a:off x="3803713" y="2766560"/>
        <a:ext cx="1695553" cy="1213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5D7AA-274E-41D8-9AD1-9F2B04D6C142}">
      <dsp:nvSpPr>
        <dsp:cNvPr id="0" name=""/>
        <dsp:cNvSpPr/>
      </dsp:nvSpPr>
      <dsp:spPr>
        <a:xfrm>
          <a:off x="751" y="621317"/>
          <a:ext cx="1758329" cy="879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Service One</a:t>
          </a:r>
        </a:p>
      </dsp:txBody>
      <dsp:txXfrm>
        <a:off x="26501" y="647067"/>
        <a:ext cx="1706829" cy="827664"/>
      </dsp:txXfrm>
    </dsp:sp>
    <dsp:sp modelId="{7BAD53A5-67FE-4920-9ABE-901F169F36CE}">
      <dsp:nvSpPr>
        <dsp:cNvPr id="0" name=""/>
        <dsp:cNvSpPr/>
      </dsp:nvSpPr>
      <dsp:spPr>
        <a:xfrm>
          <a:off x="176584" y="1500482"/>
          <a:ext cx="175832" cy="65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373"/>
              </a:lnTo>
              <a:lnTo>
                <a:pt x="175832" y="6593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0ED8B-D1FC-484B-B192-773733BEEDF0}">
      <dsp:nvSpPr>
        <dsp:cNvPr id="0" name=""/>
        <dsp:cNvSpPr/>
      </dsp:nvSpPr>
      <dsp:spPr>
        <a:xfrm>
          <a:off x="352417" y="1720273"/>
          <a:ext cx="1406663" cy="879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Low Priority</a:t>
          </a:r>
        </a:p>
      </dsp:txBody>
      <dsp:txXfrm>
        <a:off x="378167" y="1746023"/>
        <a:ext cx="1355163" cy="827664"/>
      </dsp:txXfrm>
    </dsp:sp>
    <dsp:sp modelId="{3BE90836-630D-46BC-A3A6-CA879A9F3E54}">
      <dsp:nvSpPr>
        <dsp:cNvPr id="0" name=""/>
        <dsp:cNvSpPr/>
      </dsp:nvSpPr>
      <dsp:spPr>
        <a:xfrm>
          <a:off x="176584" y="1500482"/>
          <a:ext cx="175832" cy="1758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8329"/>
              </a:lnTo>
              <a:lnTo>
                <a:pt x="175832" y="175832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3B0B0-7A77-4996-8C87-575121FF0C4A}">
      <dsp:nvSpPr>
        <dsp:cNvPr id="0" name=""/>
        <dsp:cNvSpPr/>
      </dsp:nvSpPr>
      <dsp:spPr>
        <a:xfrm>
          <a:off x="352417" y="2819229"/>
          <a:ext cx="1406663" cy="879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Medium Priority</a:t>
          </a:r>
        </a:p>
      </dsp:txBody>
      <dsp:txXfrm>
        <a:off x="378167" y="2844979"/>
        <a:ext cx="1355163" cy="827664"/>
      </dsp:txXfrm>
    </dsp:sp>
    <dsp:sp modelId="{6E840234-E9EE-4EE1-9523-519BAE1CEC0B}">
      <dsp:nvSpPr>
        <dsp:cNvPr id="0" name=""/>
        <dsp:cNvSpPr/>
      </dsp:nvSpPr>
      <dsp:spPr>
        <a:xfrm>
          <a:off x="176584" y="1500482"/>
          <a:ext cx="175832" cy="285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7284"/>
              </a:lnTo>
              <a:lnTo>
                <a:pt x="175832" y="285728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2C319-9B7D-466B-AFB6-FC082EC4B918}">
      <dsp:nvSpPr>
        <dsp:cNvPr id="0" name=""/>
        <dsp:cNvSpPr/>
      </dsp:nvSpPr>
      <dsp:spPr>
        <a:xfrm>
          <a:off x="352417" y="3918184"/>
          <a:ext cx="1406663" cy="879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High Priority</a:t>
          </a:r>
        </a:p>
      </dsp:txBody>
      <dsp:txXfrm>
        <a:off x="378167" y="3943934"/>
        <a:ext cx="1355163" cy="827664"/>
      </dsp:txXfrm>
    </dsp:sp>
    <dsp:sp modelId="{711FBCA7-24BD-49A2-81DB-F39B22E70379}">
      <dsp:nvSpPr>
        <dsp:cNvPr id="0" name=""/>
        <dsp:cNvSpPr/>
      </dsp:nvSpPr>
      <dsp:spPr>
        <a:xfrm>
          <a:off x="2198662" y="621317"/>
          <a:ext cx="1758329" cy="879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Service Two</a:t>
          </a:r>
        </a:p>
      </dsp:txBody>
      <dsp:txXfrm>
        <a:off x="2224412" y="647067"/>
        <a:ext cx="1706829" cy="827664"/>
      </dsp:txXfrm>
    </dsp:sp>
    <dsp:sp modelId="{50044EBE-729A-4426-B07B-122F0C53B508}">
      <dsp:nvSpPr>
        <dsp:cNvPr id="0" name=""/>
        <dsp:cNvSpPr/>
      </dsp:nvSpPr>
      <dsp:spPr>
        <a:xfrm>
          <a:off x="2374495" y="1500482"/>
          <a:ext cx="175832" cy="65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373"/>
              </a:lnTo>
              <a:lnTo>
                <a:pt x="175832" y="6593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B98B0-101A-4C00-9C8D-684903F9CD47}">
      <dsp:nvSpPr>
        <dsp:cNvPr id="0" name=""/>
        <dsp:cNvSpPr/>
      </dsp:nvSpPr>
      <dsp:spPr>
        <a:xfrm>
          <a:off x="2550328" y="1720273"/>
          <a:ext cx="1406663" cy="879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Low Priority</a:t>
          </a:r>
        </a:p>
      </dsp:txBody>
      <dsp:txXfrm>
        <a:off x="2576078" y="1746023"/>
        <a:ext cx="1355163" cy="827664"/>
      </dsp:txXfrm>
    </dsp:sp>
    <dsp:sp modelId="{1821DB28-E870-4DDE-8BB4-F3B0028846DE}">
      <dsp:nvSpPr>
        <dsp:cNvPr id="0" name=""/>
        <dsp:cNvSpPr/>
      </dsp:nvSpPr>
      <dsp:spPr>
        <a:xfrm>
          <a:off x="2374495" y="1500482"/>
          <a:ext cx="175832" cy="1758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8329"/>
              </a:lnTo>
              <a:lnTo>
                <a:pt x="175832" y="175832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344FD-B27D-4D69-968B-AC5F3F4A297C}">
      <dsp:nvSpPr>
        <dsp:cNvPr id="0" name=""/>
        <dsp:cNvSpPr/>
      </dsp:nvSpPr>
      <dsp:spPr>
        <a:xfrm>
          <a:off x="2550328" y="2819229"/>
          <a:ext cx="1406663" cy="879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Medium Priority</a:t>
          </a:r>
        </a:p>
      </dsp:txBody>
      <dsp:txXfrm>
        <a:off x="2576078" y="2844979"/>
        <a:ext cx="1355163" cy="827664"/>
      </dsp:txXfrm>
    </dsp:sp>
    <dsp:sp modelId="{6D63F42E-8EE0-4949-B082-AD3673AB573C}">
      <dsp:nvSpPr>
        <dsp:cNvPr id="0" name=""/>
        <dsp:cNvSpPr/>
      </dsp:nvSpPr>
      <dsp:spPr>
        <a:xfrm>
          <a:off x="2374495" y="1500482"/>
          <a:ext cx="175832" cy="285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7284"/>
              </a:lnTo>
              <a:lnTo>
                <a:pt x="175832" y="285728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85CE6-2BBE-4999-B862-5AB35E437FBA}">
      <dsp:nvSpPr>
        <dsp:cNvPr id="0" name=""/>
        <dsp:cNvSpPr/>
      </dsp:nvSpPr>
      <dsp:spPr>
        <a:xfrm>
          <a:off x="2550328" y="3918184"/>
          <a:ext cx="1406663" cy="879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High Priority</a:t>
          </a:r>
        </a:p>
      </dsp:txBody>
      <dsp:txXfrm>
        <a:off x="2576078" y="3943934"/>
        <a:ext cx="1355163" cy="827664"/>
      </dsp:txXfrm>
    </dsp:sp>
    <dsp:sp modelId="{09130ED4-1ABF-4C45-91D8-3D27C3D6AB69}">
      <dsp:nvSpPr>
        <dsp:cNvPr id="0" name=""/>
        <dsp:cNvSpPr/>
      </dsp:nvSpPr>
      <dsp:spPr>
        <a:xfrm>
          <a:off x="4396574" y="621317"/>
          <a:ext cx="1758329" cy="879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Service Three</a:t>
          </a:r>
        </a:p>
      </dsp:txBody>
      <dsp:txXfrm>
        <a:off x="4422324" y="647067"/>
        <a:ext cx="1706829" cy="827664"/>
      </dsp:txXfrm>
    </dsp:sp>
    <dsp:sp modelId="{15B6A102-4ECC-4D73-8C9F-FF456B893BE1}">
      <dsp:nvSpPr>
        <dsp:cNvPr id="0" name=""/>
        <dsp:cNvSpPr/>
      </dsp:nvSpPr>
      <dsp:spPr>
        <a:xfrm>
          <a:off x="4572407" y="1500482"/>
          <a:ext cx="175832" cy="65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373"/>
              </a:lnTo>
              <a:lnTo>
                <a:pt x="175832" y="6593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F86D5-C85E-49F1-B5A4-1E4FB73692E7}">
      <dsp:nvSpPr>
        <dsp:cNvPr id="0" name=""/>
        <dsp:cNvSpPr/>
      </dsp:nvSpPr>
      <dsp:spPr>
        <a:xfrm>
          <a:off x="4748240" y="1720273"/>
          <a:ext cx="1406663" cy="879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Low Priority</a:t>
          </a:r>
          <a:endParaRPr lang="en-AU" sz="2700" kern="1200" dirty="0"/>
        </a:p>
      </dsp:txBody>
      <dsp:txXfrm>
        <a:off x="4773990" y="1746023"/>
        <a:ext cx="1355163" cy="827664"/>
      </dsp:txXfrm>
    </dsp:sp>
    <dsp:sp modelId="{C8D003A9-1C07-4C5D-B563-E81A42F5CB49}">
      <dsp:nvSpPr>
        <dsp:cNvPr id="0" name=""/>
        <dsp:cNvSpPr/>
      </dsp:nvSpPr>
      <dsp:spPr>
        <a:xfrm>
          <a:off x="4572407" y="1500482"/>
          <a:ext cx="175832" cy="1758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8329"/>
              </a:lnTo>
              <a:lnTo>
                <a:pt x="175832" y="175832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FC459-E280-4C82-9A71-4F8DC798652D}">
      <dsp:nvSpPr>
        <dsp:cNvPr id="0" name=""/>
        <dsp:cNvSpPr/>
      </dsp:nvSpPr>
      <dsp:spPr>
        <a:xfrm>
          <a:off x="4748240" y="2819229"/>
          <a:ext cx="1406663" cy="879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Medium Priority</a:t>
          </a:r>
        </a:p>
      </dsp:txBody>
      <dsp:txXfrm>
        <a:off x="4773990" y="2844979"/>
        <a:ext cx="1355163" cy="827664"/>
      </dsp:txXfrm>
    </dsp:sp>
    <dsp:sp modelId="{72A8D9D4-26B4-467F-885E-4E8603432C5B}">
      <dsp:nvSpPr>
        <dsp:cNvPr id="0" name=""/>
        <dsp:cNvSpPr/>
      </dsp:nvSpPr>
      <dsp:spPr>
        <a:xfrm>
          <a:off x="4572407" y="1500482"/>
          <a:ext cx="175832" cy="285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7284"/>
              </a:lnTo>
              <a:lnTo>
                <a:pt x="175832" y="285728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833A3-E662-4A29-8A4F-EB767F78CAE5}">
      <dsp:nvSpPr>
        <dsp:cNvPr id="0" name=""/>
        <dsp:cNvSpPr/>
      </dsp:nvSpPr>
      <dsp:spPr>
        <a:xfrm>
          <a:off x="4748240" y="3918184"/>
          <a:ext cx="1406663" cy="879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High Priority</a:t>
          </a:r>
        </a:p>
      </dsp:txBody>
      <dsp:txXfrm>
        <a:off x="4773990" y="3943934"/>
        <a:ext cx="1355163" cy="827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CF59E-CFA1-4819-9104-9CACFC67CE3C}">
      <dsp:nvSpPr>
        <dsp:cNvPr id="0" name=""/>
        <dsp:cNvSpPr/>
      </dsp:nvSpPr>
      <dsp:spPr>
        <a:xfrm>
          <a:off x="1014661" y="119264"/>
          <a:ext cx="2366933" cy="82200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D001B-C71B-49C4-9527-5A07634C5CE3}">
      <dsp:nvSpPr>
        <dsp:cNvPr id="0" name=""/>
        <dsp:cNvSpPr/>
      </dsp:nvSpPr>
      <dsp:spPr>
        <a:xfrm>
          <a:off x="1972444" y="2132074"/>
          <a:ext cx="458707" cy="29357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E7DAF-086B-4B2C-9A35-AC9CDAE271AE}">
      <dsp:nvSpPr>
        <dsp:cNvPr id="0" name=""/>
        <dsp:cNvSpPr/>
      </dsp:nvSpPr>
      <dsp:spPr>
        <a:xfrm>
          <a:off x="1100898" y="2366933"/>
          <a:ext cx="2201798" cy="55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900" kern="1200" dirty="0"/>
        </a:p>
      </dsp:txBody>
      <dsp:txXfrm>
        <a:off x="1100898" y="2366933"/>
        <a:ext cx="2201798" cy="550449"/>
      </dsp:txXfrm>
    </dsp:sp>
    <dsp:sp modelId="{C27E8A51-5745-4EEB-A601-7FC03E3E81D1}">
      <dsp:nvSpPr>
        <dsp:cNvPr id="0" name=""/>
        <dsp:cNvSpPr/>
      </dsp:nvSpPr>
      <dsp:spPr>
        <a:xfrm>
          <a:off x="1875197" y="1004753"/>
          <a:ext cx="825674" cy="8256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Service Three</a:t>
          </a:r>
        </a:p>
      </dsp:txBody>
      <dsp:txXfrm>
        <a:off x="1996114" y="1125670"/>
        <a:ext cx="583840" cy="583840"/>
      </dsp:txXfrm>
    </dsp:sp>
    <dsp:sp modelId="{B209E512-E8C7-4FE8-A075-76E6ED509123}">
      <dsp:nvSpPr>
        <dsp:cNvPr id="0" name=""/>
        <dsp:cNvSpPr/>
      </dsp:nvSpPr>
      <dsp:spPr>
        <a:xfrm>
          <a:off x="1284382" y="385314"/>
          <a:ext cx="825674" cy="8256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Service Two</a:t>
          </a:r>
        </a:p>
      </dsp:txBody>
      <dsp:txXfrm>
        <a:off x="1405299" y="506231"/>
        <a:ext cx="583840" cy="583840"/>
      </dsp:txXfrm>
    </dsp:sp>
    <dsp:sp modelId="{8ADD4C21-33C9-47DC-9413-5C8ADCDFC23F}">
      <dsp:nvSpPr>
        <dsp:cNvPr id="0" name=""/>
        <dsp:cNvSpPr/>
      </dsp:nvSpPr>
      <dsp:spPr>
        <a:xfrm>
          <a:off x="2128404" y="185684"/>
          <a:ext cx="825674" cy="8256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Service One</a:t>
          </a:r>
        </a:p>
      </dsp:txBody>
      <dsp:txXfrm>
        <a:off x="2249321" y="306601"/>
        <a:ext cx="583840" cy="583840"/>
      </dsp:txXfrm>
    </dsp:sp>
    <dsp:sp modelId="{C7B5D8B4-53B1-4381-92DE-2248D4124649}">
      <dsp:nvSpPr>
        <dsp:cNvPr id="0" name=""/>
        <dsp:cNvSpPr/>
      </dsp:nvSpPr>
      <dsp:spPr>
        <a:xfrm>
          <a:off x="917415" y="18348"/>
          <a:ext cx="2568764" cy="205501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7C032-A79B-41D2-9A42-38B51D747507}">
      <dsp:nvSpPr>
        <dsp:cNvPr id="0" name=""/>
        <dsp:cNvSpPr/>
      </dsp:nvSpPr>
      <dsp:spPr>
        <a:xfrm>
          <a:off x="1270" y="0"/>
          <a:ext cx="5536395" cy="128931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600" kern="1200" dirty="0"/>
            <a:t>App</a:t>
          </a:r>
        </a:p>
      </dsp:txBody>
      <dsp:txXfrm>
        <a:off x="39033" y="37763"/>
        <a:ext cx="5460869" cy="1213790"/>
      </dsp:txXfrm>
    </dsp:sp>
    <dsp:sp modelId="{546B7C2A-8600-4EB0-BE25-B56E5A9B7B79}">
      <dsp:nvSpPr>
        <dsp:cNvPr id="0" name=""/>
        <dsp:cNvSpPr/>
      </dsp:nvSpPr>
      <dsp:spPr>
        <a:xfrm>
          <a:off x="635" y="1365209"/>
          <a:ext cx="1771079" cy="1289316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 dirty="0"/>
            <a:t>Queue</a:t>
          </a:r>
        </a:p>
      </dsp:txBody>
      <dsp:txXfrm>
        <a:off x="38398" y="1402972"/>
        <a:ext cx="1695553" cy="1213790"/>
      </dsp:txXfrm>
    </dsp:sp>
    <dsp:sp modelId="{17295CBE-970A-4A92-9FD8-C75BB962F86C}">
      <dsp:nvSpPr>
        <dsp:cNvPr id="0" name=""/>
        <dsp:cNvSpPr/>
      </dsp:nvSpPr>
      <dsp:spPr>
        <a:xfrm>
          <a:off x="635" y="2728797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Queue Item</a:t>
          </a:r>
        </a:p>
      </dsp:txBody>
      <dsp:txXfrm>
        <a:off x="38398" y="2766560"/>
        <a:ext cx="1695553" cy="1213790"/>
      </dsp:txXfrm>
    </dsp:sp>
    <dsp:sp modelId="{8C4020D7-BC68-4668-9D83-1DCD065350FB}">
      <dsp:nvSpPr>
        <dsp:cNvPr id="0" name=""/>
        <dsp:cNvSpPr/>
      </dsp:nvSpPr>
      <dsp:spPr>
        <a:xfrm>
          <a:off x="635" y="4092386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Bitwise Flag Module</a:t>
          </a:r>
        </a:p>
      </dsp:txBody>
      <dsp:txXfrm>
        <a:off x="38398" y="4130149"/>
        <a:ext cx="1695553" cy="1213790"/>
      </dsp:txXfrm>
    </dsp:sp>
    <dsp:sp modelId="{E0E3B455-F120-4F03-B348-4CFF311C8620}">
      <dsp:nvSpPr>
        <dsp:cNvPr id="0" name=""/>
        <dsp:cNvSpPr/>
      </dsp:nvSpPr>
      <dsp:spPr>
        <a:xfrm>
          <a:off x="1920485" y="1365209"/>
          <a:ext cx="3616544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 dirty="0"/>
            <a:t>Database</a:t>
          </a:r>
        </a:p>
      </dsp:txBody>
      <dsp:txXfrm>
        <a:off x="1958248" y="1402972"/>
        <a:ext cx="3541018" cy="1213790"/>
      </dsp:txXfrm>
    </dsp:sp>
    <dsp:sp modelId="{E14EB2D2-AA0D-4E28-9257-9DC6F336D50F}">
      <dsp:nvSpPr>
        <dsp:cNvPr id="0" name=""/>
        <dsp:cNvSpPr/>
      </dsp:nvSpPr>
      <dsp:spPr>
        <a:xfrm>
          <a:off x="1920485" y="2728797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Building Module</a:t>
          </a:r>
        </a:p>
      </dsp:txBody>
      <dsp:txXfrm>
        <a:off x="1958248" y="2766560"/>
        <a:ext cx="1695553" cy="1213790"/>
      </dsp:txXfrm>
    </dsp:sp>
    <dsp:sp modelId="{FA05247C-41D1-41FE-8C73-7885A24BE74C}">
      <dsp:nvSpPr>
        <dsp:cNvPr id="0" name=""/>
        <dsp:cNvSpPr/>
      </dsp:nvSpPr>
      <dsp:spPr>
        <a:xfrm>
          <a:off x="3765950" y="2728797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Browsing Module</a:t>
          </a:r>
        </a:p>
      </dsp:txBody>
      <dsp:txXfrm>
        <a:off x="3803713" y="2766560"/>
        <a:ext cx="1695553" cy="12137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7C032-A79B-41D2-9A42-38B51D747507}">
      <dsp:nvSpPr>
        <dsp:cNvPr id="0" name=""/>
        <dsp:cNvSpPr/>
      </dsp:nvSpPr>
      <dsp:spPr>
        <a:xfrm>
          <a:off x="1270" y="0"/>
          <a:ext cx="5536395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600" kern="1200" dirty="0"/>
            <a:t>App</a:t>
          </a:r>
        </a:p>
      </dsp:txBody>
      <dsp:txXfrm>
        <a:off x="39033" y="37763"/>
        <a:ext cx="5460869" cy="1213790"/>
      </dsp:txXfrm>
    </dsp:sp>
    <dsp:sp modelId="{546B7C2A-8600-4EB0-BE25-B56E5A9B7B79}">
      <dsp:nvSpPr>
        <dsp:cNvPr id="0" name=""/>
        <dsp:cNvSpPr/>
      </dsp:nvSpPr>
      <dsp:spPr>
        <a:xfrm>
          <a:off x="635" y="1365209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 dirty="0"/>
            <a:t>Queue</a:t>
          </a:r>
        </a:p>
      </dsp:txBody>
      <dsp:txXfrm>
        <a:off x="38398" y="1402972"/>
        <a:ext cx="1695553" cy="1213790"/>
      </dsp:txXfrm>
    </dsp:sp>
    <dsp:sp modelId="{17295CBE-970A-4A92-9FD8-C75BB962F86C}">
      <dsp:nvSpPr>
        <dsp:cNvPr id="0" name=""/>
        <dsp:cNvSpPr/>
      </dsp:nvSpPr>
      <dsp:spPr>
        <a:xfrm>
          <a:off x="635" y="2728797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Queue Item</a:t>
          </a:r>
        </a:p>
      </dsp:txBody>
      <dsp:txXfrm>
        <a:off x="38398" y="2766560"/>
        <a:ext cx="1695553" cy="1213790"/>
      </dsp:txXfrm>
    </dsp:sp>
    <dsp:sp modelId="{8C4020D7-BC68-4668-9D83-1DCD065350FB}">
      <dsp:nvSpPr>
        <dsp:cNvPr id="0" name=""/>
        <dsp:cNvSpPr/>
      </dsp:nvSpPr>
      <dsp:spPr>
        <a:xfrm>
          <a:off x="635" y="4092386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Bitwise Flag Module</a:t>
          </a:r>
        </a:p>
      </dsp:txBody>
      <dsp:txXfrm>
        <a:off x="38398" y="4130149"/>
        <a:ext cx="1695553" cy="1213790"/>
      </dsp:txXfrm>
    </dsp:sp>
    <dsp:sp modelId="{E0E3B455-F120-4F03-B348-4CFF311C8620}">
      <dsp:nvSpPr>
        <dsp:cNvPr id="0" name=""/>
        <dsp:cNvSpPr/>
      </dsp:nvSpPr>
      <dsp:spPr>
        <a:xfrm>
          <a:off x="1920485" y="1365209"/>
          <a:ext cx="3616544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 dirty="0"/>
            <a:t>Database</a:t>
          </a:r>
        </a:p>
      </dsp:txBody>
      <dsp:txXfrm>
        <a:off x="1958248" y="1402972"/>
        <a:ext cx="3541018" cy="1213790"/>
      </dsp:txXfrm>
    </dsp:sp>
    <dsp:sp modelId="{E14EB2D2-AA0D-4E28-9257-9DC6F336D50F}">
      <dsp:nvSpPr>
        <dsp:cNvPr id="0" name=""/>
        <dsp:cNvSpPr/>
      </dsp:nvSpPr>
      <dsp:spPr>
        <a:xfrm>
          <a:off x="1920485" y="2728797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Building Module</a:t>
          </a:r>
        </a:p>
      </dsp:txBody>
      <dsp:txXfrm>
        <a:off x="1958248" y="2766560"/>
        <a:ext cx="1695553" cy="1213790"/>
      </dsp:txXfrm>
    </dsp:sp>
    <dsp:sp modelId="{FA05247C-41D1-41FE-8C73-7885A24BE74C}">
      <dsp:nvSpPr>
        <dsp:cNvPr id="0" name=""/>
        <dsp:cNvSpPr/>
      </dsp:nvSpPr>
      <dsp:spPr>
        <a:xfrm>
          <a:off x="3765950" y="2728797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Browsing Module</a:t>
          </a:r>
        </a:p>
      </dsp:txBody>
      <dsp:txXfrm>
        <a:off x="3803713" y="2766560"/>
        <a:ext cx="1695553" cy="12137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7C032-A79B-41D2-9A42-38B51D747507}">
      <dsp:nvSpPr>
        <dsp:cNvPr id="0" name=""/>
        <dsp:cNvSpPr/>
      </dsp:nvSpPr>
      <dsp:spPr>
        <a:xfrm>
          <a:off x="1270" y="0"/>
          <a:ext cx="5536395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600" kern="1200" dirty="0"/>
            <a:t>App</a:t>
          </a:r>
        </a:p>
      </dsp:txBody>
      <dsp:txXfrm>
        <a:off x="39033" y="37763"/>
        <a:ext cx="5460869" cy="1213790"/>
      </dsp:txXfrm>
    </dsp:sp>
    <dsp:sp modelId="{546B7C2A-8600-4EB0-BE25-B56E5A9B7B79}">
      <dsp:nvSpPr>
        <dsp:cNvPr id="0" name=""/>
        <dsp:cNvSpPr/>
      </dsp:nvSpPr>
      <dsp:spPr>
        <a:xfrm>
          <a:off x="635" y="1365209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 dirty="0"/>
            <a:t>Queue</a:t>
          </a:r>
        </a:p>
      </dsp:txBody>
      <dsp:txXfrm>
        <a:off x="38398" y="1402972"/>
        <a:ext cx="1695553" cy="1213790"/>
      </dsp:txXfrm>
    </dsp:sp>
    <dsp:sp modelId="{17295CBE-970A-4A92-9FD8-C75BB962F86C}">
      <dsp:nvSpPr>
        <dsp:cNvPr id="0" name=""/>
        <dsp:cNvSpPr/>
      </dsp:nvSpPr>
      <dsp:spPr>
        <a:xfrm>
          <a:off x="635" y="2728797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Queue Item</a:t>
          </a:r>
        </a:p>
      </dsp:txBody>
      <dsp:txXfrm>
        <a:off x="38398" y="2766560"/>
        <a:ext cx="1695553" cy="1213790"/>
      </dsp:txXfrm>
    </dsp:sp>
    <dsp:sp modelId="{8C4020D7-BC68-4668-9D83-1DCD065350FB}">
      <dsp:nvSpPr>
        <dsp:cNvPr id="0" name=""/>
        <dsp:cNvSpPr/>
      </dsp:nvSpPr>
      <dsp:spPr>
        <a:xfrm>
          <a:off x="635" y="4092386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Bitwise Flag Module</a:t>
          </a:r>
        </a:p>
      </dsp:txBody>
      <dsp:txXfrm>
        <a:off x="38398" y="4130149"/>
        <a:ext cx="1695553" cy="1213790"/>
      </dsp:txXfrm>
    </dsp:sp>
    <dsp:sp modelId="{E0E3B455-F120-4F03-B348-4CFF311C8620}">
      <dsp:nvSpPr>
        <dsp:cNvPr id="0" name=""/>
        <dsp:cNvSpPr/>
      </dsp:nvSpPr>
      <dsp:spPr>
        <a:xfrm>
          <a:off x="1920485" y="1365209"/>
          <a:ext cx="3616544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 dirty="0"/>
            <a:t>Database</a:t>
          </a:r>
        </a:p>
      </dsp:txBody>
      <dsp:txXfrm>
        <a:off x="1958248" y="1402972"/>
        <a:ext cx="3541018" cy="1213790"/>
      </dsp:txXfrm>
    </dsp:sp>
    <dsp:sp modelId="{E14EB2D2-AA0D-4E28-9257-9DC6F336D50F}">
      <dsp:nvSpPr>
        <dsp:cNvPr id="0" name=""/>
        <dsp:cNvSpPr/>
      </dsp:nvSpPr>
      <dsp:spPr>
        <a:xfrm>
          <a:off x="1920485" y="2728797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Building Module</a:t>
          </a:r>
        </a:p>
      </dsp:txBody>
      <dsp:txXfrm>
        <a:off x="1958248" y="2766560"/>
        <a:ext cx="1695553" cy="1213790"/>
      </dsp:txXfrm>
    </dsp:sp>
    <dsp:sp modelId="{FA05247C-41D1-41FE-8C73-7885A24BE74C}">
      <dsp:nvSpPr>
        <dsp:cNvPr id="0" name=""/>
        <dsp:cNvSpPr/>
      </dsp:nvSpPr>
      <dsp:spPr>
        <a:xfrm>
          <a:off x="3765950" y="2728797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Browsing Module</a:t>
          </a:r>
        </a:p>
      </dsp:txBody>
      <dsp:txXfrm>
        <a:off x="3803713" y="2766560"/>
        <a:ext cx="1695553" cy="12137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7C032-A79B-41D2-9A42-38B51D747507}">
      <dsp:nvSpPr>
        <dsp:cNvPr id="0" name=""/>
        <dsp:cNvSpPr/>
      </dsp:nvSpPr>
      <dsp:spPr>
        <a:xfrm>
          <a:off x="1270" y="0"/>
          <a:ext cx="5536395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600" kern="1200" dirty="0"/>
            <a:t>App</a:t>
          </a:r>
        </a:p>
      </dsp:txBody>
      <dsp:txXfrm>
        <a:off x="39033" y="37763"/>
        <a:ext cx="5460869" cy="1213790"/>
      </dsp:txXfrm>
    </dsp:sp>
    <dsp:sp modelId="{546B7C2A-8600-4EB0-BE25-B56E5A9B7B79}">
      <dsp:nvSpPr>
        <dsp:cNvPr id="0" name=""/>
        <dsp:cNvSpPr/>
      </dsp:nvSpPr>
      <dsp:spPr>
        <a:xfrm>
          <a:off x="635" y="1365209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 dirty="0"/>
            <a:t>Queue</a:t>
          </a:r>
        </a:p>
      </dsp:txBody>
      <dsp:txXfrm>
        <a:off x="38398" y="1402972"/>
        <a:ext cx="1695553" cy="1213790"/>
      </dsp:txXfrm>
    </dsp:sp>
    <dsp:sp modelId="{17295CBE-970A-4A92-9FD8-C75BB962F86C}">
      <dsp:nvSpPr>
        <dsp:cNvPr id="0" name=""/>
        <dsp:cNvSpPr/>
      </dsp:nvSpPr>
      <dsp:spPr>
        <a:xfrm>
          <a:off x="635" y="2728797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Queue Item</a:t>
          </a:r>
        </a:p>
      </dsp:txBody>
      <dsp:txXfrm>
        <a:off x="38398" y="2766560"/>
        <a:ext cx="1695553" cy="1213790"/>
      </dsp:txXfrm>
    </dsp:sp>
    <dsp:sp modelId="{8C4020D7-BC68-4668-9D83-1DCD065350FB}">
      <dsp:nvSpPr>
        <dsp:cNvPr id="0" name=""/>
        <dsp:cNvSpPr/>
      </dsp:nvSpPr>
      <dsp:spPr>
        <a:xfrm>
          <a:off x="635" y="4092386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Bitwise Flag Module</a:t>
          </a:r>
        </a:p>
      </dsp:txBody>
      <dsp:txXfrm>
        <a:off x="38398" y="4130149"/>
        <a:ext cx="1695553" cy="1213790"/>
      </dsp:txXfrm>
    </dsp:sp>
    <dsp:sp modelId="{E0E3B455-F120-4F03-B348-4CFF311C8620}">
      <dsp:nvSpPr>
        <dsp:cNvPr id="0" name=""/>
        <dsp:cNvSpPr/>
      </dsp:nvSpPr>
      <dsp:spPr>
        <a:xfrm>
          <a:off x="1920485" y="1365209"/>
          <a:ext cx="3616544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 dirty="0"/>
            <a:t>Database</a:t>
          </a:r>
        </a:p>
      </dsp:txBody>
      <dsp:txXfrm>
        <a:off x="1958248" y="1402972"/>
        <a:ext cx="3541018" cy="1213790"/>
      </dsp:txXfrm>
    </dsp:sp>
    <dsp:sp modelId="{E14EB2D2-AA0D-4E28-9257-9DC6F336D50F}">
      <dsp:nvSpPr>
        <dsp:cNvPr id="0" name=""/>
        <dsp:cNvSpPr/>
      </dsp:nvSpPr>
      <dsp:spPr>
        <a:xfrm>
          <a:off x="1920485" y="2728797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Building Module</a:t>
          </a:r>
        </a:p>
      </dsp:txBody>
      <dsp:txXfrm>
        <a:off x="1958248" y="2766560"/>
        <a:ext cx="1695553" cy="1213790"/>
      </dsp:txXfrm>
    </dsp:sp>
    <dsp:sp modelId="{FA05247C-41D1-41FE-8C73-7885A24BE74C}">
      <dsp:nvSpPr>
        <dsp:cNvPr id="0" name=""/>
        <dsp:cNvSpPr/>
      </dsp:nvSpPr>
      <dsp:spPr>
        <a:xfrm>
          <a:off x="3765950" y="2728797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Browsing Module</a:t>
          </a:r>
        </a:p>
      </dsp:txBody>
      <dsp:txXfrm>
        <a:off x="3803713" y="2766560"/>
        <a:ext cx="1695553" cy="12137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7C032-A79B-41D2-9A42-38B51D747507}">
      <dsp:nvSpPr>
        <dsp:cNvPr id="0" name=""/>
        <dsp:cNvSpPr/>
      </dsp:nvSpPr>
      <dsp:spPr>
        <a:xfrm>
          <a:off x="1270" y="0"/>
          <a:ext cx="5536395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600" kern="1200" dirty="0"/>
            <a:t>App</a:t>
          </a:r>
        </a:p>
      </dsp:txBody>
      <dsp:txXfrm>
        <a:off x="39033" y="37763"/>
        <a:ext cx="5460869" cy="1213790"/>
      </dsp:txXfrm>
    </dsp:sp>
    <dsp:sp modelId="{546B7C2A-8600-4EB0-BE25-B56E5A9B7B79}">
      <dsp:nvSpPr>
        <dsp:cNvPr id="0" name=""/>
        <dsp:cNvSpPr/>
      </dsp:nvSpPr>
      <dsp:spPr>
        <a:xfrm>
          <a:off x="635" y="1365209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 dirty="0"/>
            <a:t>Queue</a:t>
          </a:r>
        </a:p>
      </dsp:txBody>
      <dsp:txXfrm>
        <a:off x="38398" y="1402972"/>
        <a:ext cx="1695553" cy="1213790"/>
      </dsp:txXfrm>
    </dsp:sp>
    <dsp:sp modelId="{17295CBE-970A-4A92-9FD8-C75BB962F86C}">
      <dsp:nvSpPr>
        <dsp:cNvPr id="0" name=""/>
        <dsp:cNvSpPr/>
      </dsp:nvSpPr>
      <dsp:spPr>
        <a:xfrm>
          <a:off x="635" y="2728797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Queue Item</a:t>
          </a:r>
        </a:p>
      </dsp:txBody>
      <dsp:txXfrm>
        <a:off x="38398" y="2766560"/>
        <a:ext cx="1695553" cy="1213790"/>
      </dsp:txXfrm>
    </dsp:sp>
    <dsp:sp modelId="{8C4020D7-BC68-4668-9D83-1DCD065350FB}">
      <dsp:nvSpPr>
        <dsp:cNvPr id="0" name=""/>
        <dsp:cNvSpPr/>
      </dsp:nvSpPr>
      <dsp:spPr>
        <a:xfrm>
          <a:off x="635" y="4092386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Bitwise Flag Module</a:t>
          </a:r>
        </a:p>
      </dsp:txBody>
      <dsp:txXfrm>
        <a:off x="38398" y="4130149"/>
        <a:ext cx="1695553" cy="1213790"/>
      </dsp:txXfrm>
    </dsp:sp>
    <dsp:sp modelId="{E0E3B455-F120-4F03-B348-4CFF311C8620}">
      <dsp:nvSpPr>
        <dsp:cNvPr id="0" name=""/>
        <dsp:cNvSpPr/>
      </dsp:nvSpPr>
      <dsp:spPr>
        <a:xfrm>
          <a:off x="1920485" y="1365209"/>
          <a:ext cx="3616544" cy="128931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 dirty="0"/>
            <a:t>Database</a:t>
          </a:r>
        </a:p>
      </dsp:txBody>
      <dsp:txXfrm>
        <a:off x="1958248" y="1402972"/>
        <a:ext cx="3541018" cy="1213790"/>
      </dsp:txXfrm>
    </dsp:sp>
    <dsp:sp modelId="{E14EB2D2-AA0D-4E28-9257-9DC6F336D50F}">
      <dsp:nvSpPr>
        <dsp:cNvPr id="0" name=""/>
        <dsp:cNvSpPr/>
      </dsp:nvSpPr>
      <dsp:spPr>
        <a:xfrm>
          <a:off x="1920485" y="2728797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Building Module</a:t>
          </a:r>
        </a:p>
      </dsp:txBody>
      <dsp:txXfrm>
        <a:off x="1958248" y="2766560"/>
        <a:ext cx="1695553" cy="1213790"/>
      </dsp:txXfrm>
    </dsp:sp>
    <dsp:sp modelId="{FA05247C-41D1-41FE-8C73-7885A24BE74C}">
      <dsp:nvSpPr>
        <dsp:cNvPr id="0" name=""/>
        <dsp:cNvSpPr/>
      </dsp:nvSpPr>
      <dsp:spPr>
        <a:xfrm>
          <a:off x="3765950" y="2728797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Browsing Module</a:t>
          </a:r>
        </a:p>
      </dsp:txBody>
      <dsp:txXfrm>
        <a:off x="3803713" y="2766560"/>
        <a:ext cx="1695553" cy="12137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7C032-A79B-41D2-9A42-38B51D747507}">
      <dsp:nvSpPr>
        <dsp:cNvPr id="0" name=""/>
        <dsp:cNvSpPr/>
      </dsp:nvSpPr>
      <dsp:spPr>
        <a:xfrm>
          <a:off x="1270" y="0"/>
          <a:ext cx="5536395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600" kern="1200" dirty="0"/>
            <a:t>App</a:t>
          </a:r>
        </a:p>
      </dsp:txBody>
      <dsp:txXfrm>
        <a:off x="39033" y="37763"/>
        <a:ext cx="5460869" cy="1213790"/>
      </dsp:txXfrm>
    </dsp:sp>
    <dsp:sp modelId="{546B7C2A-8600-4EB0-BE25-B56E5A9B7B79}">
      <dsp:nvSpPr>
        <dsp:cNvPr id="0" name=""/>
        <dsp:cNvSpPr/>
      </dsp:nvSpPr>
      <dsp:spPr>
        <a:xfrm>
          <a:off x="635" y="1365209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 dirty="0"/>
            <a:t>Queue</a:t>
          </a:r>
        </a:p>
      </dsp:txBody>
      <dsp:txXfrm>
        <a:off x="38398" y="1402972"/>
        <a:ext cx="1695553" cy="1213790"/>
      </dsp:txXfrm>
    </dsp:sp>
    <dsp:sp modelId="{17295CBE-970A-4A92-9FD8-C75BB962F86C}">
      <dsp:nvSpPr>
        <dsp:cNvPr id="0" name=""/>
        <dsp:cNvSpPr/>
      </dsp:nvSpPr>
      <dsp:spPr>
        <a:xfrm>
          <a:off x="635" y="2728797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Queue Item</a:t>
          </a:r>
        </a:p>
      </dsp:txBody>
      <dsp:txXfrm>
        <a:off x="38398" y="2766560"/>
        <a:ext cx="1695553" cy="1213790"/>
      </dsp:txXfrm>
    </dsp:sp>
    <dsp:sp modelId="{8C4020D7-BC68-4668-9D83-1DCD065350FB}">
      <dsp:nvSpPr>
        <dsp:cNvPr id="0" name=""/>
        <dsp:cNvSpPr/>
      </dsp:nvSpPr>
      <dsp:spPr>
        <a:xfrm>
          <a:off x="635" y="4092386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Bitwise Flag Module</a:t>
          </a:r>
        </a:p>
      </dsp:txBody>
      <dsp:txXfrm>
        <a:off x="38398" y="4130149"/>
        <a:ext cx="1695553" cy="1213790"/>
      </dsp:txXfrm>
    </dsp:sp>
    <dsp:sp modelId="{E0E3B455-F120-4F03-B348-4CFF311C8620}">
      <dsp:nvSpPr>
        <dsp:cNvPr id="0" name=""/>
        <dsp:cNvSpPr/>
      </dsp:nvSpPr>
      <dsp:spPr>
        <a:xfrm>
          <a:off x="1920485" y="1365209"/>
          <a:ext cx="3616544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 dirty="0"/>
            <a:t>Database</a:t>
          </a:r>
        </a:p>
      </dsp:txBody>
      <dsp:txXfrm>
        <a:off x="1958248" y="1402972"/>
        <a:ext cx="3541018" cy="1213790"/>
      </dsp:txXfrm>
    </dsp:sp>
    <dsp:sp modelId="{E14EB2D2-AA0D-4E28-9257-9DC6F336D50F}">
      <dsp:nvSpPr>
        <dsp:cNvPr id="0" name=""/>
        <dsp:cNvSpPr/>
      </dsp:nvSpPr>
      <dsp:spPr>
        <a:xfrm>
          <a:off x="1920485" y="2728797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Building Module</a:t>
          </a:r>
        </a:p>
      </dsp:txBody>
      <dsp:txXfrm>
        <a:off x="1958248" y="2766560"/>
        <a:ext cx="1695553" cy="1213790"/>
      </dsp:txXfrm>
    </dsp:sp>
    <dsp:sp modelId="{FA05247C-41D1-41FE-8C73-7885A24BE74C}">
      <dsp:nvSpPr>
        <dsp:cNvPr id="0" name=""/>
        <dsp:cNvSpPr/>
      </dsp:nvSpPr>
      <dsp:spPr>
        <a:xfrm>
          <a:off x="3765950" y="2728797"/>
          <a:ext cx="1771079" cy="128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Browsing Module</a:t>
          </a:r>
        </a:p>
      </dsp:txBody>
      <dsp:txXfrm>
        <a:off x="3803713" y="2766560"/>
        <a:ext cx="1695553" cy="1213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872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868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245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226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843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790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25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900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604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570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630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39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Dynamic Queue</a:t>
            </a:r>
            <a:br>
              <a:rPr lang="en-US" sz="4000" dirty="0"/>
            </a:br>
            <a:r>
              <a:rPr lang="en-US" sz="4000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Sam Mitchell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236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66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Database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777A3E5-4A0D-431D-9106-043851EBE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135917"/>
              </p:ext>
            </p:extLst>
          </p:nvPr>
        </p:nvGraphicFramePr>
        <p:xfrm>
          <a:off x="6476301" y="293615"/>
          <a:ext cx="5537666" cy="538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F2CD84-A928-4F42-A7E5-98E2F9C95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66" y="1732449"/>
            <a:ext cx="4403597" cy="4058751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400" dirty="0"/>
              <a:t>Used alongside the Bitwise Flag Module</a:t>
            </a:r>
          </a:p>
          <a:p>
            <a:r>
              <a:rPr lang="en-US" sz="2400" dirty="0"/>
              <a:t>Most work to repurpose from one application to another due to formatting of information</a:t>
            </a:r>
          </a:p>
          <a:p>
            <a:r>
              <a:rPr lang="en-US" sz="2400" dirty="0"/>
              <a:t>Designed to hold information about Primary Care to be assigned to patients.</a:t>
            </a:r>
          </a:p>
          <a:p>
            <a:pPr lvl="1"/>
            <a:r>
              <a:rPr lang="en-US" sz="2200" dirty="0"/>
              <a:t>Reasons for visiting</a:t>
            </a:r>
          </a:p>
          <a:p>
            <a:pPr lvl="1"/>
            <a:r>
              <a:rPr lang="en-US" sz="2200" dirty="0"/>
              <a:t>Symptoms</a:t>
            </a:r>
          </a:p>
          <a:p>
            <a:pPr lvl="1"/>
            <a:r>
              <a:rPr lang="en-US" sz="2200" dirty="0"/>
              <a:t>Diagnosis</a:t>
            </a:r>
          </a:p>
          <a:p>
            <a:pPr lvl="1"/>
            <a:r>
              <a:rPr lang="en-US" sz="2200" dirty="0"/>
              <a:t>Method of injury</a:t>
            </a:r>
          </a:p>
        </p:txBody>
      </p:sp>
    </p:spTree>
    <p:extLst>
      <p:ext uri="{BB962C8B-B14F-4D97-AF65-F5344CB8AC3E}">
        <p14:creationId xmlns:p14="http://schemas.microsoft.com/office/powerpoint/2010/main" val="277428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236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66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Building Module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777A3E5-4A0D-431D-9106-043851EBE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3490907"/>
              </p:ext>
            </p:extLst>
          </p:nvPr>
        </p:nvGraphicFramePr>
        <p:xfrm>
          <a:off x="6476301" y="293615"/>
          <a:ext cx="5537666" cy="538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F2CD84-A928-4F42-A7E5-98E2F9C95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66" y="1732449"/>
            <a:ext cx="4403597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Fetches data from ICPC Foundation website.</a:t>
            </a:r>
          </a:p>
          <a:p>
            <a:r>
              <a:rPr lang="en-US" sz="2400" dirty="0"/>
              <a:t>Stores data in a local cache</a:t>
            </a:r>
          </a:p>
          <a:p>
            <a:r>
              <a:rPr lang="en-US" sz="2400" dirty="0"/>
              <a:t>Creates or updates database entries from local cache</a:t>
            </a:r>
          </a:p>
        </p:txBody>
      </p:sp>
    </p:spTree>
    <p:extLst>
      <p:ext uri="{BB962C8B-B14F-4D97-AF65-F5344CB8AC3E}">
        <p14:creationId xmlns:p14="http://schemas.microsoft.com/office/powerpoint/2010/main" val="359980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236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66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Browsing Module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777A3E5-4A0D-431D-9106-043851EBE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0669262"/>
              </p:ext>
            </p:extLst>
          </p:nvPr>
        </p:nvGraphicFramePr>
        <p:xfrm>
          <a:off x="6476301" y="293615"/>
          <a:ext cx="5537666" cy="538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F2CD84-A928-4F42-A7E5-98E2F9C95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66" y="1732449"/>
            <a:ext cx="4403597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Can navigate through the ICPC tree structure</a:t>
            </a:r>
          </a:p>
          <a:p>
            <a:r>
              <a:rPr lang="en-US" sz="2400" dirty="0"/>
              <a:t>Can search for keywords using ICPC search </a:t>
            </a:r>
            <a:r>
              <a:rPr lang="en-US" sz="2400" dirty="0" err="1"/>
              <a:t>api</a:t>
            </a:r>
            <a:endParaRPr lang="en-US" sz="2400" dirty="0"/>
          </a:p>
          <a:p>
            <a:r>
              <a:rPr lang="en-US" sz="2400" dirty="0"/>
              <a:t>Selecting an item returns its code</a:t>
            </a:r>
          </a:p>
        </p:txBody>
      </p:sp>
    </p:spTree>
    <p:extLst>
      <p:ext uri="{BB962C8B-B14F-4D97-AF65-F5344CB8AC3E}">
        <p14:creationId xmlns:p14="http://schemas.microsoft.com/office/powerpoint/2010/main" val="409183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Design Consideration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Storing of information using bitwise flags vs arrays of strings or hashes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790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BB17-FFDC-4436-8599-026E470E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Bitwise Flags Vs Array of Strings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345B4-DC68-457C-BF2E-3F7C47394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Bitwise Flags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5FCD78-DE01-48C3-BFFD-72EABC801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Use a single bit to set a binary option</a:t>
            </a:r>
          </a:p>
          <a:p>
            <a:pPr lvl="1"/>
            <a:r>
              <a:rPr lang="en-AU" dirty="0"/>
              <a:t>0b 0000 0000 &gt; 0b 1000 0000</a:t>
            </a:r>
          </a:p>
          <a:p>
            <a:pPr lvl="1"/>
            <a:r>
              <a:rPr lang="en-AU" dirty="0"/>
              <a:t>0b 1000 0000 &gt; 0b 1001 1011</a:t>
            </a:r>
          </a:p>
          <a:p>
            <a:r>
              <a:rPr lang="en-AU" dirty="0"/>
              <a:t>Consistent memory usage (Not always with Ruby)</a:t>
            </a:r>
          </a:p>
          <a:p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CB8949-B0DB-4857-B34E-3882497F3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Array of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857C95-8386-4A2C-ABAF-13F1829387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Store a text based flag such as a code or term</a:t>
            </a:r>
          </a:p>
          <a:p>
            <a:pPr lvl="1"/>
            <a:r>
              <a:rPr lang="en-AU" dirty="0"/>
              <a:t>[] -&gt; [‘Flag 8’]</a:t>
            </a:r>
          </a:p>
          <a:p>
            <a:pPr lvl="1"/>
            <a:r>
              <a:rPr lang="en-AU" dirty="0"/>
              <a:t>[‘Flag 8’] &gt; [‘Flag 8’, ‘Flag 5’, Flag 4’, ‘Flag 2’, ‘Flag 1’]</a:t>
            </a:r>
          </a:p>
          <a:p>
            <a:pPr lvl="1"/>
            <a:r>
              <a:rPr lang="en-AU" dirty="0"/>
              <a:t>Smaller memory usage at lower array lengths when the amount of possible options </a:t>
            </a:r>
          </a:p>
        </p:txBody>
      </p:sp>
    </p:spTree>
    <p:extLst>
      <p:ext uri="{BB962C8B-B14F-4D97-AF65-F5344CB8AC3E}">
        <p14:creationId xmlns:p14="http://schemas.microsoft.com/office/powerpoint/2010/main" val="341220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BB17-FFDC-4436-8599-026E470E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Bitwise Flags Vs Array of Strings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16794BB-7F36-4F91-BB00-B0112FB66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Bitwise Flags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7C2A038-F05D-4E73-8743-665EC264E0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err="1"/>
              <a:t>Approx</a:t>
            </a:r>
            <a:r>
              <a:rPr lang="en-AU" dirty="0"/>
              <a:t> 1500 options</a:t>
            </a:r>
          </a:p>
          <a:p>
            <a:pPr lvl="1"/>
            <a:r>
              <a:rPr lang="en-AU" dirty="0"/>
              <a:t>1500 bits or 188 bytes</a:t>
            </a:r>
          </a:p>
          <a:p>
            <a:pPr lvl="1"/>
            <a:r>
              <a:rPr lang="en-AU" dirty="0"/>
              <a:t>Due to ruby dropping leading zeros the actual size can be lower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D6E8738-B879-413F-A778-D67E51B04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Array of Strings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AD6596F-F956-4ECD-823F-8A6622E2AA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Mix of 4 and 7 character codes</a:t>
            </a:r>
          </a:p>
          <a:p>
            <a:pPr lvl="1"/>
            <a:r>
              <a:rPr lang="en-AU" dirty="0"/>
              <a:t>One byte per character as long as </a:t>
            </a:r>
            <a:r>
              <a:rPr lang="en-AU"/>
              <a:t>ASCII characters are used</a:t>
            </a:r>
            <a:endParaRPr lang="en-AU" dirty="0"/>
          </a:p>
          <a:p>
            <a:pPr lvl="1"/>
            <a:r>
              <a:rPr lang="en-AU" dirty="0"/>
              <a:t>26 – 47 character codes to 188 bytes</a:t>
            </a:r>
          </a:p>
        </p:txBody>
      </p:sp>
    </p:spTree>
    <p:extLst>
      <p:ext uri="{BB962C8B-B14F-4D97-AF65-F5344CB8AC3E}">
        <p14:creationId xmlns:p14="http://schemas.microsoft.com/office/powerpoint/2010/main" val="2281197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236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66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Progress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66" y="1732449"/>
            <a:ext cx="4403597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Database – complete</a:t>
            </a:r>
          </a:p>
          <a:p>
            <a:r>
              <a:rPr lang="en-US" sz="2400" dirty="0"/>
              <a:t>Bitwise Flag class – complete</a:t>
            </a:r>
          </a:p>
          <a:p>
            <a:r>
              <a:rPr lang="en-US" sz="2400" dirty="0"/>
              <a:t>Queue Item class – ongoing</a:t>
            </a:r>
          </a:p>
          <a:p>
            <a:r>
              <a:rPr lang="en-US" sz="2400" dirty="0"/>
              <a:t>Queue Object – ongoing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094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Scope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Purpose</a:t>
            </a:r>
          </a:p>
          <a:p>
            <a:r>
              <a:rPr lang="en-US" sz="2400" dirty="0"/>
              <a:t>Basic Concept</a:t>
            </a:r>
          </a:p>
          <a:p>
            <a:r>
              <a:rPr lang="en-US" sz="2400" dirty="0"/>
              <a:t>Component Breakdown</a:t>
            </a:r>
          </a:p>
          <a:p>
            <a:r>
              <a:rPr lang="en-US" sz="2400" dirty="0"/>
              <a:t>Design Considerations</a:t>
            </a:r>
          </a:p>
          <a:p>
            <a:r>
              <a:rPr lang="en-US" sz="2400" dirty="0"/>
              <a:t>Progress</a:t>
            </a:r>
          </a:p>
          <a:p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236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66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Purpose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66" y="1732449"/>
            <a:ext cx="4403597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ER Triage</a:t>
            </a:r>
          </a:p>
          <a:p>
            <a:r>
              <a:rPr lang="en-US" sz="2400" dirty="0"/>
              <a:t>Help desk/ support ticketing</a:t>
            </a:r>
          </a:p>
          <a:p>
            <a:r>
              <a:rPr lang="en-US" sz="2400" dirty="0"/>
              <a:t>Emergency Services tasking</a:t>
            </a:r>
          </a:p>
        </p:txBody>
      </p:sp>
    </p:spTree>
    <p:extLst>
      <p:ext uri="{BB962C8B-B14F-4D97-AF65-F5344CB8AC3E}">
        <p14:creationId xmlns:p14="http://schemas.microsoft.com/office/powerpoint/2010/main" val="342194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Basic Concept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First in First Out</a:t>
            </a:r>
          </a:p>
          <a:p>
            <a:r>
              <a:rPr lang="en-US" sz="2400" dirty="0"/>
              <a:t>Grouped into priorities</a:t>
            </a:r>
          </a:p>
          <a:p>
            <a:r>
              <a:rPr lang="en-US" sz="2400" dirty="0"/>
              <a:t>Automatic or Manual prioritization</a:t>
            </a:r>
          </a:p>
          <a:p>
            <a:r>
              <a:rPr lang="en-US" sz="2400" dirty="0"/>
              <a:t>Able to request next item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6BFBEE-4041-436F-9AEF-576855FDFF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1764525"/>
              </p:ext>
            </p:extLst>
          </p:nvPr>
        </p:nvGraphicFramePr>
        <p:xfrm>
          <a:off x="261923" y="609600"/>
          <a:ext cx="615565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54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Basic Concept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Able to manage parallel queues</a:t>
            </a:r>
          </a:p>
          <a:p>
            <a:r>
              <a:rPr lang="en-US" sz="2400" dirty="0"/>
              <a:t>Automated sorting and prioritization</a:t>
            </a:r>
          </a:p>
          <a:p>
            <a:r>
              <a:rPr lang="en-US" sz="2400" dirty="0"/>
              <a:t>Able to move item from one queue to another, preserving information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6BFBEE-4041-436F-9AEF-576855FDFF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539460"/>
              </p:ext>
            </p:extLst>
          </p:nvPr>
        </p:nvGraphicFramePr>
        <p:xfrm>
          <a:off x="261923" y="1733726"/>
          <a:ext cx="615565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4E2C804-F0CB-4E98-A4D7-2E84A5029A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664404"/>
              </p:ext>
            </p:extLst>
          </p:nvPr>
        </p:nvGraphicFramePr>
        <p:xfrm>
          <a:off x="1168807" y="-92279"/>
          <a:ext cx="4403596" cy="2935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2692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236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66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Component Breakdown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777A3E5-4A0D-431D-9106-043851EBE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4671194"/>
              </p:ext>
            </p:extLst>
          </p:nvPr>
        </p:nvGraphicFramePr>
        <p:xfrm>
          <a:off x="6476301" y="293615"/>
          <a:ext cx="5537666" cy="538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F2CD84-A928-4F42-A7E5-98E2F9C95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66" y="1732449"/>
            <a:ext cx="4403597" cy="4058751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651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236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66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Queue Object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777A3E5-4A0D-431D-9106-043851EBECC3}"/>
              </a:ext>
            </a:extLst>
          </p:cNvPr>
          <p:cNvGraphicFramePr/>
          <p:nvPr/>
        </p:nvGraphicFramePr>
        <p:xfrm>
          <a:off x="6476301" y="293615"/>
          <a:ext cx="5537666" cy="538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F2CD84-A928-4F42-A7E5-98E2F9C95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66" y="1732449"/>
            <a:ext cx="4403597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Queue object holds items</a:t>
            </a:r>
          </a:p>
          <a:p>
            <a:r>
              <a:rPr lang="en-US" sz="2400" dirty="0"/>
              <a:t>Can have multiple internal queues</a:t>
            </a:r>
          </a:p>
        </p:txBody>
      </p:sp>
    </p:spTree>
    <p:extLst>
      <p:ext uri="{BB962C8B-B14F-4D97-AF65-F5344CB8AC3E}">
        <p14:creationId xmlns:p14="http://schemas.microsoft.com/office/powerpoint/2010/main" val="259825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236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66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Queue Item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777A3E5-4A0D-431D-9106-043851EBE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569820"/>
              </p:ext>
            </p:extLst>
          </p:nvPr>
        </p:nvGraphicFramePr>
        <p:xfrm>
          <a:off x="6476301" y="293615"/>
          <a:ext cx="5537666" cy="538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F2CD84-A928-4F42-A7E5-98E2F9C95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66" y="1732449"/>
            <a:ext cx="4403597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Hold information about the item that assists in processing</a:t>
            </a:r>
          </a:p>
          <a:p>
            <a:pPr lvl="1"/>
            <a:r>
              <a:rPr lang="en-US" sz="2200" dirty="0"/>
              <a:t>Queue entry time</a:t>
            </a:r>
          </a:p>
          <a:p>
            <a:pPr lvl="1"/>
            <a:r>
              <a:rPr lang="en-US" sz="2200" dirty="0"/>
              <a:t>Priority assignment</a:t>
            </a:r>
          </a:p>
          <a:p>
            <a:pPr lvl="1"/>
            <a:r>
              <a:rPr lang="en-US" sz="2200" dirty="0"/>
              <a:t>Identifying information</a:t>
            </a:r>
          </a:p>
          <a:p>
            <a:pPr lvl="1"/>
            <a:r>
              <a:rPr lang="en-US" sz="2200" dirty="0"/>
              <a:t>Option flags</a:t>
            </a:r>
          </a:p>
        </p:txBody>
      </p:sp>
    </p:spTree>
    <p:extLst>
      <p:ext uri="{BB962C8B-B14F-4D97-AF65-F5344CB8AC3E}">
        <p14:creationId xmlns:p14="http://schemas.microsoft.com/office/powerpoint/2010/main" val="365666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236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66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Bitwise Flag Module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777A3E5-4A0D-431D-9106-043851EBE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0562218"/>
              </p:ext>
            </p:extLst>
          </p:nvPr>
        </p:nvGraphicFramePr>
        <p:xfrm>
          <a:off x="6476301" y="293615"/>
          <a:ext cx="5537666" cy="538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F2CD84-A928-4F42-A7E5-98E2F9C95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66" y="1732449"/>
            <a:ext cx="4403597" cy="4058751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400" dirty="0"/>
              <a:t>Used to store options</a:t>
            </a:r>
          </a:p>
          <a:p>
            <a:r>
              <a:rPr lang="en-US" sz="2400" dirty="0"/>
              <a:t>Reference data stored across all instances</a:t>
            </a:r>
          </a:p>
          <a:p>
            <a:r>
              <a:rPr lang="en-US" sz="2400" dirty="0"/>
              <a:t>individual value stored in instance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200" dirty="0"/>
              <a:t>Consistent memory usage</a:t>
            </a:r>
          </a:p>
          <a:p>
            <a:pPr lvl="1"/>
            <a:r>
              <a:rPr lang="en-US" sz="2200" dirty="0"/>
              <a:t>More efficient then using arrays or hashes, especially with long strings of text.</a:t>
            </a:r>
          </a:p>
          <a:p>
            <a:r>
              <a:rPr lang="en-US" sz="2400" dirty="0"/>
              <a:t>Downsides</a:t>
            </a:r>
          </a:p>
          <a:p>
            <a:pPr lvl="1"/>
            <a:r>
              <a:rPr lang="en-US" sz="2200" dirty="0"/>
              <a:t>Not human readable</a:t>
            </a:r>
          </a:p>
          <a:p>
            <a:pPr lvl="1"/>
            <a:r>
              <a:rPr lang="en-US" sz="2200" dirty="0"/>
              <a:t>Extra processing steps required</a:t>
            </a:r>
          </a:p>
        </p:txBody>
      </p:sp>
    </p:spTree>
    <p:extLst>
      <p:ext uri="{BB962C8B-B14F-4D97-AF65-F5344CB8AC3E}">
        <p14:creationId xmlns:p14="http://schemas.microsoft.com/office/powerpoint/2010/main" val="1894825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{4D6C0ABE-176B-4160-A00F-0C2EA34ED4DD}tf55705232_win32</Template>
  <TotalTime>662</TotalTime>
  <Words>573</Words>
  <Application>Microsoft Office PowerPoint</Application>
  <PresentationFormat>Widescreen</PresentationFormat>
  <Paragraphs>171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Goudy Old Style</vt:lpstr>
      <vt:lpstr>Wingdings 2</vt:lpstr>
      <vt:lpstr>SlateVTI</vt:lpstr>
      <vt:lpstr>Dynamic Queue System</vt:lpstr>
      <vt:lpstr>Scope </vt:lpstr>
      <vt:lpstr>Purpose</vt:lpstr>
      <vt:lpstr>Basic Concept</vt:lpstr>
      <vt:lpstr>Basic Concept</vt:lpstr>
      <vt:lpstr>Component Breakdown</vt:lpstr>
      <vt:lpstr>Queue Object</vt:lpstr>
      <vt:lpstr>Queue Item</vt:lpstr>
      <vt:lpstr>Bitwise Flag Module</vt:lpstr>
      <vt:lpstr>Database</vt:lpstr>
      <vt:lpstr>Building Module</vt:lpstr>
      <vt:lpstr>Browsing Module</vt:lpstr>
      <vt:lpstr>Design Consideration </vt:lpstr>
      <vt:lpstr>Bitwise Flags Vs Array of Strings</vt:lpstr>
      <vt:lpstr>Bitwise Flags Vs Array of Strings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Queue System</dc:title>
  <dc:creator>Sam Mitchell</dc:creator>
  <cp:lastModifiedBy>Sam Mitchell</cp:lastModifiedBy>
  <cp:revision>2</cp:revision>
  <dcterms:created xsi:type="dcterms:W3CDTF">2022-03-30T11:33:51Z</dcterms:created>
  <dcterms:modified xsi:type="dcterms:W3CDTF">2022-03-30T22:36:30Z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