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1EBC7C-3CC4-4296-A6BB-0085772B1D9A}" v="354" dt="2022-10-29T03:40:02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Kamsu" userId="455d2527a207a831" providerId="Windows Live" clId="Web-{791EBC7C-3CC4-4296-A6BB-0085772B1D9A}"/>
    <pc:docChg chg="addSld delSld modSld sldOrd addMainMaster delMainMaster">
      <pc:chgData name="Jason Kamsu" userId="455d2527a207a831" providerId="Windows Live" clId="Web-{791EBC7C-3CC4-4296-A6BB-0085772B1D9A}" dt="2022-10-29T03:40:02.830" v="347" actId="14100"/>
      <pc:docMkLst>
        <pc:docMk/>
      </pc:docMkLst>
      <pc:sldChg chg="modSp mod modClrScheme chgLayout">
        <pc:chgData name="Jason Kamsu" userId="455d2527a207a831" providerId="Windows Live" clId="Web-{791EBC7C-3CC4-4296-A6BB-0085772B1D9A}" dt="2022-10-29T03:29:02.424" v="158" actId="14100"/>
        <pc:sldMkLst>
          <pc:docMk/>
          <pc:sldMk cId="3784089036" sldId="256"/>
        </pc:sldMkLst>
        <pc:spChg chg="mod ord">
          <ac:chgData name="Jason Kamsu" userId="455d2527a207a831" providerId="Windows Live" clId="Web-{791EBC7C-3CC4-4296-A6BB-0085772B1D9A}" dt="2022-10-29T03:28:51.783" v="156" actId="14100"/>
          <ac:spMkLst>
            <pc:docMk/>
            <pc:sldMk cId="3784089036" sldId="256"/>
            <ac:spMk id="2" creationId="{00000000-0000-0000-0000-000000000000}"/>
          </ac:spMkLst>
        </pc:spChg>
        <pc:spChg chg="mod ord">
          <ac:chgData name="Jason Kamsu" userId="455d2527a207a831" providerId="Windows Live" clId="Web-{791EBC7C-3CC4-4296-A6BB-0085772B1D9A}" dt="2022-10-29T03:29:02.424" v="158" actId="14100"/>
          <ac:spMkLst>
            <pc:docMk/>
            <pc:sldMk cId="3784089036" sldId="256"/>
            <ac:spMk id="3" creationId="{00000000-0000-0000-0000-000000000000}"/>
          </ac:spMkLst>
        </pc:spChg>
      </pc:sldChg>
      <pc:sldChg chg="new del">
        <pc:chgData name="Jason Kamsu" userId="455d2527a207a831" providerId="Windows Live" clId="Web-{791EBC7C-3CC4-4296-A6BB-0085772B1D9A}" dt="2022-10-29T03:29:24.756" v="160"/>
        <pc:sldMkLst>
          <pc:docMk/>
          <pc:sldMk cId="2076496146" sldId="257"/>
        </pc:sldMkLst>
      </pc:sldChg>
      <pc:sldChg chg="new del">
        <pc:chgData name="Jason Kamsu" userId="455d2527a207a831" providerId="Windows Live" clId="Web-{791EBC7C-3CC4-4296-A6BB-0085772B1D9A}" dt="2022-10-29T03:30:08.196" v="171"/>
        <pc:sldMkLst>
          <pc:docMk/>
          <pc:sldMk cId="2666781157" sldId="257"/>
        </pc:sldMkLst>
      </pc:sldChg>
      <pc:sldChg chg="modSp new">
        <pc:chgData name="Jason Kamsu" userId="455d2527a207a831" providerId="Windows Live" clId="Web-{791EBC7C-3CC4-4296-A6BB-0085772B1D9A}" dt="2022-10-29T03:33:52.581" v="264" actId="14100"/>
        <pc:sldMkLst>
          <pc:docMk/>
          <pc:sldMk cId="3649961851" sldId="258"/>
        </pc:sldMkLst>
        <pc:spChg chg="mod">
          <ac:chgData name="Jason Kamsu" userId="455d2527a207a831" providerId="Windows Live" clId="Web-{791EBC7C-3CC4-4296-A6BB-0085772B1D9A}" dt="2022-10-29T03:33:41.174" v="261" actId="14100"/>
          <ac:spMkLst>
            <pc:docMk/>
            <pc:sldMk cId="3649961851" sldId="258"/>
            <ac:spMk id="2" creationId="{B07DB3F1-EF38-6677-D2A5-D2A19BF18A6C}"/>
          </ac:spMkLst>
        </pc:spChg>
        <pc:spChg chg="mod">
          <ac:chgData name="Jason Kamsu" userId="455d2527a207a831" providerId="Windows Live" clId="Web-{791EBC7C-3CC4-4296-A6BB-0085772B1D9A}" dt="2022-10-29T03:33:52.581" v="264" actId="14100"/>
          <ac:spMkLst>
            <pc:docMk/>
            <pc:sldMk cId="3649961851" sldId="258"/>
            <ac:spMk id="3" creationId="{E09E3E28-3F61-7A85-E3A1-4D9E315A9035}"/>
          </ac:spMkLst>
        </pc:spChg>
      </pc:sldChg>
      <pc:sldChg chg="modSp new ord">
        <pc:chgData name="Jason Kamsu" userId="455d2527a207a831" providerId="Windows Live" clId="Web-{791EBC7C-3CC4-4296-A6BB-0085772B1D9A}" dt="2022-10-29T03:32:28.508" v="258" actId="14100"/>
        <pc:sldMkLst>
          <pc:docMk/>
          <pc:sldMk cId="3907541472" sldId="259"/>
        </pc:sldMkLst>
        <pc:spChg chg="mod">
          <ac:chgData name="Jason Kamsu" userId="455d2527a207a831" providerId="Windows Live" clId="Web-{791EBC7C-3CC4-4296-A6BB-0085772B1D9A}" dt="2022-10-29T03:32:20.414" v="256" actId="14100"/>
          <ac:spMkLst>
            <pc:docMk/>
            <pc:sldMk cId="3907541472" sldId="259"/>
            <ac:spMk id="2" creationId="{71E0E877-E241-0BBB-F796-7198C038B678}"/>
          </ac:spMkLst>
        </pc:spChg>
        <pc:spChg chg="mod">
          <ac:chgData name="Jason Kamsu" userId="455d2527a207a831" providerId="Windows Live" clId="Web-{791EBC7C-3CC4-4296-A6BB-0085772B1D9A}" dt="2022-10-29T03:32:28.508" v="258" actId="14100"/>
          <ac:spMkLst>
            <pc:docMk/>
            <pc:sldMk cId="3907541472" sldId="259"/>
            <ac:spMk id="3" creationId="{60F85174-91C7-D1EE-A2BD-0B609DC78697}"/>
          </ac:spMkLst>
        </pc:spChg>
      </pc:sldChg>
      <pc:sldChg chg="new del">
        <pc:chgData name="Jason Kamsu" userId="455d2527a207a831" providerId="Windows Live" clId="Web-{791EBC7C-3CC4-4296-A6BB-0085772B1D9A}" dt="2022-10-29T03:34:10.488" v="266"/>
        <pc:sldMkLst>
          <pc:docMk/>
          <pc:sldMk cId="1715362763" sldId="260"/>
        </pc:sldMkLst>
      </pc:sldChg>
      <pc:sldChg chg="modSp new">
        <pc:chgData name="Jason Kamsu" userId="455d2527a207a831" providerId="Windows Live" clId="Web-{791EBC7C-3CC4-4296-A6BB-0085772B1D9A}" dt="2022-10-29T03:34:32.021" v="277" actId="14100"/>
        <pc:sldMkLst>
          <pc:docMk/>
          <pc:sldMk cId="2327458558" sldId="260"/>
        </pc:sldMkLst>
        <pc:spChg chg="mod">
          <ac:chgData name="Jason Kamsu" userId="455d2527a207a831" providerId="Windows Live" clId="Web-{791EBC7C-3CC4-4296-A6BB-0085772B1D9A}" dt="2022-10-29T03:34:32.021" v="277" actId="14100"/>
          <ac:spMkLst>
            <pc:docMk/>
            <pc:sldMk cId="2327458558" sldId="260"/>
            <ac:spMk id="2" creationId="{4CECB878-3A1D-E1B6-47D9-1C954AF17432}"/>
          </ac:spMkLst>
        </pc:spChg>
      </pc:sldChg>
      <pc:sldChg chg="modSp new">
        <pc:chgData name="Jason Kamsu" userId="455d2527a207a831" providerId="Windows Live" clId="Web-{791EBC7C-3CC4-4296-A6BB-0085772B1D9A}" dt="2022-10-29T03:35:27.275" v="290" actId="20577"/>
        <pc:sldMkLst>
          <pc:docMk/>
          <pc:sldMk cId="55100945" sldId="261"/>
        </pc:sldMkLst>
        <pc:spChg chg="mod">
          <ac:chgData name="Jason Kamsu" userId="455d2527a207a831" providerId="Windows Live" clId="Web-{791EBC7C-3CC4-4296-A6BB-0085772B1D9A}" dt="2022-10-29T03:34:44.553" v="283" actId="20577"/>
          <ac:spMkLst>
            <pc:docMk/>
            <pc:sldMk cId="55100945" sldId="261"/>
            <ac:spMk id="2" creationId="{8C133C42-0CD6-E038-2C3A-E17A2B0B0317}"/>
          </ac:spMkLst>
        </pc:spChg>
        <pc:spChg chg="mod">
          <ac:chgData name="Jason Kamsu" userId="455d2527a207a831" providerId="Windows Live" clId="Web-{791EBC7C-3CC4-4296-A6BB-0085772B1D9A}" dt="2022-10-29T03:35:27.275" v="290" actId="20577"/>
          <ac:spMkLst>
            <pc:docMk/>
            <pc:sldMk cId="55100945" sldId="261"/>
            <ac:spMk id="3" creationId="{83CE07B3-5B44-EAE0-973A-E2C19C47E09E}"/>
          </ac:spMkLst>
        </pc:spChg>
      </pc:sldChg>
      <pc:sldChg chg="modSp new">
        <pc:chgData name="Jason Kamsu" userId="455d2527a207a831" providerId="Windows Live" clId="Web-{791EBC7C-3CC4-4296-A6BB-0085772B1D9A}" dt="2022-10-29T03:36:14.419" v="305" actId="20577"/>
        <pc:sldMkLst>
          <pc:docMk/>
          <pc:sldMk cId="3357536747" sldId="262"/>
        </pc:sldMkLst>
        <pc:spChg chg="mod">
          <ac:chgData name="Jason Kamsu" userId="455d2527a207a831" providerId="Windows Live" clId="Web-{791EBC7C-3CC4-4296-A6BB-0085772B1D9A}" dt="2022-10-29T03:36:14.419" v="305" actId="20577"/>
          <ac:spMkLst>
            <pc:docMk/>
            <pc:sldMk cId="3357536747" sldId="262"/>
            <ac:spMk id="2" creationId="{0C4C0F48-8F25-DA71-7DF3-561A1833E65F}"/>
          </ac:spMkLst>
        </pc:spChg>
      </pc:sldChg>
      <pc:sldChg chg="modSp new">
        <pc:chgData name="Jason Kamsu" userId="455d2527a207a831" providerId="Windows Live" clId="Web-{791EBC7C-3CC4-4296-A6BB-0085772B1D9A}" dt="2022-10-29T03:36:50.391" v="318" actId="14100"/>
        <pc:sldMkLst>
          <pc:docMk/>
          <pc:sldMk cId="1904245121" sldId="263"/>
        </pc:sldMkLst>
        <pc:spChg chg="mod">
          <ac:chgData name="Jason Kamsu" userId="455d2527a207a831" providerId="Windows Live" clId="Web-{791EBC7C-3CC4-4296-A6BB-0085772B1D9A}" dt="2022-10-29T03:36:40.343" v="316" actId="14100"/>
          <ac:spMkLst>
            <pc:docMk/>
            <pc:sldMk cId="1904245121" sldId="263"/>
            <ac:spMk id="2" creationId="{AAD467D6-4AA0-7D62-0E4E-A552EF562340}"/>
          </ac:spMkLst>
        </pc:spChg>
        <pc:spChg chg="mod">
          <ac:chgData name="Jason Kamsu" userId="455d2527a207a831" providerId="Windows Live" clId="Web-{791EBC7C-3CC4-4296-A6BB-0085772B1D9A}" dt="2022-10-29T03:36:50.391" v="318" actId="14100"/>
          <ac:spMkLst>
            <pc:docMk/>
            <pc:sldMk cId="1904245121" sldId="263"/>
            <ac:spMk id="3" creationId="{2CB1CD47-F4EC-5A9C-E039-78AE62393753}"/>
          </ac:spMkLst>
        </pc:spChg>
      </pc:sldChg>
      <pc:sldChg chg="modSp new">
        <pc:chgData name="Jason Kamsu" userId="455d2527a207a831" providerId="Windows Live" clId="Web-{791EBC7C-3CC4-4296-A6BB-0085772B1D9A}" dt="2022-10-29T03:38:54.137" v="342" actId="20577"/>
        <pc:sldMkLst>
          <pc:docMk/>
          <pc:sldMk cId="1866678" sldId="264"/>
        </pc:sldMkLst>
        <pc:spChg chg="mod">
          <ac:chgData name="Jason Kamsu" userId="455d2527a207a831" providerId="Windows Live" clId="Web-{791EBC7C-3CC4-4296-A6BB-0085772B1D9A}" dt="2022-10-29T03:38:54.137" v="342" actId="20577"/>
          <ac:spMkLst>
            <pc:docMk/>
            <pc:sldMk cId="1866678" sldId="264"/>
            <ac:spMk id="2" creationId="{C80EF917-B373-F984-8BCB-1FEC4FB893CC}"/>
          </ac:spMkLst>
        </pc:spChg>
      </pc:sldChg>
      <pc:sldChg chg="addSp modSp new">
        <pc:chgData name="Jason Kamsu" userId="455d2527a207a831" providerId="Windows Live" clId="Web-{791EBC7C-3CC4-4296-A6BB-0085772B1D9A}" dt="2022-10-29T03:40:02.830" v="347" actId="14100"/>
        <pc:sldMkLst>
          <pc:docMk/>
          <pc:sldMk cId="916570781" sldId="265"/>
        </pc:sldMkLst>
        <pc:picChg chg="add mod">
          <ac:chgData name="Jason Kamsu" userId="455d2527a207a831" providerId="Windows Live" clId="Web-{791EBC7C-3CC4-4296-A6BB-0085772B1D9A}" dt="2022-10-29T03:40:02.830" v="347" actId="14100"/>
          <ac:picMkLst>
            <pc:docMk/>
            <pc:sldMk cId="916570781" sldId="265"/>
            <ac:picMk id="2" creationId="{A424BA59-E552-68CF-C99A-B9EB0AA1BF7D}"/>
          </ac:picMkLst>
        </pc:picChg>
      </pc:sldChg>
      <pc:sldMasterChg chg="del delSldLayout">
        <pc:chgData name="Jason Kamsu" userId="455d2527a207a831" providerId="Windows Live" clId="Web-{791EBC7C-3CC4-4296-A6BB-0085772B1D9A}" dt="2022-10-29T03:11:43.805" v="0"/>
        <pc:sldMasterMkLst>
          <pc:docMk/>
          <pc:sldMasterMk cId="3071127875" sldId="2147483648"/>
        </pc:sldMasterMkLst>
        <pc:sldLayoutChg chg="del">
          <pc:chgData name="Jason Kamsu" userId="455d2527a207a831" providerId="Windows Live" clId="Web-{791EBC7C-3CC4-4296-A6BB-0085772B1D9A}" dt="2022-10-29T03:11:43.805" v="0"/>
          <pc:sldLayoutMkLst>
            <pc:docMk/>
            <pc:sldMasterMk cId="3071127875" sldId="2147483648"/>
            <pc:sldLayoutMk cId="3310491181" sldId="2147483649"/>
          </pc:sldLayoutMkLst>
        </pc:sldLayoutChg>
        <pc:sldLayoutChg chg="del">
          <pc:chgData name="Jason Kamsu" userId="455d2527a207a831" providerId="Windows Live" clId="Web-{791EBC7C-3CC4-4296-A6BB-0085772B1D9A}" dt="2022-10-29T03:11:43.805" v="0"/>
          <pc:sldLayoutMkLst>
            <pc:docMk/>
            <pc:sldMasterMk cId="3071127875" sldId="2147483648"/>
            <pc:sldLayoutMk cId="3841795644" sldId="2147483650"/>
          </pc:sldLayoutMkLst>
        </pc:sldLayoutChg>
        <pc:sldLayoutChg chg="del">
          <pc:chgData name="Jason Kamsu" userId="455d2527a207a831" providerId="Windows Live" clId="Web-{791EBC7C-3CC4-4296-A6BB-0085772B1D9A}" dt="2022-10-29T03:11:43.805" v="0"/>
          <pc:sldLayoutMkLst>
            <pc:docMk/>
            <pc:sldMasterMk cId="3071127875" sldId="2147483648"/>
            <pc:sldLayoutMk cId="3466923455" sldId="2147483651"/>
          </pc:sldLayoutMkLst>
        </pc:sldLayoutChg>
        <pc:sldLayoutChg chg="del">
          <pc:chgData name="Jason Kamsu" userId="455d2527a207a831" providerId="Windows Live" clId="Web-{791EBC7C-3CC4-4296-A6BB-0085772B1D9A}" dt="2022-10-29T03:11:43.805" v="0"/>
          <pc:sldLayoutMkLst>
            <pc:docMk/>
            <pc:sldMasterMk cId="3071127875" sldId="2147483648"/>
            <pc:sldLayoutMk cId="3747632232" sldId="2147483652"/>
          </pc:sldLayoutMkLst>
        </pc:sldLayoutChg>
        <pc:sldLayoutChg chg="del">
          <pc:chgData name="Jason Kamsu" userId="455d2527a207a831" providerId="Windows Live" clId="Web-{791EBC7C-3CC4-4296-A6BB-0085772B1D9A}" dt="2022-10-29T03:11:43.805" v="0"/>
          <pc:sldLayoutMkLst>
            <pc:docMk/>
            <pc:sldMasterMk cId="3071127875" sldId="2147483648"/>
            <pc:sldLayoutMk cId="2611866596" sldId="2147483653"/>
          </pc:sldLayoutMkLst>
        </pc:sldLayoutChg>
        <pc:sldLayoutChg chg="del">
          <pc:chgData name="Jason Kamsu" userId="455d2527a207a831" providerId="Windows Live" clId="Web-{791EBC7C-3CC4-4296-A6BB-0085772B1D9A}" dt="2022-10-29T03:11:43.805" v="0"/>
          <pc:sldLayoutMkLst>
            <pc:docMk/>
            <pc:sldMasterMk cId="3071127875" sldId="2147483648"/>
            <pc:sldLayoutMk cId="3395854097" sldId="2147483654"/>
          </pc:sldLayoutMkLst>
        </pc:sldLayoutChg>
        <pc:sldLayoutChg chg="del">
          <pc:chgData name="Jason Kamsu" userId="455d2527a207a831" providerId="Windows Live" clId="Web-{791EBC7C-3CC4-4296-A6BB-0085772B1D9A}" dt="2022-10-29T03:11:43.805" v="0"/>
          <pc:sldLayoutMkLst>
            <pc:docMk/>
            <pc:sldMasterMk cId="3071127875" sldId="2147483648"/>
            <pc:sldLayoutMk cId="4040201302" sldId="2147483655"/>
          </pc:sldLayoutMkLst>
        </pc:sldLayoutChg>
        <pc:sldLayoutChg chg="del">
          <pc:chgData name="Jason Kamsu" userId="455d2527a207a831" providerId="Windows Live" clId="Web-{791EBC7C-3CC4-4296-A6BB-0085772B1D9A}" dt="2022-10-29T03:11:43.805" v="0"/>
          <pc:sldLayoutMkLst>
            <pc:docMk/>
            <pc:sldMasterMk cId="3071127875" sldId="2147483648"/>
            <pc:sldLayoutMk cId="2706407263" sldId="2147483656"/>
          </pc:sldLayoutMkLst>
        </pc:sldLayoutChg>
        <pc:sldLayoutChg chg="del">
          <pc:chgData name="Jason Kamsu" userId="455d2527a207a831" providerId="Windows Live" clId="Web-{791EBC7C-3CC4-4296-A6BB-0085772B1D9A}" dt="2022-10-29T03:11:43.805" v="0"/>
          <pc:sldLayoutMkLst>
            <pc:docMk/>
            <pc:sldMasterMk cId="3071127875" sldId="2147483648"/>
            <pc:sldLayoutMk cId="1610903340" sldId="2147483657"/>
          </pc:sldLayoutMkLst>
        </pc:sldLayoutChg>
        <pc:sldLayoutChg chg="del">
          <pc:chgData name="Jason Kamsu" userId="455d2527a207a831" providerId="Windows Live" clId="Web-{791EBC7C-3CC4-4296-A6BB-0085772B1D9A}" dt="2022-10-29T03:11:43.805" v="0"/>
          <pc:sldLayoutMkLst>
            <pc:docMk/>
            <pc:sldMasterMk cId="3071127875" sldId="2147483648"/>
            <pc:sldLayoutMk cId="4172787210" sldId="2147483658"/>
          </pc:sldLayoutMkLst>
        </pc:sldLayoutChg>
        <pc:sldLayoutChg chg="del">
          <pc:chgData name="Jason Kamsu" userId="455d2527a207a831" providerId="Windows Live" clId="Web-{791EBC7C-3CC4-4296-A6BB-0085772B1D9A}" dt="2022-10-29T03:11:43.805" v="0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del addSldLayout delSldLayout modSldLayout">
        <pc:chgData name="Jason Kamsu" userId="455d2527a207a831" providerId="Windows Live" clId="Web-{791EBC7C-3CC4-4296-A6BB-0085772B1D9A}" dt="2022-10-29T03:11:59.447" v="1"/>
        <pc:sldMasterMkLst>
          <pc:docMk/>
          <pc:sldMasterMk cId="4218794565" sldId="2147483660"/>
        </pc:sldMasterMkLst>
        <pc:sldLayoutChg chg="add del mod replId">
          <pc:chgData name="Jason Kamsu" userId="455d2527a207a831" providerId="Windows Live" clId="Web-{791EBC7C-3CC4-4296-A6BB-0085772B1D9A}" dt="2022-10-29T03:11:59.447" v="1"/>
          <pc:sldLayoutMkLst>
            <pc:docMk/>
            <pc:sldMasterMk cId="4218794565" sldId="2147483660"/>
            <pc:sldLayoutMk cId="3099576704" sldId="2147483661"/>
          </pc:sldLayoutMkLst>
        </pc:sldLayoutChg>
        <pc:sldLayoutChg chg="add del mod replId">
          <pc:chgData name="Jason Kamsu" userId="455d2527a207a831" providerId="Windows Live" clId="Web-{791EBC7C-3CC4-4296-A6BB-0085772B1D9A}" dt="2022-10-29T03:11:59.447" v="1"/>
          <pc:sldLayoutMkLst>
            <pc:docMk/>
            <pc:sldMasterMk cId="4218794565" sldId="2147483660"/>
            <pc:sldLayoutMk cId="2114440160" sldId="2147483662"/>
          </pc:sldLayoutMkLst>
        </pc:sldLayoutChg>
        <pc:sldLayoutChg chg="add del mod replId">
          <pc:chgData name="Jason Kamsu" userId="455d2527a207a831" providerId="Windows Live" clId="Web-{791EBC7C-3CC4-4296-A6BB-0085772B1D9A}" dt="2022-10-29T03:11:59.447" v="1"/>
          <pc:sldLayoutMkLst>
            <pc:docMk/>
            <pc:sldMasterMk cId="4218794565" sldId="2147483660"/>
            <pc:sldLayoutMk cId="1077681909" sldId="2147483663"/>
          </pc:sldLayoutMkLst>
        </pc:sldLayoutChg>
        <pc:sldLayoutChg chg="add del mod replId">
          <pc:chgData name="Jason Kamsu" userId="455d2527a207a831" providerId="Windows Live" clId="Web-{791EBC7C-3CC4-4296-A6BB-0085772B1D9A}" dt="2022-10-29T03:11:59.447" v="1"/>
          <pc:sldLayoutMkLst>
            <pc:docMk/>
            <pc:sldMasterMk cId="4218794565" sldId="2147483660"/>
            <pc:sldLayoutMk cId="325177579" sldId="2147483664"/>
          </pc:sldLayoutMkLst>
        </pc:sldLayoutChg>
        <pc:sldLayoutChg chg="add del mod replId">
          <pc:chgData name="Jason Kamsu" userId="455d2527a207a831" providerId="Windows Live" clId="Web-{791EBC7C-3CC4-4296-A6BB-0085772B1D9A}" dt="2022-10-29T03:11:59.447" v="1"/>
          <pc:sldLayoutMkLst>
            <pc:docMk/>
            <pc:sldMasterMk cId="4218794565" sldId="2147483660"/>
            <pc:sldLayoutMk cId="3627868521" sldId="2147483665"/>
          </pc:sldLayoutMkLst>
        </pc:sldLayoutChg>
        <pc:sldLayoutChg chg="add del mod replId">
          <pc:chgData name="Jason Kamsu" userId="455d2527a207a831" providerId="Windows Live" clId="Web-{791EBC7C-3CC4-4296-A6BB-0085772B1D9A}" dt="2022-10-29T03:11:59.447" v="1"/>
          <pc:sldLayoutMkLst>
            <pc:docMk/>
            <pc:sldMasterMk cId="4218794565" sldId="2147483660"/>
            <pc:sldLayoutMk cId="4219221176" sldId="2147483666"/>
          </pc:sldLayoutMkLst>
        </pc:sldLayoutChg>
        <pc:sldLayoutChg chg="add del mod replId">
          <pc:chgData name="Jason Kamsu" userId="455d2527a207a831" providerId="Windows Live" clId="Web-{791EBC7C-3CC4-4296-A6BB-0085772B1D9A}" dt="2022-10-29T03:11:59.447" v="1"/>
          <pc:sldLayoutMkLst>
            <pc:docMk/>
            <pc:sldMasterMk cId="4218794565" sldId="2147483660"/>
            <pc:sldLayoutMk cId="2471995664" sldId="2147483667"/>
          </pc:sldLayoutMkLst>
        </pc:sldLayoutChg>
        <pc:sldLayoutChg chg="add del mod replId">
          <pc:chgData name="Jason Kamsu" userId="455d2527a207a831" providerId="Windows Live" clId="Web-{791EBC7C-3CC4-4296-A6BB-0085772B1D9A}" dt="2022-10-29T03:11:59.447" v="1"/>
          <pc:sldLayoutMkLst>
            <pc:docMk/>
            <pc:sldMasterMk cId="4218794565" sldId="2147483660"/>
            <pc:sldLayoutMk cId="1709041610" sldId="2147483668"/>
          </pc:sldLayoutMkLst>
        </pc:sldLayoutChg>
        <pc:sldLayoutChg chg="add del mod replId">
          <pc:chgData name="Jason Kamsu" userId="455d2527a207a831" providerId="Windows Live" clId="Web-{791EBC7C-3CC4-4296-A6BB-0085772B1D9A}" dt="2022-10-29T03:11:59.447" v="1"/>
          <pc:sldLayoutMkLst>
            <pc:docMk/>
            <pc:sldMasterMk cId="4218794565" sldId="2147483660"/>
            <pc:sldLayoutMk cId="2492702957" sldId="2147483669"/>
          </pc:sldLayoutMkLst>
        </pc:sldLayoutChg>
        <pc:sldLayoutChg chg="add del mod replId">
          <pc:chgData name="Jason Kamsu" userId="455d2527a207a831" providerId="Windows Live" clId="Web-{791EBC7C-3CC4-4296-A6BB-0085772B1D9A}" dt="2022-10-29T03:11:59.447" v="1"/>
          <pc:sldLayoutMkLst>
            <pc:docMk/>
            <pc:sldMasterMk cId="4218794565" sldId="2147483660"/>
            <pc:sldLayoutMk cId="1576282151" sldId="2147483670"/>
          </pc:sldLayoutMkLst>
        </pc:sldLayoutChg>
        <pc:sldLayoutChg chg="add del mod replId">
          <pc:chgData name="Jason Kamsu" userId="455d2527a207a831" providerId="Windows Live" clId="Web-{791EBC7C-3CC4-4296-A6BB-0085772B1D9A}" dt="2022-10-29T03:11:59.447" v="1"/>
          <pc:sldLayoutMkLst>
            <pc:docMk/>
            <pc:sldMasterMk cId="4218794565" sldId="2147483660"/>
            <pc:sldLayoutMk cId="2656614503" sldId="2147483671"/>
          </pc:sldLayoutMkLst>
        </pc:sldLayoutChg>
        <pc:sldLayoutChg chg="add del mod replId">
          <pc:chgData name="Jason Kamsu" userId="455d2527a207a831" providerId="Windows Live" clId="Web-{791EBC7C-3CC4-4296-A6BB-0085772B1D9A}" dt="2022-10-29T03:11:59.447" v="1"/>
          <pc:sldLayoutMkLst>
            <pc:docMk/>
            <pc:sldMasterMk cId="4218794565" sldId="2147483660"/>
            <pc:sldLayoutMk cId="1913641787" sldId="2147483672"/>
          </pc:sldLayoutMkLst>
        </pc:sldLayoutChg>
        <pc:sldLayoutChg chg="add del mod replId">
          <pc:chgData name="Jason Kamsu" userId="455d2527a207a831" providerId="Windows Live" clId="Web-{791EBC7C-3CC4-4296-A6BB-0085772B1D9A}" dt="2022-10-29T03:11:59.447" v="1"/>
          <pc:sldLayoutMkLst>
            <pc:docMk/>
            <pc:sldMasterMk cId="4218794565" sldId="2147483660"/>
            <pc:sldLayoutMk cId="116277482" sldId="2147483673"/>
          </pc:sldLayoutMkLst>
        </pc:sldLayoutChg>
        <pc:sldLayoutChg chg="add del mod replId">
          <pc:chgData name="Jason Kamsu" userId="455d2527a207a831" providerId="Windows Live" clId="Web-{791EBC7C-3CC4-4296-A6BB-0085772B1D9A}" dt="2022-10-29T03:11:59.447" v="1"/>
          <pc:sldLayoutMkLst>
            <pc:docMk/>
            <pc:sldMasterMk cId="4218794565" sldId="2147483660"/>
            <pc:sldLayoutMk cId="2894590532" sldId="2147483674"/>
          </pc:sldLayoutMkLst>
        </pc:sldLayoutChg>
        <pc:sldLayoutChg chg="add del mod replId">
          <pc:chgData name="Jason Kamsu" userId="455d2527a207a831" providerId="Windows Live" clId="Web-{791EBC7C-3CC4-4296-A6BB-0085772B1D9A}" dt="2022-10-29T03:11:59.447" v="1"/>
          <pc:sldLayoutMkLst>
            <pc:docMk/>
            <pc:sldMasterMk cId="4218794565" sldId="2147483660"/>
            <pc:sldLayoutMk cId="2839797077" sldId="2147483675"/>
          </pc:sldLayoutMkLst>
        </pc:sldLayoutChg>
        <pc:sldLayoutChg chg="add del mod replId">
          <pc:chgData name="Jason Kamsu" userId="455d2527a207a831" providerId="Windows Live" clId="Web-{791EBC7C-3CC4-4296-A6BB-0085772B1D9A}" dt="2022-10-29T03:11:59.447" v="1"/>
          <pc:sldLayoutMkLst>
            <pc:docMk/>
            <pc:sldMasterMk cId="4218794565" sldId="2147483660"/>
            <pc:sldLayoutMk cId="3254878020" sldId="2147483676"/>
          </pc:sldLayoutMkLst>
        </pc:sldLayoutChg>
        <pc:sldLayoutChg chg="add del mod replId">
          <pc:chgData name="Jason Kamsu" userId="455d2527a207a831" providerId="Windows Live" clId="Web-{791EBC7C-3CC4-4296-A6BB-0085772B1D9A}" dt="2022-10-29T03:11:59.447" v="1"/>
          <pc:sldLayoutMkLst>
            <pc:docMk/>
            <pc:sldMasterMk cId="4218794565" sldId="2147483660"/>
            <pc:sldLayoutMk cId="3507649367" sldId="2147483677"/>
          </pc:sldLayoutMkLst>
        </pc:sldLayoutChg>
      </pc:sldMasterChg>
      <pc:sldMasterChg chg="add addSldLayout modSldLayout">
        <pc:chgData name="Jason Kamsu" userId="455d2527a207a831" providerId="Windows Live" clId="Web-{791EBC7C-3CC4-4296-A6BB-0085772B1D9A}" dt="2022-10-29T03:11:59.447" v="1"/>
        <pc:sldMasterMkLst>
          <pc:docMk/>
          <pc:sldMasterMk cId="596135101" sldId="2147483678"/>
        </pc:sldMasterMkLst>
        <pc:sldLayoutChg chg="add mod replId">
          <pc:chgData name="Jason Kamsu" userId="455d2527a207a831" providerId="Windows Live" clId="Web-{791EBC7C-3CC4-4296-A6BB-0085772B1D9A}" dt="2022-10-29T03:11:59.447" v="1"/>
          <pc:sldLayoutMkLst>
            <pc:docMk/>
            <pc:sldMasterMk cId="596135101" sldId="2147483678"/>
            <pc:sldLayoutMk cId="977497040" sldId="2147483679"/>
          </pc:sldLayoutMkLst>
        </pc:sldLayoutChg>
        <pc:sldLayoutChg chg="add mod replId">
          <pc:chgData name="Jason Kamsu" userId="455d2527a207a831" providerId="Windows Live" clId="Web-{791EBC7C-3CC4-4296-A6BB-0085772B1D9A}" dt="2022-10-29T03:11:59.447" v="1"/>
          <pc:sldLayoutMkLst>
            <pc:docMk/>
            <pc:sldMasterMk cId="596135101" sldId="2147483678"/>
            <pc:sldLayoutMk cId="1094370817" sldId="2147483680"/>
          </pc:sldLayoutMkLst>
        </pc:sldLayoutChg>
        <pc:sldLayoutChg chg="add mod replId">
          <pc:chgData name="Jason Kamsu" userId="455d2527a207a831" providerId="Windows Live" clId="Web-{791EBC7C-3CC4-4296-A6BB-0085772B1D9A}" dt="2022-10-29T03:11:59.447" v="1"/>
          <pc:sldLayoutMkLst>
            <pc:docMk/>
            <pc:sldMasterMk cId="596135101" sldId="2147483678"/>
            <pc:sldLayoutMk cId="173265064" sldId="2147483681"/>
          </pc:sldLayoutMkLst>
        </pc:sldLayoutChg>
        <pc:sldLayoutChg chg="add mod replId">
          <pc:chgData name="Jason Kamsu" userId="455d2527a207a831" providerId="Windows Live" clId="Web-{791EBC7C-3CC4-4296-A6BB-0085772B1D9A}" dt="2022-10-29T03:11:59.447" v="1"/>
          <pc:sldLayoutMkLst>
            <pc:docMk/>
            <pc:sldMasterMk cId="596135101" sldId="2147483678"/>
            <pc:sldLayoutMk cId="2379904675" sldId="2147483682"/>
          </pc:sldLayoutMkLst>
        </pc:sldLayoutChg>
        <pc:sldLayoutChg chg="add mod replId">
          <pc:chgData name="Jason Kamsu" userId="455d2527a207a831" providerId="Windows Live" clId="Web-{791EBC7C-3CC4-4296-A6BB-0085772B1D9A}" dt="2022-10-29T03:11:59.447" v="1"/>
          <pc:sldLayoutMkLst>
            <pc:docMk/>
            <pc:sldMasterMk cId="596135101" sldId="2147483678"/>
            <pc:sldLayoutMk cId="1111818218" sldId="2147483683"/>
          </pc:sldLayoutMkLst>
        </pc:sldLayoutChg>
        <pc:sldLayoutChg chg="add mod replId">
          <pc:chgData name="Jason Kamsu" userId="455d2527a207a831" providerId="Windows Live" clId="Web-{791EBC7C-3CC4-4296-A6BB-0085772B1D9A}" dt="2022-10-29T03:11:59.447" v="1"/>
          <pc:sldLayoutMkLst>
            <pc:docMk/>
            <pc:sldMasterMk cId="596135101" sldId="2147483678"/>
            <pc:sldLayoutMk cId="338161349" sldId="2147483684"/>
          </pc:sldLayoutMkLst>
        </pc:sldLayoutChg>
        <pc:sldLayoutChg chg="add mod replId">
          <pc:chgData name="Jason Kamsu" userId="455d2527a207a831" providerId="Windows Live" clId="Web-{791EBC7C-3CC4-4296-A6BB-0085772B1D9A}" dt="2022-10-29T03:11:59.447" v="1"/>
          <pc:sldLayoutMkLst>
            <pc:docMk/>
            <pc:sldMasterMk cId="596135101" sldId="2147483678"/>
            <pc:sldLayoutMk cId="3346794460" sldId="2147483685"/>
          </pc:sldLayoutMkLst>
        </pc:sldLayoutChg>
        <pc:sldLayoutChg chg="add mod replId">
          <pc:chgData name="Jason Kamsu" userId="455d2527a207a831" providerId="Windows Live" clId="Web-{791EBC7C-3CC4-4296-A6BB-0085772B1D9A}" dt="2022-10-29T03:11:59.447" v="1"/>
          <pc:sldLayoutMkLst>
            <pc:docMk/>
            <pc:sldMasterMk cId="596135101" sldId="2147483678"/>
            <pc:sldLayoutMk cId="1754650573" sldId="2147483686"/>
          </pc:sldLayoutMkLst>
        </pc:sldLayoutChg>
        <pc:sldLayoutChg chg="add mod replId">
          <pc:chgData name="Jason Kamsu" userId="455d2527a207a831" providerId="Windows Live" clId="Web-{791EBC7C-3CC4-4296-A6BB-0085772B1D9A}" dt="2022-10-29T03:11:59.447" v="1"/>
          <pc:sldLayoutMkLst>
            <pc:docMk/>
            <pc:sldMasterMk cId="596135101" sldId="2147483678"/>
            <pc:sldLayoutMk cId="2232284245" sldId="2147483687"/>
          </pc:sldLayoutMkLst>
        </pc:sldLayoutChg>
        <pc:sldLayoutChg chg="add mod replId">
          <pc:chgData name="Jason Kamsu" userId="455d2527a207a831" providerId="Windows Live" clId="Web-{791EBC7C-3CC4-4296-A6BB-0085772B1D9A}" dt="2022-10-29T03:11:59.447" v="1"/>
          <pc:sldLayoutMkLst>
            <pc:docMk/>
            <pc:sldMasterMk cId="596135101" sldId="2147483678"/>
            <pc:sldLayoutMk cId="1810032407" sldId="2147483688"/>
          </pc:sldLayoutMkLst>
        </pc:sldLayoutChg>
        <pc:sldLayoutChg chg="add mod replId">
          <pc:chgData name="Jason Kamsu" userId="455d2527a207a831" providerId="Windows Live" clId="Web-{791EBC7C-3CC4-4296-A6BB-0085772B1D9A}" dt="2022-10-29T03:11:59.447" v="1"/>
          <pc:sldLayoutMkLst>
            <pc:docMk/>
            <pc:sldMasterMk cId="596135101" sldId="2147483678"/>
            <pc:sldLayoutMk cId="3469547942" sldId="2147483689"/>
          </pc:sldLayoutMkLst>
        </pc:sldLayoutChg>
        <pc:sldLayoutChg chg="add mod replId">
          <pc:chgData name="Jason Kamsu" userId="455d2527a207a831" providerId="Windows Live" clId="Web-{791EBC7C-3CC4-4296-A6BB-0085772B1D9A}" dt="2022-10-29T03:11:59.447" v="1"/>
          <pc:sldLayoutMkLst>
            <pc:docMk/>
            <pc:sldMasterMk cId="596135101" sldId="2147483678"/>
            <pc:sldLayoutMk cId="704996190" sldId="2147483690"/>
          </pc:sldLayoutMkLst>
        </pc:sldLayoutChg>
        <pc:sldLayoutChg chg="add mod replId">
          <pc:chgData name="Jason Kamsu" userId="455d2527a207a831" providerId="Windows Live" clId="Web-{791EBC7C-3CC4-4296-A6BB-0085772B1D9A}" dt="2022-10-29T03:11:59.447" v="1"/>
          <pc:sldLayoutMkLst>
            <pc:docMk/>
            <pc:sldMasterMk cId="596135101" sldId="2147483678"/>
            <pc:sldLayoutMk cId="3966333361" sldId="2147483691"/>
          </pc:sldLayoutMkLst>
        </pc:sldLayoutChg>
        <pc:sldLayoutChg chg="add mod replId">
          <pc:chgData name="Jason Kamsu" userId="455d2527a207a831" providerId="Windows Live" clId="Web-{791EBC7C-3CC4-4296-A6BB-0085772B1D9A}" dt="2022-10-29T03:11:59.447" v="1"/>
          <pc:sldLayoutMkLst>
            <pc:docMk/>
            <pc:sldMasterMk cId="596135101" sldId="2147483678"/>
            <pc:sldLayoutMk cId="666298887" sldId="2147483692"/>
          </pc:sldLayoutMkLst>
        </pc:sldLayoutChg>
        <pc:sldLayoutChg chg="add mod replId">
          <pc:chgData name="Jason Kamsu" userId="455d2527a207a831" providerId="Windows Live" clId="Web-{791EBC7C-3CC4-4296-A6BB-0085772B1D9A}" dt="2022-10-29T03:11:59.447" v="1"/>
          <pc:sldLayoutMkLst>
            <pc:docMk/>
            <pc:sldMasterMk cId="596135101" sldId="2147483678"/>
            <pc:sldLayoutMk cId="2482920190" sldId="2147483693"/>
          </pc:sldLayoutMkLst>
        </pc:sldLayoutChg>
        <pc:sldLayoutChg chg="add mod replId">
          <pc:chgData name="Jason Kamsu" userId="455d2527a207a831" providerId="Windows Live" clId="Web-{791EBC7C-3CC4-4296-A6BB-0085772B1D9A}" dt="2022-10-29T03:11:59.447" v="1"/>
          <pc:sldLayoutMkLst>
            <pc:docMk/>
            <pc:sldMasterMk cId="596135101" sldId="2147483678"/>
            <pc:sldLayoutMk cId="817933716" sldId="2147483694"/>
          </pc:sldLayoutMkLst>
        </pc:sldLayoutChg>
        <pc:sldLayoutChg chg="add mod replId">
          <pc:chgData name="Jason Kamsu" userId="455d2527a207a831" providerId="Windows Live" clId="Web-{791EBC7C-3CC4-4296-A6BB-0085772B1D9A}" dt="2022-10-29T03:11:59.447" v="1"/>
          <pc:sldLayoutMkLst>
            <pc:docMk/>
            <pc:sldMasterMk cId="596135101" sldId="2147483678"/>
            <pc:sldLayoutMk cId="3338923346" sldId="214748369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49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3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47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4996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33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6298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920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933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2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37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0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1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6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9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65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8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35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144753"/>
          </a:xfrm>
        </p:spPr>
        <p:txBody>
          <a:bodyPr>
            <a:normAutofit fontScale="90000"/>
          </a:bodyPr>
          <a:lstStyle/>
          <a:p>
            <a:r>
              <a:rPr lang="fr-FR" dirty="0"/>
              <a:t>Application de Gestion de commande et Livraison en ligne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4212" y="3128331"/>
            <a:ext cx="8909824" cy="2662869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Groupe 10:</a:t>
            </a:r>
          </a:p>
          <a:p>
            <a:pPr marL="342900" indent="-342900">
              <a:buFont typeface="Wingdings" panose="05040102010807070707" pitchFamily="18" charset="2"/>
              <a:buChar char="Ø"/>
            </a:pPr>
            <a:r>
              <a:rPr lang="fr-FR" dirty="0" err="1"/>
              <a:t>Silha</a:t>
            </a:r>
            <a:r>
              <a:rPr lang="fr-FR" dirty="0"/>
              <a:t> </a:t>
            </a:r>
            <a:r>
              <a:rPr lang="fr-FR" dirty="0" err="1"/>
              <a:t>Kamsu</a:t>
            </a:r>
            <a:r>
              <a:rPr lang="fr-FR" dirty="0"/>
              <a:t> Jason (Chef de groupe)</a:t>
            </a:r>
          </a:p>
          <a:p>
            <a:pPr marL="342900" indent="-342900">
              <a:buClr>
                <a:srgbClr val="FFFFFF"/>
              </a:buClr>
              <a:buFont typeface="Wingdings" panose="05040102010807070707" pitchFamily="18" charset="2"/>
              <a:buChar char="Ø"/>
            </a:pPr>
            <a:r>
              <a:rPr lang="fr-FR" dirty="0" err="1"/>
              <a:t>Tatsinkou</a:t>
            </a:r>
            <a:r>
              <a:rPr lang="fr-FR" dirty="0"/>
              <a:t> Crispin</a:t>
            </a:r>
          </a:p>
          <a:p>
            <a:pPr marL="342900" indent="-342900">
              <a:buClr>
                <a:srgbClr val="FFFFFF"/>
              </a:buClr>
              <a:buFont typeface="Wingdings" panose="05040102010807070707" pitchFamily="18" charset="2"/>
              <a:buChar char="Ø"/>
            </a:pPr>
            <a:r>
              <a:rPr lang="fr-FR" dirty="0" err="1"/>
              <a:t>Fotso</a:t>
            </a:r>
            <a:r>
              <a:rPr lang="fr-FR" dirty="0"/>
              <a:t> Manuel</a:t>
            </a:r>
          </a:p>
          <a:p>
            <a:pPr marL="342900" indent="-342900">
              <a:buClr>
                <a:srgbClr val="FFFFFF"/>
              </a:buClr>
              <a:buFont typeface="Wingdings" panose="05040102010807070707" pitchFamily="18" charset="2"/>
              <a:buChar char="Ø"/>
            </a:pPr>
            <a:r>
              <a:rPr lang="fr-FR" dirty="0"/>
              <a:t>Sami </a:t>
            </a:r>
            <a:r>
              <a:rPr lang="fr-FR" dirty="0" err="1"/>
              <a:t>Bodio</a:t>
            </a:r>
            <a:endParaRPr lang="fr-FR"/>
          </a:p>
          <a:p>
            <a:pPr marL="342900" indent="-342900">
              <a:buClr>
                <a:srgbClr val="FFFFFF"/>
              </a:buClr>
              <a:buFont typeface="Wingdings" panose="05040102010807070707" pitchFamily="18" charset="2"/>
              <a:buChar char="Ø"/>
            </a:pPr>
            <a:r>
              <a:rPr lang="fr-FR" dirty="0" err="1"/>
              <a:t>Makolo</a:t>
            </a:r>
            <a:r>
              <a:rPr lang="fr-FR" dirty="0"/>
              <a:t> </a:t>
            </a:r>
            <a:r>
              <a:rPr lang="fr-FR" dirty="0" err="1"/>
              <a:t>Annaelle</a:t>
            </a:r>
            <a:endParaRPr lang="fr-FR"/>
          </a:p>
          <a:p>
            <a:pPr marL="342900" indent="-342900">
              <a:buClr>
                <a:srgbClr val="FFFFFF"/>
              </a:buClr>
              <a:buFont typeface="Wingdings" panose="05040102010807070707" pitchFamily="18" charset="2"/>
              <a:buChar char="Ø"/>
            </a:pPr>
            <a:r>
              <a:rPr lang="fr-FR" dirty="0" err="1"/>
              <a:t>Kangue</a:t>
            </a:r>
            <a:r>
              <a:rPr lang="fr-FR" dirty="0"/>
              <a:t> Loïc</a:t>
            </a:r>
          </a:p>
          <a:p>
            <a:pPr marL="342900" indent="-342900">
              <a:buClr>
                <a:srgbClr val="FFFFFF"/>
              </a:buClr>
              <a:buFont typeface="Wingdings" panose="05040102010807070707" pitchFamily="18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E0E877-E241-0BBB-F796-7198C038B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1122558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F85174-91C7-D1EE-A2BD-0B609DC78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607940"/>
            <a:ext cx="6400800" cy="318326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40102010807070707" pitchFamily="18" charset="2"/>
              <a:buChar char="ü"/>
            </a:pPr>
            <a:r>
              <a:rPr lang="fr-FR" dirty="0" err="1"/>
              <a:t>Presentation</a:t>
            </a:r>
            <a:r>
              <a:rPr lang="fr-FR" dirty="0"/>
              <a:t> du projet</a:t>
            </a:r>
          </a:p>
          <a:p>
            <a:pPr marL="342900" indent="-342900">
              <a:buClr>
                <a:srgbClr val="FFFFFF"/>
              </a:buClr>
              <a:buFont typeface="Wingdings" panose="05040102010807070707" pitchFamily="18" charset="2"/>
              <a:buChar char="ü"/>
            </a:pPr>
            <a:r>
              <a:rPr lang="fr-FR" dirty="0"/>
              <a:t>Objectifs</a:t>
            </a:r>
          </a:p>
          <a:p>
            <a:pPr marL="342900" indent="-342900">
              <a:buClr>
                <a:srgbClr val="FFFFFF"/>
              </a:buClr>
              <a:buFont typeface="Wingdings" panose="05040102010807070707" pitchFamily="18" charset="2"/>
              <a:buChar char="ü"/>
            </a:pPr>
            <a:r>
              <a:rPr lang="fr-FR" dirty="0" err="1"/>
              <a:t>Fonctionnalites</a:t>
            </a:r>
          </a:p>
          <a:p>
            <a:pPr marL="342900" indent="-342900">
              <a:buClr>
                <a:srgbClr val="FFFFFF"/>
              </a:buClr>
              <a:buFont typeface="Wingdings" panose="05040102010807070707" pitchFamily="18" charset="2"/>
              <a:buChar char="ü"/>
            </a:pPr>
            <a:r>
              <a:rPr lang="fr-FR" dirty="0"/>
              <a:t>Cibles</a:t>
            </a:r>
          </a:p>
          <a:p>
            <a:pPr marL="342900" indent="-342900">
              <a:buClr>
                <a:srgbClr val="FFFFFF"/>
              </a:buClr>
              <a:buFont typeface="Wingdings" panose="05040102010807070707" pitchFamily="18" charset="2"/>
              <a:buChar char="ü"/>
            </a:pPr>
            <a:r>
              <a:rPr lang="fr-FR" dirty="0"/>
              <a:t>Business plan</a:t>
            </a:r>
          </a:p>
          <a:p>
            <a:pPr marL="342900" indent="-342900">
              <a:buClr>
                <a:srgbClr val="FFFFFF"/>
              </a:buClr>
              <a:buFont typeface="Wingdings" panose="05040102010807070707" pitchFamily="18" charset="2"/>
              <a:buChar char="ü"/>
            </a:pPr>
            <a:r>
              <a:rPr lang="fr-FR" dirty="0" err="1"/>
              <a:t>Presentation</a:t>
            </a:r>
            <a:r>
              <a:rPr lang="fr-FR" dirty="0"/>
              <a:t> du </a:t>
            </a:r>
            <a:r>
              <a:rPr lang="fr-FR" dirty="0" err="1"/>
              <a:t>modele</a:t>
            </a:r>
            <a:r>
              <a:rPr lang="fr-FR" dirty="0"/>
              <a:t> conceptuel de donnée</a:t>
            </a:r>
          </a:p>
        </p:txBody>
      </p:sp>
    </p:spTree>
    <p:extLst>
      <p:ext uri="{BB962C8B-B14F-4D97-AF65-F5344CB8AC3E}">
        <p14:creationId xmlns:p14="http://schemas.microsoft.com/office/powerpoint/2010/main" val="390754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DB3F1-EF38-6677-D2A5-D2A19BF18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788021"/>
          </a:xfrm>
        </p:spPr>
        <p:txBody>
          <a:bodyPr>
            <a:normAutofit fontScale="90000"/>
          </a:bodyPr>
          <a:lstStyle/>
          <a:p>
            <a:r>
              <a:rPr lang="fr-FR" dirty="0"/>
              <a:t>Objectifs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9E3E28-3F61-7A85-E3A1-4D9E315A9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505720"/>
            <a:ext cx="10786946" cy="3285480"/>
          </a:xfrm>
        </p:spPr>
        <p:txBody>
          <a:bodyPr>
            <a:normAutofit/>
          </a:bodyPr>
          <a:lstStyle/>
          <a:p>
            <a:r>
              <a:rPr lang="fr-FR" dirty="0">
                <a:ea typeface="+mn-lt"/>
                <a:cs typeface="+mn-lt"/>
              </a:rPr>
              <a:t>⦁    Permettre à une clientèle d'une certaine classe d'accéder à des livraisons de plats de qualités sous un temps bien défini.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⦁    Permettre aux particuliers tels que les petits commerces dans le domaine de la restauration d'avoir une meilleure visibilité afin d'avoir une clientèle à la hausse.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⦁    Faire du bénéfice en prélevant un pourcentage sur les commandes que recevront restaurants et particuliers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996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ECB878-3A1D-E1B6-47D9-1C954AF17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925997"/>
          </a:xfrm>
        </p:spPr>
        <p:txBody>
          <a:bodyPr/>
          <a:lstStyle/>
          <a:p>
            <a:r>
              <a:rPr lang="fr-FR" dirty="0" err="1"/>
              <a:t>Fonctionnalites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968A02-E018-00A0-8197-CF778F0F3F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458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33C42-0CD6-E038-2C3A-E17A2B0B03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Cibles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CE07B3-5B44-EAE0-973A-E2C19C47E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5040102010807070707" pitchFamily="18" charset="2"/>
              <a:buChar char="•"/>
            </a:pPr>
            <a:r>
              <a:rPr lang="fr-FR" dirty="0">
                <a:ea typeface="+mn-lt"/>
                <a:cs typeface="+mn-lt"/>
              </a:rPr>
              <a:t>Ceux manquant de temps afin de cuisiner.</a:t>
            </a:r>
            <a:endParaRPr lang="fr-FR" dirty="0"/>
          </a:p>
          <a:p>
            <a:pPr marL="342900" indent="-342900">
              <a:buFont typeface="Arial" panose="05040102010807070707" pitchFamily="18" charset="2"/>
              <a:buChar char="•"/>
            </a:pPr>
            <a:r>
              <a:rPr lang="fr-FR" dirty="0">
                <a:ea typeface="+mn-lt"/>
                <a:cs typeface="+mn-lt"/>
              </a:rPr>
              <a:t>Ceux qui aime manger diverses nourriture mais ne connaissent pas préparer ou n'aime pas préparer.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10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4C0F48-8F25-DA71-7DF3-561A1833E6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Business Model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CF9595-F2A7-D68A-4041-C87AE7913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536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D467D6-4AA0-7D62-0E4E-A552EF562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843171"/>
          </a:xfrm>
        </p:spPr>
        <p:txBody>
          <a:bodyPr/>
          <a:lstStyle/>
          <a:p>
            <a:r>
              <a:rPr lang="fr-FR" dirty="0"/>
              <a:t>Planning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B1CD47-F4EC-5A9C-E039-78AE62393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615846"/>
            <a:ext cx="10732604" cy="4175354"/>
          </a:xfrm>
        </p:spPr>
        <p:txBody>
          <a:bodyPr>
            <a:normAutofit fontScale="92500"/>
          </a:bodyPr>
          <a:lstStyle/>
          <a:p>
            <a:r>
              <a:rPr lang="fr-FR" dirty="0" err="1">
                <a:ea typeface="+mn-lt"/>
                <a:cs typeface="+mn-lt"/>
              </a:rPr>
              <a:t>Presentation</a:t>
            </a:r>
            <a:r>
              <a:rPr lang="fr-FR" dirty="0">
                <a:ea typeface="+mn-lt"/>
                <a:cs typeface="+mn-lt"/>
              </a:rPr>
              <a:t> et taches de chaque membre 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⦁    Chef de Groupe </a:t>
            </a:r>
            <a:r>
              <a:rPr lang="fr-FR" dirty="0" err="1">
                <a:ea typeface="+mn-lt"/>
                <a:cs typeface="+mn-lt"/>
              </a:rPr>
              <a:t>Silha</a:t>
            </a:r>
            <a:r>
              <a:rPr lang="fr-FR" dirty="0">
                <a:ea typeface="+mn-lt"/>
                <a:cs typeface="+mn-lt"/>
              </a:rPr>
              <a:t> Jason: création des fichiers User ,Config ,Run , création des fonctionnalités , et vérificateur globale du travail 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⦁    </a:t>
            </a:r>
            <a:r>
              <a:rPr lang="fr-FR" dirty="0" err="1">
                <a:ea typeface="+mn-lt"/>
                <a:cs typeface="+mn-lt"/>
              </a:rPr>
              <a:t>Tatsinkou</a:t>
            </a:r>
            <a:r>
              <a:rPr lang="fr-FR" dirty="0">
                <a:ea typeface="+mn-lt"/>
                <a:cs typeface="+mn-lt"/>
              </a:rPr>
              <a:t> Crispin: Création et Insertion des tables Restaurant et Locations avec les contraintes 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⦁    </a:t>
            </a:r>
            <a:r>
              <a:rPr lang="fr-FR" dirty="0" err="1">
                <a:ea typeface="+mn-lt"/>
                <a:cs typeface="+mn-lt"/>
              </a:rPr>
              <a:t>Fotso</a:t>
            </a:r>
            <a:r>
              <a:rPr lang="fr-FR" dirty="0">
                <a:ea typeface="+mn-lt"/>
                <a:cs typeface="+mn-lt"/>
              </a:rPr>
              <a:t> Manuel : Création et Insertion des tables </a:t>
            </a:r>
            <a:r>
              <a:rPr lang="fr-FR" dirty="0" err="1">
                <a:ea typeface="+mn-lt"/>
                <a:cs typeface="+mn-lt"/>
              </a:rPr>
              <a:t>Orders</a:t>
            </a:r>
            <a:r>
              <a:rPr lang="fr-FR" dirty="0">
                <a:ea typeface="+mn-lt"/>
                <a:cs typeface="+mn-lt"/>
              </a:rPr>
              <a:t> et </a:t>
            </a:r>
            <a:r>
              <a:rPr lang="fr-FR" dirty="0" err="1">
                <a:ea typeface="+mn-lt"/>
                <a:cs typeface="+mn-lt"/>
              </a:rPr>
              <a:t>Delivery_man</a:t>
            </a:r>
            <a:r>
              <a:rPr lang="fr-FR" dirty="0">
                <a:ea typeface="+mn-lt"/>
                <a:cs typeface="+mn-lt"/>
              </a:rPr>
              <a:t> avec les contraintes 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⦁    Samy </a:t>
            </a:r>
            <a:r>
              <a:rPr lang="fr-FR" dirty="0" err="1">
                <a:ea typeface="+mn-lt"/>
                <a:cs typeface="+mn-lt"/>
              </a:rPr>
              <a:t>Bodio</a:t>
            </a:r>
            <a:r>
              <a:rPr lang="fr-FR" dirty="0">
                <a:ea typeface="+mn-lt"/>
                <a:cs typeface="+mn-lt"/>
              </a:rPr>
              <a:t> : Création et Insertion des tables </a:t>
            </a:r>
            <a:r>
              <a:rPr lang="fr-FR" dirty="0" err="1">
                <a:ea typeface="+mn-lt"/>
                <a:cs typeface="+mn-lt"/>
              </a:rPr>
              <a:t>Customers</a:t>
            </a:r>
            <a:r>
              <a:rPr lang="fr-FR" dirty="0">
                <a:ea typeface="+mn-lt"/>
                <a:cs typeface="+mn-lt"/>
              </a:rPr>
              <a:t> et </a:t>
            </a:r>
            <a:r>
              <a:rPr lang="fr-FR" dirty="0" err="1">
                <a:ea typeface="+mn-lt"/>
                <a:cs typeface="+mn-lt"/>
              </a:rPr>
              <a:t>Roles</a:t>
            </a:r>
            <a:r>
              <a:rPr lang="fr-FR" dirty="0">
                <a:ea typeface="+mn-lt"/>
                <a:cs typeface="+mn-lt"/>
              </a:rPr>
              <a:t> avec les contraintes 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⦁    </a:t>
            </a:r>
            <a:r>
              <a:rPr lang="fr-FR" dirty="0" err="1">
                <a:ea typeface="+mn-lt"/>
                <a:cs typeface="+mn-lt"/>
              </a:rPr>
              <a:t>Makolo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Annaelle</a:t>
            </a:r>
            <a:r>
              <a:rPr lang="fr-FR" dirty="0">
                <a:ea typeface="+mn-lt"/>
                <a:cs typeface="+mn-lt"/>
              </a:rPr>
              <a:t> : Création et Insertion des tables </a:t>
            </a:r>
            <a:r>
              <a:rPr lang="fr-FR" dirty="0" err="1">
                <a:ea typeface="+mn-lt"/>
                <a:cs typeface="+mn-lt"/>
              </a:rPr>
              <a:t>Meal</a:t>
            </a:r>
            <a:r>
              <a:rPr lang="fr-FR" dirty="0">
                <a:ea typeface="+mn-lt"/>
                <a:cs typeface="+mn-lt"/>
              </a:rPr>
              <a:t> et </a:t>
            </a:r>
            <a:r>
              <a:rPr lang="fr-FR" dirty="0" err="1">
                <a:ea typeface="+mn-lt"/>
                <a:cs typeface="+mn-lt"/>
              </a:rPr>
              <a:t>Category</a:t>
            </a:r>
            <a:r>
              <a:rPr lang="fr-FR" dirty="0">
                <a:ea typeface="+mn-lt"/>
                <a:cs typeface="+mn-lt"/>
              </a:rPr>
              <a:t> avec les contraintes </a:t>
            </a:r>
            <a:endParaRPr lang="fr-FR" dirty="0"/>
          </a:p>
          <a:p>
            <a:r>
              <a:rPr lang="fr-FR">
                <a:ea typeface="+mn-lt"/>
                <a:cs typeface="+mn-lt"/>
              </a:rPr>
              <a:t>⦁    Kangue Loic : Création et Insertion des tables Address et Payment avec les contraintes</a:t>
            </a:r>
            <a:endParaRPr lang="fr-FR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424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0EF917-B373-F984-8BCB-1FEC4FB89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Modele</a:t>
            </a:r>
            <a:r>
              <a:rPr lang="fr-FR" dirty="0"/>
              <a:t> Conceptuel de </a:t>
            </a:r>
            <a:r>
              <a:rPr lang="fr-FR" dirty="0" err="1"/>
              <a:t>donnee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81CC5C-8421-D996-7BB9-1BD3524B80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>
            <a:extLst>
              <a:ext uri="{FF2B5EF4-FFF2-40B4-BE49-F238E27FC236}">
                <a16:creationId xmlns:a16="http://schemas.microsoft.com/office/drawing/2014/main" id="{A424BA59-E552-68CF-C99A-B9EB0AA1B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9" y="407921"/>
            <a:ext cx="12102547" cy="636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7078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Slice</vt:lpstr>
      <vt:lpstr>Application de Gestion de commande et Livraison en ligne</vt:lpstr>
      <vt:lpstr>SOMMAIRE</vt:lpstr>
      <vt:lpstr>Objectifs</vt:lpstr>
      <vt:lpstr>Fonctionnalites</vt:lpstr>
      <vt:lpstr>Cibles</vt:lpstr>
      <vt:lpstr>Business Model</vt:lpstr>
      <vt:lpstr>Planning</vt:lpstr>
      <vt:lpstr>Modele Conceptuel de donnee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89</cp:revision>
  <dcterms:created xsi:type="dcterms:W3CDTF">2022-10-29T03:11:04Z</dcterms:created>
  <dcterms:modified xsi:type="dcterms:W3CDTF">2022-10-29T03:40:09Z</dcterms:modified>
</cp:coreProperties>
</file>