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320" r:id="rId7"/>
    <p:sldId id="322" r:id="rId8"/>
    <p:sldId id="334" r:id="rId9"/>
    <p:sldId id="335" r:id="rId10"/>
    <p:sldId id="337" r:id="rId11"/>
    <p:sldId id="333" r:id="rId12"/>
    <p:sldId id="336" r:id="rId13"/>
    <p:sldId id="318" r:id="rId14"/>
    <p:sldId id="306"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598" autoAdjust="0"/>
  </p:normalViewPr>
  <p:slideViewPr>
    <p:cSldViewPr snapToGrid="0">
      <p:cViewPr varScale="1">
        <p:scale>
          <a:sx n="67" d="100"/>
          <a:sy n="67" d="100"/>
        </p:scale>
        <p:origin x="61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CB724F0-E8A2-49FC-B766-0CE90BB261F5}" type="datetime1">
              <a:rPr lang="fr-FR" smtClean="0"/>
              <a:t>07/01/2023</a:t>
            </a:fld>
            <a:endParaRPr lang="fr-FR" dirty="0"/>
          </a:p>
        </p:txBody>
      </p:sp>
      <p:sp>
        <p:nvSpPr>
          <p:cNvPr id="4" name="Espace réservé du pied de page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BBFE5E4-E7AD-46D7-82A6-8E6D0CE600B6}" type="slidenum">
              <a:rPr lang="fr-FR" smtClean="0"/>
              <a:t>‹N°›</a:t>
            </a:fld>
            <a:endParaRPr lang="fr-FR"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61040E3-F8B4-4058-BC7A-AEA9FB75AE2C}" type="datetime1">
              <a:rPr lang="fr-FR" smtClean="0"/>
              <a:t>07/01/2023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5DF5DD2-187C-450F-BB87-F62B9ADB04D5}" type="slidenum">
              <a:rPr lang="fr-FR" smtClean="0"/>
              <a:t>‹N°›</a:t>
            </a:fld>
            <a:endParaRPr lang="fr-FR"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83251742-F350-4E0A-882E-44E34E005EFD}" type="slidenum">
              <a:rPr lang="fr-FR" smtClean="0"/>
              <a:t>3</a:t>
            </a:fld>
            <a:endParaRPr lang="fr-FR" dirty="0"/>
          </a:p>
        </p:txBody>
      </p:sp>
      <p:sp>
        <p:nvSpPr>
          <p:cNvPr id="5" name="Espace réservé de la date 4">
            <a:extLst>
              <a:ext uri="{FF2B5EF4-FFF2-40B4-BE49-F238E27FC236}">
                <a16:creationId xmlns:a16="http://schemas.microsoft.com/office/drawing/2014/main" id="{800C7DE6-099D-411F-9909-E5217B472182}"/>
              </a:ext>
            </a:extLst>
          </p:cNvPr>
          <p:cNvSpPr>
            <a:spLocks noGrp="1"/>
          </p:cNvSpPr>
          <p:nvPr>
            <p:ph type="dt" idx="1"/>
          </p:nvPr>
        </p:nvSpPr>
        <p:spPr/>
        <p:txBody>
          <a:bodyPr/>
          <a:lstStyle/>
          <a:p>
            <a:pPr rtl="0"/>
            <a:fld id="{48010549-C0AA-48F5-A83A-EF727BFDB6A4}" type="datetime1">
              <a:rPr lang="fr-FR" smtClean="0"/>
              <a:t>07/01/2023</a:t>
            </a:fld>
            <a:endParaRPr lang="fr-FR" dirty="0"/>
          </a:p>
        </p:txBody>
      </p:sp>
    </p:spTree>
    <p:extLst>
      <p:ext uri="{BB962C8B-B14F-4D97-AF65-F5344CB8AC3E}">
        <p14:creationId xmlns:p14="http://schemas.microsoft.com/office/powerpoint/2010/main" val="52837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83251742-F350-4E0A-882E-44E34E005EFD}" type="slidenum">
              <a:rPr lang="fr-FR" smtClean="0"/>
              <a:t>4</a:t>
            </a:fld>
            <a:endParaRPr lang="fr-FR" dirty="0"/>
          </a:p>
        </p:txBody>
      </p:sp>
      <p:sp>
        <p:nvSpPr>
          <p:cNvPr id="5" name="Espace réservé de la date 4">
            <a:extLst>
              <a:ext uri="{FF2B5EF4-FFF2-40B4-BE49-F238E27FC236}">
                <a16:creationId xmlns:a16="http://schemas.microsoft.com/office/drawing/2014/main" id="{DAA14837-CC08-458D-9FD1-7EC929832029}"/>
              </a:ext>
            </a:extLst>
          </p:cNvPr>
          <p:cNvSpPr>
            <a:spLocks noGrp="1"/>
          </p:cNvSpPr>
          <p:nvPr>
            <p:ph type="dt" idx="1"/>
          </p:nvPr>
        </p:nvSpPr>
        <p:spPr/>
        <p:txBody>
          <a:bodyPr/>
          <a:lstStyle/>
          <a:p>
            <a:pPr rtl="0"/>
            <a:fld id="{76A887E6-8576-436B-8D20-F8E46236D984}" type="datetime1">
              <a:rPr lang="fr-FR" smtClean="0"/>
              <a:t>07/01/2023</a:t>
            </a:fld>
            <a:endParaRPr lang="fr-FR" dirty="0"/>
          </a:p>
        </p:txBody>
      </p:sp>
    </p:spTree>
    <p:extLst>
      <p:ext uri="{BB962C8B-B14F-4D97-AF65-F5344CB8AC3E}">
        <p14:creationId xmlns:p14="http://schemas.microsoft.com/office/powerpoint/2010/main" val="351187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83251742-F350-4E0A-882E-44E34E005EFD}" type="slidenum">
              <a:rPr lang="fr-FR" smtClean="0"/>
              <a:t>6</a:t>
            </a:fld>
            <a:endParaRPr lang="fr-FR" dirty="0"/>
          </a:p>
        </p:txBody>
      </p:sp>
      <p:sp>
        <p:nvSpPr>
          <p:cNvPr id="5" name="Espace réservé de la date 4">
            <a:extLst>
              <a:ext uri="{FF2B5EF4-FFF2-40B4-BE49-F238E27FC236}">
                <a16:creationId xmlns:a16="http://schemas.microsoft.com/office/drawing/2014/main" id="{1B0A71F8-6459-47F0-9363-D106DA1CE811}"/>
              </a:ext>
            </a:extLst>
          </p:cNvPr>
          <p:cNvSpPr>
            <a:spLocks noGrp="1"/>
          </p:cNvSpPr>
          <p:nvPr>
            <p:ph type="dt" idx="1"/>
          </p:nvPr>
        </p:nvSpPr>
        <p:spPr/>
        <p:txBody>
          <a:bodyPr/>
          <a:lstStyle/>
          <a:p>
            <a:pPr rtl="0"/>
            <a:fld id="{82342C25-DFE2-4401-A020-6B9214DAEE20}" type="datetime1">
              <a:rPr lang="fr-FR" smtClean="0"/>
              <a:t>07/01/2023</a:t>
            </a:fld>
            <a:endParaRPr lang="fr-FR" dirty="0"/>
          </a:p>
        </p:txBody>
      </p:sp>
    </p:spTree>
    <p:extLst>
      <p:ext uri="{BB962C8B-B14F-4D97-AF65-F5344CB8AC3E}">
        <p14:creationId xmlns:p14="http://schemas.microsoft.com/office/powerpoint/2010/main" val="332471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83251742-F350-4E0A-882E-44E34E005EFD}" type="slidenum">
              <a:rPr lang="fr-FR" smtClean="0"/>
              <a:t>8</a:t>
            </a:fld>
            <a:endParaRPr lang="fr-FR" dirty="0"/>
          </a:p>
        </p:txBody>
      </p:sp>
      <p:sp>
        <p:nvSpPr>
          <p:cNvPr id="5" name="Espace réservé de la date 4">
            <a:extLst>
              <a:ext uri="{FF2B5EF4-FFF2-40B4-BE49-F238E27FC236}">
                <a16:creationId xmlns:a16="http://schemas.microsoft.com/office/drawing/2014/main" id="{1B0A71F8-6459-47F0-9363-D106DA1CE811}"/>
              </a:ext>
            </a:extLst>
          </p:cNvPr>
          <p:cNvSpPr>
            <a:spLocks noGrp="1"/>
          </p:cNvSpPr>
          <p:nvPr>
            <p:ph type="dt" idx="1"/>
          </p:nvPr>
        </p:nvSpPr>
        <p:spPr/>
        <p:txBody>
          <a:bodyPr/>
          <a:lstStyle/>
          <a:p>
            <a:pPr rtl="0"/>
            <a:fld id="{82342C25-DFE2-4401-A020-6B9214DAEE20}" type="datetime1">
              <a:rPr lang="fr-FR" smtClean="0"/>
              <a:t>07/01/2023</a:t>
            </a:fld>
            <a:endParaRPr lang="fr-FR" dirty="0"/>
          </a:p>
        </p:txBody>
      </p:sp>
    </p:spTree>
    <p:extLst>
      <p:ext uri="{BB962C8B-B14F-4D97-AF65-F5344CB8AC3E}">
        <p14:creationId xmlns:p14="http://schemas.microsoft.com/office/powerpoint/2010/main" val="351187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83251742-F350-4E0A-882E-44E34E005EFD}" type="slidenum">
              <a:rPr lang="fr-FR" smtClean="0"/>
              <a:t>10</a:t>
            </a:fld>
            <a:endParaRPr lang="fr-FR" dirty="0"/>
          </a:p>
        </p:txBody>
      </p:sp>
      <p:sp>
        <p:nvSpPr>
          <p:cNvPr id="5" name="Espace réservé de la date 4">
            <a:extLst>
              <a:ext uri="{FF2B5EF4-FFF2-40B4-BE49-F238E27FC236}">
                <a16:creationId xmlns:a16="http://schemas.microsoft.com/office/drawing/2014/main" id="{020B2FD9-CB75-4A3E-B981-A0E16D740644}"/>
              </a:ext>
            </a:extLst>
          </p:cNvPr>
          <p:cNvSpPr>
            <a:spLocks noGrp="1"/>
          </p:cNvSpPr>
          <p:nvPr>
            <p:ph type="dt" idx="1"/>
          </p:nvPr>
        </p:nvSpPr>
        <p:spPr/>
        <p:txBody>
          <a:bodyPr/>
          <a:lstStyle/>
          <a:p>
            <a:pPr rtl="0"/>
            <a:fld id="{CBA6FB3F-85A0-4CA1-A58F-6AA876E17107}" type="datetime1">
              <a:rPr lang="fr-FR" smtClean="0"/>
              <a:t>07/01/2023</a:t>
            </a:fld>
            <a:endParaRPr lang="fr-FR" dirty="0"/>
          </a:p>
        </p:txBody>
      </p:sp>
    </p:spTree>
    <p:extLst>
      <p:ext uri="{BB962C8B-B14F-4D97-AF65-F5344CB8AC3E}">
        <p14:creationId xmlns:p14="http://schemas.microsoft.com/office/powerpoint/2010/main" val="301297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83251742-F350-4E0A-882E-44E34E005EFD}" type="slidenum">
              <a:rPr lang="fr-FR" smtClean="0"/>
              <a:t>11</a:t>
            </a:fld>
            <a:endParaRPr lang="fr-FR" dirty="0"/>
          </a:p>
        </p:txBody>
      </p:sp>
      <p:sp>
        <p:nvSpPr>
          <p:cNvPr id="5" name="Espace réservé de la date 4">
            <a:extLst>
              <a:ext uri="{FF2B5EF4-FFF2-40B4-BE49-F238E27FC236}">
                <a16:creationId xmlns:a16="http://schemas.microsoft.com/office/drawing/2014/main" id="{5F14715D-414B-4C1B-B0D2-F4CD748604DD}"/>
              </a:ext>
            </a:extLst>
          </p:cNvPr>
          <p:cNvSpPr>
            <a:spLocks noGrp="1"/>
          </p:cNvSpPr>
          <p:nvPr>
            <p:ph type="dt" idx="1"/>
          </p:nvPr>
        </p:nvSpPr>
        <p:spPr/>
        <p:txBody>
          <a:bodyPr/>
          <a:lstStyle/>
          <a:p>
            <a:pPr rtl="0"/>
            <a:fld id="{0024AC52-54B4-4F93-BCC0-1993A3B80555}" type="datetime1">
              <a:rPr lang="fr-FR" smtClean="0"/>
              <a:t>07/01/2023</a:t>
            </a:fld>
            <a:endParaRPr lang="fr-FR"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rtlCol="0"/>
          <a:lstStyle>
            <a:lvl1pPr>
              <a:defRPr sz="6000" b="1" spc="1500" baseline="0"/>
            </a:lvl1pPr>
          </a:lstStyle>
          <a:p>
            <a:pPr algn="l" rtl="0"/>
            <a:r>
              <a:rPr lang="fr-FR"/>
              <a:t>CLIQUEZ POUR AJOUTER UN TITRE</a:t>
            </a:r>
          </a:p>
        </p:txBody>
      </p:sp>
      <p:sp>
        <p:nvSpPr>
          <p:cNvPr id="17" name="Sous-titr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rtlCol="0"/>
          <a:lstStyle>
            <a:lvl1pPr marL="0">
              <a:buNone/>
              <a:defRPr sz="2400" spc="400" baseline="0"/>
            </a:lvl1pPr>
          </a:lstStyle>
          <a:p>
            <a:pPr algn="l" rtl="0"/>
            <a:r>
              <a:rPr lang="fr-FR"/>
              <a:t>CLIQUEZ POUR AJOUTER UN SOUS-TITRE</a:t>
            </a:r>
          </a:p>
        </p:txBody>
      </p:sp>
      <p:sp>
        <p:nvSpPr>
          <p:cNvPr id="19" name="Graphisme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0" name="Graphisme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198" name="Espace réservé d’image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rtlCol="0">
            <a:noAutofit/>
          </a:bodyPr>
          <a:lstStyle>
            <a:lvl1pPr algn="ctr">
              <a:buNone/>
              <a:defRPr/>
            </a:lvl1pPr>
          </a:lstStyle>
          <a:p>
            <a:pPr rtl="0"/>
            <a:r>
              <a:rPr lang="fr-FR"/>
              <a:t>Cliquez pour ajouter une photo</a:t>
            </a:r>
          </a:p>
        </p:txBody>
      </p:sp>
      <p:grpSp>
        <p:nvGrpSpPr>
          <p:cNvPr id="7" name="Graphisme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orme libre : Form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9" name="Forme libre : Form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10" name="Graphisme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nne de contenu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orme libre : Form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9" name="Forme libre : Form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grpSp>
      <p:grpSp>
        <p:nvGrpSpPr>
          <p:cNvPr id="34" name="Groupe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orme libre : Form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21" name="Forme libre : Form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grpSp>
      <p:sp>
        <p:nvSpPr>
          <p:cNvPr id="40" name="Titr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rtlCol="0" anchor="t"/>
          <a:lstStyle>
            <a:lvl1pPr>
              <a:defRPr/>
            </a:lvl1pPr>
          </a:lstStyle>
          <a:p>
            <a:pPr rtl="0"/>
            <a:r>
              <a:rPr lang="fr-FR"/>
              <a:t>Cliquez pour ajouter un titre</a:t>
            </a:r>
          </a:p>
        </p:txBody>
      </p:sp>
      <p:sp>
        <p:nvSpPr>
          <p:cNvPr id="35" name="Espace réservé du texte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rtlCol="0"/>
          <a:lstStyle>
            <a:lvl1pPr>
              <a:buNone/>
              <a:defRPr b="1"/>
            </a:lvl1pPr>
          </a:lstStyle>
          <a:p>
            <a:pPr lvl="0" rtl="0"/>
            <a:r>
              <a:rPr lang="fr-FR"/>
              <a:t>Cliquez pour ajouter un titre</a:t>
            </a:r>
          </a:p>
        </p:txBody>
      </p:sp>
      <p:sp>
        <p:nvSpPr>
          <p:cNvPr id="36" name="Espace réservé du texte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37" name="Espace réservé du texte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rtlCol="0"/>
          <a:lstStyle>
            <a:lvl1pPr>
              <a:buNone/>
              <a:defRPr b="1"/>
            </a:lvl1pPr>
          </a:lstStyle>
          <a:p>
            <a:pPr lvl="0" rtl="0"/>
            <a:r>
              <a:rPr lang="fr-FR"/>
              <a:t>Cliquez pour ajouter un titre</a:t>
            </a:r>
          </a:p>
        </p:txBody>
      </p:sp>
      <p:sp>
        <p:nvSpPr>
          <p:cNvPr id="38" name="Espace réservé du texte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25" name="Espace réservé de la date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6" name="Espace réservé du pied de page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33" name="Espace réservé du numéro de diapositive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fr-FR" smtClean="0"/>
              <a:pPr rtl="0"/>
              <a:t>‹N°›</a:t>
            </a:fld>
            <a:endParaRPr lang="fr-FR" dirty="0"/>
          </a:p>
        </p:txBody>
      </p:sp>
      <p:grpSp>
        <p:nvGrpSpPr>
          <p:cNvPr id="56" name="Groupe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sme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orme libre : Form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6" name="Forme libre : Form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7" name="Forme libre : Form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8" name="Forme libre : Form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9" name="Forme libre : Form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nvGrpSpPr>
            <p:cNvPr id="50" name="Graphisme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orme libre : Form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2" name="Forme libre : Form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3" name="Forme libre : Form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4" name="Forme libre : Form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5" name="Forme libre : Form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nne de contenu 3">
    <p:spTree>
      <p:nvGrpSpPr>
        <p:cNvPr id="1" name=""/>
        <p:cNvGrpSpPr/>
        <p:nvPr/>
      </p:nvGrpSpPr>
      <p:grpSpPr>
        <a:xfrm>
          <a:off x="0" y="0"/>
          <a:ext cx="0" cy="0"/>
          <a:chOff x="0" y="0"/>
          <a:chExt cx="0" cy="0"/>
        </a:xfrm>
      </p:grpSpPr>
      <p:grpSp>
        <p:nvGrpSpPr>
          <p:cNvPr id="15" name="Groupe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orme libre : Form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7" name="Forme libre : Form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grpSp>
      <p:grpSp>
        <p:nvGrpSpPr>
          <p:cNvPr id="18" name="Groupe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orme libre : Form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20" name="Forme libre : Form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grpSp>
      <p:sp>
        <p:nvSpPr>
          <p:cNvPr id="37" name="Titr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rtlCol="0" anchor="t"/>
          <a:lstStyle>
            <a:lvl1pPr>
              <a:defRPr/>
            </a:lvl1pPr>
          </a:lstStyle>
          <a:p>
            <a:pPr rtl="0"/>
            <a:r>
              <a:rPr lang="fr-FR"/>
              <a:t>Cliquez pour ajouter un titre</a:t>
            </a:r>
          </a:p>
        </p:txBody>
      </p:sp>
      <p:sp>
        <p:nvSpPr>
          <p:cNvPr id="38" name="Espace réservé du texte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rtlCol="0"/>
          <a:lstStyle>
            <a:lvl1pPr>
              <a:buNone/>
              <a:defRPr b="1"/>
            </a:lvl1pPr>
          </a:lstStyle>
          <a:p>
            <a:pPr lvl="0" rtl="0"/>
            <a:r>
              <a:rPr lang="fr-FR"/>
              <a:t>Cliquez pour ajouter un titre</a:t>
            </a:r>
          </a:p>
        </p:txBody>
      </p:sp>
      <p:sp>
        <p:nvSpPr>
          <p:cNvPr id="39" name="Espace réservé du texte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40" name="Espace réservé du texte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rtlCol="0"/>
          <a:lstStyle>
            <a:lvl1pPr>
              <a:buNone/>
              <a:defRPr b="1"/>
            </a:lvl1pPr>
          </a:lstStyle>
          <a:p>
            <a:pPr lvl="0" rtl="0"/>
            <a:r>
              <a:rPr lang="fr-FR"/>
              <a:t>Cliquez pour ajouter un titre</a:t>
            </a:r>
          </a:p>
        </p:txBody>
      </p:sp>
      <p:sp>
        <p:nvSpPr>
          <p:cNvPr id="41" name="Espace réservé du texte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42" name="Espace réservé du texte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rtlCol="0"/>
          <a:lstStyle>
            <a:lvl1pPr>
              <a:buNone/>
              <a:defRPr b="1"/>
            </a:lvl1pPr>
          </a:lstStyle>
          <a:p>
            <a:pPr lvl="0" rtl="0"/>
            <a:r>
              <a:rPr lang="fr-FR"/>
              <a:t>Cliquez pour ajouter un titre</a:t>
            </a:r>
          </a:p>
        </p:txBody>
      </p:sp>
      <p:sp>
        <p:nvSpPr>
          <p:cNvPr id="43" name="Espace réservé du texte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fr-FR"/>
              <a:t>Cliquer pour ajouter du texte</a:t>
            </a:r>
          </a:p>
        </p:txBody>
      </p:sp>
      <p:sp>
        <p:nvSpPr>
          <p:cNvPr id="24" name="Espace réservé de la date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5" name="Espace réservé du pied de page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32" name="Espace réservé du numéro de diapositive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fr-FR" smtClean="0"/>
              <a:pPr rtl="0"/>
              <a:t>‹N°›</a:t>
            </a:fld>
            <a:endParaRPr lang="fr-FR" dirty="0"/>
          </a:p>
        </p:txBody>
      </p:sp>
      <p:grpSp>
        <p:nvGrpSpPr>
          <p:cNvPr id="44" name="Groupe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sme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orme libre : Form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3" name="Forme libre : Form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4" name="Forme libre : Form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5" name="Forme libre : Form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6" name="Forme libre : Form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nvGrpSpPr>
            <p:cNvPr id="46" name="Graphisme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orme libre : Form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8" name="Forme libre : Form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49" name="Forme libre : Form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0" name="Forme libre : Form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51" name="Forme libre : Form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grpSp>
        <p:nvGrpSpPr>
          <p:cNvPr id="23" name="Graphisme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orme libre : Form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5" name="Forme libre : Form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6" name="Forme libre : Form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7" name="Forme libre : Form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8" name="Forme libre : Form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sp>
        <p:nvSpPr>
          <p:cNvPr id="7" name="Titr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rtlCol="0" anchor="b"/>
          <a:lstStyle>
            <a:lvl1pPr>
              <a:defRPr/>
            </a:lvl1pPr>
          </a:lstStyle>
          <a:p>
            <a:pPr rtl="0"/>
            <a:r>
              <a:rPr lang="fr-FR"/>
              <a:t>Cliquez pour ajouter un titre</a:t>
            </a:r>
          </a:p>
        </p:txBody>
      </p:sp>
      <p:sp>
        <p:nvSpPr>
          <p:cNvPr id="32" name="Espace réservé d’image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rtlCol="0" anchor="ctr">
            <a:noAutofit/>
          </a:bodyPr>
          <a:lstStyle>
            <a:lvl1pPr algn="ctr">
              <a:buNone/>
              <a:defRPr/>
            </a:lvl1pPr>
          </a:lstStyle>
          <a:p>
            <a:pPr rtl="0"/>
            <a:r>
              <a:rPr lang="fr-FR"/>
              <a:t>Cliquez pour ajouter une photo</a:t>
            </a:r>
          </a:p>
        </p:txBody>
      </p:sp>
      <p:sp>
        <p:nvSpPr>
          <p:cNvPr id="35" name="Espace réservé d’image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rtlCol="0" anchor="ctr">
            <a:noAutofit/>
          </a:bodyPr>
          <a:lstStyle>
            <a:lvl1pPr marL="0" algn="ctr">
              <a:buNone/>
              <a:defRPr/>
            </a:lvl1pPr>
          </a:lstStyle>
          <a:p>
            <a:pPr rtl="0"/>
            <a:r>
              <a:rPr lang="fr-FR"/>
              <a:t>Cliquez pour ajouter une photo</a:t>
            </a:r>
          </a:p>
        </p:txBody>
      </p:sp>
      <p:sp>
        <p:nvSpPr>
          <p:cNvPr id="38" name="Espace réservé d’image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rtlCol="0" anchor="ctr">
            <a:noAutofit/>
          </a:bodyPr>
          <a:lstStyle>
            <a:lvl1pPr algn="ctr">
              <a:buNone/>
              <a:defRPr/>
            </a:lvl1pPr>
          </a:lstStyle>
          <a:p>
            <a:pPr rtl="0"/>
            <a:r>
              <a:rPr lang="fr-FR"/>
              <a:t>Cliquez pour ajouter une photo</a:t>
            </a:r>
          </a:p>
        </p:txBody>
      </p:sp>
      <p:grpSp>
        <p:nvGrpSpPr>
          <p:cNvPr id="8" name="Groupe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orme libre : Form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fr-FR" dirty="0"/>
            </a:p>
          </p:txBody>
        </p:sp>
        <p:sp>
          <p:nvSpPr>
            <p:cNvPr id="10" name="Forme libre : Form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fr-FR" dirty="0"/>
            </a:p>
          </p:txBody>
        </p:sp>
      </p:grpSp>
      <p:sp>
        <p:nvSpPr>
          <p:cNvPr id="20" name="Espace réservé du contenu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rtlCol="0">
            <a:normAutofit/>
          </a:bodyPr>
          <a:lstStyle>
            <a:lvl1pPr marL="0" indent="0">
              <a:lnSpc>
                <a:spcPct val="100000"/>
              </a:lnSpc>
              <a:buNone/>
              <a:defRPr sz="1800" baseline="0"/>
            </a:lvl1pPr>
          </a:lstStyle>
          <a:p>
            <a:pPr rtl="0">
              <a:lnSpc>
                <a:spcPct val="130000"/>
              </a:lnSpc>
            </a:pPr>
            <a:r>
              <a:rPr lang="fr-FR"/>
              <a:t>Cliquer pour ajouter du texte</a:t>
            </a:r>
          </a:p>
        </p:txBody>
      </p:sp>
      <p:sp>
        <p:nvSpPr>
          <p:cNvPr id="21" name="Espace réservé de la date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rtlCol="0"/>
          <a:lstStyle/>
          <a:p>
            <a:pPr rtl="0"/>
            <a:r>
              <a:rPr lang="fr-FR"/>
              <a:t>1/02/20XX</a:t>
            </a:r>
            <a:endParaRPr lang="fr-FR" dirty="0"/>
          </a:p>
        </p:txBody>
      </p:sp>
      <p:sp>
        <p:nvSpPr>
          <p:cNvPr id="22" name="Espace réservé du pied de page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29" name="Espace réservé du numéro de diapositive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fr-FR" smtClean="0"/>
              <a:t>‹N°›</a:t>
            </a:fld>
            <a:endParaRPr lang="fr-FR" dirty="0"/>
          </a:p>
        </p:txBody>
      </p:sp>
      <p:grpSp>
        <p:nvGrpSpPr>
          <p:cNvPr id="19" name="Groupe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e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sme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37" name="Graphisme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nvGrpSpPr>
            <p:cNvPr id="31" name="Groupe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sme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34" name="Graphisme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Titr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rtlCol="0" anchor="b">
            <a:normAutofit/>
          </a:bodyPr>
          <a:lstStyle>
            <a:lvl1pPr>
              <a:defRPr sz="6000" b="1" spc="1500" baseline="0"/>
            </a:lvl1pPr>
          </a:lstStyle>
          <a:p>
            <a:pPr rtl="0"/>
            <a:r>
              <a:rPr lang="fr-FR"/>
              <a:t>CLIQUEZ POUR AJOUTER UN TITRE</a:t>
            </a:r>
          </a:p>
        </p:txBody>
      </p:sp>
      <p:sp>
        <p:nvSpPr>
          <p:cNvPr id="12" name="Sous-titr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rtlCol="0"/>
          <a:lstStyle>
            <a:lvl1pPr marL="0">
              <a:lnSpc>
                <a:spcPct val="100000"/>
              </a:lnSpc>
              <a:spcBef>
                <a:spcPts val="0"/>
              </a:spcBef>
              <a:buNone/>
              <a:defRPr sz="2400" spc="400" baseline="0"/>
            </a:lvl1pPr>
          </a:lstStyle>
          <a:p>
            <a:pPr rtl="0"/>
            <a:r>
              <a:rPr lang="fr-FR"/>
              <a:t>CLIQUEZ POUR AJOUTER UN SOUS-TITRE</a:t>
            </a:r>
          </a:p>
        </p:txBody>
      </p:sp>
      <p:sp>
        <p:nvSpPr>
          <p:cNvPr id="24" name="Espace réservé de la date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5" name="Espace réservé du pied de page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26" name="Espace réservé du numéro de diapositive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rtlCol="0"/>
          <a:lstStyle/>
          <a:p>
            <a:pPr rtl="0"/>
            <a:fld id="{F3450C42-9A0B-4425-92C2-70FCF7C45734}" type="slidenum">
              <a:rPr lang="fr-FR" smtClean="0"/>
              <a:t>‹N°›</a:t>
            </a:fld>
            <a:endParaRPr lang="fr-FR" dirty="0"/>
          </a:p>
        </p:txBody>
      </p:sp>
      <p:sp>
        <p:nvSpPr>
          <p:cNvPr id="29" name="Espace réservé d’image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rtlCol="0"/>
          <a:lstStyle>
            <a:lvl1pPr>
              <a:buNone/>
              <a:defRPr/>
            </a:lvl1pPr>
          </a:lstStyle>
          <a:p>
            <a:pPr rtl="0"/>
            <a:r>
              <a:rPr lang="fr-FR"/>
              <a:t>Cliquez pour ajouter une photo</a:t>
            </a:r>
          </a:p>
        </p:txBody>
      </p:sp>
      <p:grpSp>
        <p:nvGrpSpPr>
          <p:cNvPr id="13" name="Groupe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sme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15" name="Graphisme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grpSp>
        <p:nvGrpSpPr>
          <p:cNvPr id="16" name="Graphisme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orme libre : Form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18" name="Forme libre : Form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19" name="Forme libre : Form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0" name="Forme libre : Form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1" name="Forme libre : Form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nvGrpSpPr>
          <p:cNvPr id="22" name="Groupe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e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7" name="Ovale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63" name="Titr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rtlCol="0" anchor="b">
            <a:normAutofit/>
          </a:bodyPr>
          <a:lstStyle/>
          <a:p>
            <a:pPr rtl="0"/>
            <a:r>
              <a:rPr lang="fr-FR"/>
              <a:t>Modifiez le style du titre</a:t>
            </a:r>
            <a:endParaRPr lang="fr-FR" dirty="0"/>
          </a:p>
        </p:txBody>
      </p:sp>
      <p:sp>
        <p:nvSpPr>
          <p:cNvPr id="67" name="Espace réservé du contenu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rtlCol="0">
            <a:normAutofit/>
          </a:bodyPr>
          <a:lstStyle>
            <a:lvl1pPr>
              <a:buNone/>
              <a:defRPr sz="2400"/>
            </a:lvl1pPr>
          </a:lstStyle>
          <a:p>
            <a:pPr rtl="0">
              <a:lnSpc>
                <a:spcPct val="130000"/>
              </a:lnSpc>
            </a:pPr>
            <a:r>
              <a:rPr lang="fr-FR"/>
              <a:t>Cliquer pour ajouter du texte</a:t>
            </a:r>
          </a:p>
        </p:txBody>
      </p:sp>
      <p:grpSp>
        <p:nvGrpSpPr>
          <p:cNvPr id="64" name="Groupe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sme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66" name="Graphisme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nvGrpSpPr>
          <p:cNvPr id="68" name="Groupe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sme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orme libre : Form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74" name="Forme libre : Form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70" name="Graphisme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orme libre : Form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72" name="Forme libre : Form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sp>
        <p:nvSpPr>
          <p:cNvPr id="422" name="Espace réservé d’image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rtlCol="0"/>
          <a:lstStyle>
            <a:lvl1pPr>
              <a:buNone/>
              <a:defRPr/>
            </a:lvl1pPr>
          </a:lstStyle>
          <a:p>
            <a:pPr rtl="0"/>
            <a:r>
              <a:rPr lang="fr-FR"/>
              <a:t>Cliquez pour ajouter une photo</a:t>
            </a:r>
          </a:p>
        </p:txBody>
      </p:sp>
      <p:sp>
        <p:nvSpPr>
          <p:cNvPr id="417" name="Espace réservé de la date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418" name="Espace réservé du pied de page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419" name="Espace réservé du numéro de diapositive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fr-FR" smtClean="0"/>
              <a:t>‹N°›</a:t>
            </a:fld>
            <a:endParaRPr lang="fr-FR"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rtlCol="0" anchor="b"/>
          <a:lstStyle/>
          <a:p>
            <a:pPr rtl="0"/>
            <a:r>
              <a:rPr lang="fr-FR"/>
              <a:t>Modifiez le style du titre</a:t>
            </a:r>
            <a:endParaRPr lang="fr-FR" dirty="0"/>
          </a:p>
        </p:txBody>
      </p:sp>
      <p:sp>
        <p:nvSpPr>
          <p:cNvPr id="20" name="Espace réservé du contenu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rtlCol="0">
            <a:normAutofit/>
          </a:bodyPr>
          <a:lstStyle>
            <a:lvl1pPr marL="0" indent="0">
              <a:lnSpc>
                <a:spcPct val="90000"/>
              </a:lnSpc>
              <a:buNone/>
              <a:defRPr sz="1800"/>
            </a:lvl1pPr>
          </a:lstStyle>
          <a:p>
            <a:pPr rtl="0">
              <a:lnSpc>
                <a:spcPct val="130000"/>
              </a:lnSpc>
            </a:pPr>
            <a:r>
              <a:rPr lang="fr-FR"/>
              <a:t>Cliquer pour ajouter du texte</a:t>
            </a:r>
          </a:p>
        </p:txBody>
      </p:sp>
      <p:grpSp>
        <p:nvGrpSpPr>
          <p:cNvPr id="3" name="Groupe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orme libre : Form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21" name="Forme libre : Form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grpSp>
      <p:grpSp>
        <p:nvGrpSpPr>
          <p:cNvPr id="4" name="Groupe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orme libre : Form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4" name="Forme libre : Form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
        <p:nvSpPr>
          <p:cNvPr id="37" name="Espace réservé d’image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rtlCol="0"/>
          <a:lstStyle>
            <a:lvl1pPr>
              <a:buNone/>
              <a:defRPr/>
            </a:lvl1pPr>
          </a:lstStyle>
          <a:p>
            <a:pPr rtl="0"/>
            <a:r>
              <a:rPr lang="fr-FR"/>
              <a:t>Cliquez pour ajouter une photo</a:t>
            </a:r>
          </a:p>
        </p:txBody>
      </p:sp>
      <p:sp>
        <p:nvSpPr>
          <p:cNvPr id="38" name="Espace réservé d’image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rtlCol="0"/>
          <a:lstStyle>
            <a:lvl1pPr>
              <a:buNone/>
              <a:defRPr/>
            </a:lvl1pPr>
          </a:lstStyle>
          <a:p>
            <a:pPr rtl="0"/>
            <a:r>
              <a:rPr lang="fr-FR"/>
              <a:t>Cliquez pour ajouter une photo</a:t>
            </a:r>
          </a:p>
        </p:txBody>
      </p:sp>
      <p:sp>
        <p:nvSpPr>
          <p:cNvPr id="26" name="Espace réservé de la date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7" name="Espace réservé du pied de page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34" name="Espace réservé du numéro de diapositive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fr-FR" smtClean="0"/>
              <a:pPr rtl="0"/>
              <a:t>‹N°›</a:t>
            </a:fld>
            <a:endParaRPr lang="fr-FR" dirty="0">
              <a:solidFill>
                <a:schemeClr val="tx1"/>
              </a:solidFill>
            </a:endParaRPr>
          </a:p>
        </p:txBody>
      </p:sp>
      <p:grpSp>
        <p:nvGrpSpPr>
          <p:cNvPr id="15" name="Groupe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orme libre : Form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9" name="Forme libre : Form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grpSp>
      <p:grpSp>
        <p:nvGrpSpPr>
          <p:cNvPr id="22" name="Graphisme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orme libre : Form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8" name="Forme libre : Form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9" name="Forme libre : Form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0" name="Forme libre : Form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1" name="Forme libre : Form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p:nvSpPr>
          <p:cNvPr id="18" name="Ovale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Ovale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useBgFill="1">
        <p:nvSpPr>
          <p:cNvPr id="20" name="Ovale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1" name="Titr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rtlCol="0"/>
          <a:lstStyle>
            <a:lvl1pPr algn="ctr">
              <a:defRPr sz="6000" b="1" spc="1500" baseline="0"/>
            </a:lvl1pPr>
          </a:lstStyle>
          <a:p>
            <a:pPr rtl="0"/>
            <a:r>
              <a:rPr lang="fr-FR"/>
              <a:t>CLIQUEZ POUR AJOUTER UN TITRE</a:t>
            </a:r>
          </a:p>
        </p:txBody>
      </p:sp>
      <p:sp>
        <p:nvSpPr>
          <p:cNvPr id="22" name="Sous-titr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rtlCol="0"/>
          <a:lstStyle>
            <a:lvl1pPr marL="0" algn="ctr">
              <a:buNone/>
              <a:defRPr spc="400" baseline="0"/>
            </a:lvl1pPr>
          </a:lstStyle>
          <a:p>
            <a:pPr rtl="0"/>
            <a:r>
              <a:rPr lang="fr-FR"/>
              <a:t>CLIQUEZ POUR AJOUTER UN SOUS-TITRE</a:t>
            </a:r>
          </a:p>
        </p:txBody>
      </p:sp>
      <p:sp>
        <p:nvSpPr>
          <p:cNvPr id="23" name="Graphisme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4" name="Graphisme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5" name="Groupe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orme libre : Form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fr-FR" dirty="0"/>
            </a:p>
          </p:txBody>
        </p:sp>
        <p:sp>
          <p:nvSpPr>
            <p:cNvPr id="27" name="Forme libre : Form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fr-FR" dirty="0"/>
            </a:p>
          </p:txBody>
        </p:sp>
      </p:grpSp>
      <p:grpSp>
        <p:nvGrpSpPr>
          <p:cNvPr id="28" name="Groupe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orme libre : Form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fr-FR" dirty="0"/>
            </a:p>
          </p:txBody>
        </p:sp>
        <p:sp>
          <p:nvSpPr>
            <p:cNvPr id="30" name="Forme libre : Form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fr-FR" dirty="0"/>
            </a:p>
          </p:txBody>
        </p:sp>
      </p:grpSp>
      <p:grpSp>
        <p:nvGrpSpPr>
          <p:cNvPr id="31" name="Graphisme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orme libre : Form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3" name="Forme libre : Form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4" name="Forme libre : Form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5" name="Forme libre : Form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6" name="Forme libre : Form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grpSp>
        <p:nvGrpSpPr>
          <p:cNvPr id="2" name="Groupe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e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38" name="Ovale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43" name="Espace réservé d’image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rtlCol="0" anchor="ctr">
            <a:noAutofit/>
          </a:bodyPr>
          <a:lstStyle>
            <a:lvl1pPr algn="ctr">
              <a:buNone/>
              <a:defRPr/>
            </a:lvl1pPr>
          </a:lstStyle>
          <a:p>
            <a:pPr rtl="0"/>
            <a:r>
              <a:rPr lang="fr-FR"/>
              <a:t>Cliquez pour ajouter une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rtlCol="0"/>
          <a:lstStyle/>
          <a:p>
            <a:pPr rtl="0"/>
            <a:r>
              <a:rPr lang="fr-FR"/>
              <a:t>Modifiez le style du titre</a:t>
            </a:r>
            <a:endParaRPr lang="fr-FR" dirty="0"/>
          </a:p>
        </p:txBody>
      </p:sp>
      <p:grpSp>
        <p:nvGrpSpPr>
          <p:cNvPr id="20" name="Graphisme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orme libre : Form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22" name="Forme libre : Form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16" name="Groupe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sme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5" name="Graphisme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sp>
        <p:nvSpPr>
          <p:cNvPr id="26" name="Espace réservé de la date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7" name="Espace réservé du pied de page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28" name="Espace réservé du numéro de diapositive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fr-FR" smtClean="0"/>
              <a:t>‹N°›</a:t>
            </a:fld>
            <a:endParaRPr lang="fr-FR"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rtlCol="0"/>
          <a:lstStyle/>
          <a:p>
            <a:pPr rtl="0"/>
            <a:r>
              <a:rPr lang="fr-FR"/>
              <a:t>Modifiez le style du titre</a:t>
            </a:r>
            <a:endParaRPr lang="fr-FR" dirty="0"/>
          </a:p>
        </p:txBody>
      </p:sp>
      <p:grpSp>
        <p:nvGrpSpPr>
          <p:cNvPr id="15" name="Graphisme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orme libre : Form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17" name="Forme libre : Form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18" name="Groupe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sme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0" name="Graphisme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sp>
        <p:nvSpPr>
          <p:cNvPr id="21" name="Espace réservé de la date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2" name="Espace réservé du pied de page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23" name="Espace réservé du numéro de diapositive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fr-FR" smtClean="0"/>
              <a:t>‹N°›</a:t>
            </a:fld>
            <a:endParaRPr lang="fr-FR"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14" name="Forme libre : Form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15" name="Titr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rtlCol="0" anchor="ctr"/>
          <a:lstStyle>
            <a:lvl1pPr algn="ctr">
              <a:lnSpc>
                <a:spcPct val="100000"/>
              </a:lnSpc>
              <a:defRPr b="0" baseline="0"/>
            </a:lvl1pPr>
          </a:lstStyle>
          <a:p>
            <a:pPr rtl="0"/>
            <a:r>
              <a:rPr lang="fr-FR"/>
              <a:t>Cliquez pour ajouter un titre</a:t>
            </a:r>
          </a:p>
        </p:txBody>
      </p:sp>
      <p:sp>
        <p:nvSpPr>
          <p:cNvPr id="16" name="Forme libre : Form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7" name="Forme libre : Form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fr-FR" dirty="0"/>
          </a:p>
        </p:txBody>
      </p:sp>
      <p:sp>
        <p:nvSpPr>
          <p:cNvPr id="19" name="Forme libre : Form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accent1"/>
              </a:solidFill>
            </a:endParaRPr>
          </a:p>
        </p:txBody>
      </p:sp>
      <p:sp>
        <p:nvSpPr>
          <p:cNvPr id="20" name="Forme libre : Form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1" name="Forme libre : Form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32" name="Espace réservé du texte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rtlCol="0"/>
          <a:lstStyle>
            <a:lvl1pPr algn="ctr">
              <a:buNone/>
              <a:defRPr/>
            </a:lvl1pPr>
          </a:lstStyle>
          <a:p>
            <a:pPr lvl="0" rtl="0"/>
            <a:r>
              <a:rPr lang="fr-FR"/>
              <a:t>Cliquez pour ajouter un sous-titre</a:t>
            </a:r>
          </a:p>
        </p:txBody>
      </p:sp>
      <p:sp>
        <p:nvSpPr>
          <p:cNvPr id="23" name="Espace réservé de la date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24" name="Espace réservé du pied de page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grpSp>
        <p:nvGrpSpPr>
          <p:cNvPr id="25" name="Graphisme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orme libre : Form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7" name="Forme libre : Form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8" name="Forme libre : Form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29" name="Forme libre : Form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sp>
          <p:nvSpPr>
            <p:cNvPr id="30" name="Forme libre : Form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fr-FR" dirty="0"/>
            </a:p>
          </p:txBody>
        </p:sp>
      </p:grpSp>
      <p:sp>
        <p:nvSpPr>
          <p:cNvPr id="31" name="Espace réservé du numéro de diapositive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fr-FR" smtClean="0">
                <a:solidFill>
                  <a:srgbClr val="898989"/>
                </a:solidFill>
              </a:rPr>
              <a:t>‹N°›</a:t>
            </a:fld>
            <a:endParaRPr lang="fr-FR"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rtlCol="0" anchor="b">
            <a:normAutofit/>
          </a:bodyPr>
          <a:lstStyle>
            <a:lvl1pPr>
              <a:defRPr/>
            </a:lvl1pPr>
          </a:lstStyle>
          <a:p>
            <a:pPr rtl="0"/>
            <a:r>
              <a:rPr lang="fr-FR"/>
              <a:t>Cliquez pour ajouter un titre</a:t>
            </a:r>
          </a:p>
        </p:txBody>
      </p:sp>
      <p:grpSp>
        <p:nvGrpSpPr>
          <p:cNvPr id="18" name="Graphisme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orme libre : Form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20" name="Forme libre : Form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27" name="Graphisme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sp>
        <p:nvSpPr>
          <p:cNvPr id="198" name="Espace réservé de la date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rtlCol="0"/>
          <a:lstStyle/>
          <a:p>
            <a:pPr rtl="0"/>
            <a:r>
              <a:rPr lang="fr-FR"/>
              <a:t>1/02/20XX</a:t>
            </a:r>
            <a:endParaRPr lang="fr-FR" dirty="0"/>
          </a:p>
        </p:txBody>
      </p:sp>
      <p:sp>
        <p:nvSpPr>
          <p:cNvPr id="199" name="Espace réservé du pied de page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rtlCol="0"/>
          <a:lstStyle/>
          <a:p>
            <a:pPr rtl="0"/>
            <a:r>
              <a:rPr lang="fr-FR"/>
              <a:t>TITRE DE LA PRÉSENTATION</a:t>
            </a:r>
          </a:p>
        </p:txBody>
      </p:sp>
      <p:sp>
        <p:nvSpPr>
          <p:cNvPr id="200" name="Espace réservé du numéro de diapositive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rtlCol="0"/>
          <a:lstStyle/>
          <a:p>
            <a:pPr rtl="0"/>
            <a:fld id="{5EA792F7-1D9E-4C7E-A103-E8EDFDC2691E}" type="slidenum">
              <a:rPr lang="fr-FR" smtClean="0"/>
              <a:t>‹N°›</a:t>
            </a:fld>
            <a:endParaRPr lang="fr-FR" dirty="0"/>
          </a:p>
        </p:txBody>
      </p:sp>
      <p:grpSp>
        <p:nvGrpSpPr>
          <p:cNvPr id="14" name="Groupe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sme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4" name="Graphisme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nvGrpSpPr>
          <p:cNvPr id="203" name="Groupe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e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05" name="Ovale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40" name="Titr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rtlCol="0" anchor="b">
            <a:normAutofit/>
          </a:bodyPr>
          <a:lstStyle>
            <a:lvl1pPr>
              <a:defRPr/>
            </a:lvl1pPr>
          </a:lstStyle>
          <a:p>
            <a:pPr rtl="0"/>
            <a:r>
              <a:rPr lang="fr-FR"/>
              <a:t>Cliquez pour ajouter un titre</a:t>
            </a:r>
          </a:p>
        </p:txBody>
      </p:sp>
      <p:sp>
        <p:nvSpPr>
          <p:cNvPr id="41" name="Espace réservé de la date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rtlCol="0"/>
          <a:lstStyle/>
          <a:p>
            <a:pPr rtl="0"/>
            <a:r>
              <a:rPr lang="fr-FR"/>
              <a:t>1/02/20XX</a:t>
            </a:r>
            <a:endParaRPr lang="fr-FR" dirty="0"/>
          </a:p>
        </p:txBody>
      </p:sp>
      <p:sp>
        <p:nvSpPr>
          <p:cNvPr id="42" name="Espace réservé du pied de page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rtlCol="0"/>
          <a:lstStyle/>
          <a:p>
            <a:pPr rtl="0"/>
            <a:r>
              <a:rPr lang="fr-FR"/>
              <a:t>TITRE DE LA PRÉSENTATION</a:t>
            </a:r>
          </a:p>
        </p:txBody>
      </p:sp>
      <p:sp>
        <p:nvSpPr>
          <p:cNvPr id="43" name="Espace réservé du numéro de diapositive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fr-FR" smtClean="0"/>
              <a:t>‹N°›</a:t>
            </a:fld>
            <a:endParaRPr lang="fr-FR" dirty="0"/>
          </a:p>
        </p:txBody>
      </p:sp>
      <p:grpSp>
        <p:nvGrpSpPr>
          <p:cNvPr id="48" name="Graphisme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orme libre : Form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fr-FR" dirty="0"/>
            </a:p>
          </p:txBody>
        </p:sp>
        <p:sp>
          <p:nvSpPr>
            <p:cNvPr id="50" name="Forme libre : Form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fr-FR" dirty="0"/>
            </a:p>
          </p:txBody>
        </p:sp>
      </p:grpSp>
      <p:grpSp>
        <p:nvGrpSpPr>
          <p:cNvPr id="51" name="Graphisme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grpSp>
        <p:nvGrpSpPr>
          <p:cNvPr id="221" name="Groupe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sme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sp>
          <p:nvSpPr>
            <p:cNvPr id="223" name="Graphisme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lt1"/>
                </a:solidFill>
              </a:endParaRPr>
            </a:p>
          </p:txBody>
        </p:sp>
      </p:grpSp>
      <p:grpSp>
        <p:nvGrpSpPr>
          <p:cNvPr id="224" name="Groupe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e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sp>
          <p:nvSpPr>
            <p:cNvPr id="226" name="Ovale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a:t>CLIQUEZ POUR MODIFIER LE STYLE DU TITRE DE MASQUE</a:t>
            </a:r>
          </a:p>
        </p:txBody>
      </p:sp>
      <p:sp>
        <p:nvSpPr>
          <p:cNvPr id="3" name="Espace réservé du texte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pPr rtl="0"/>
            <a:r>
              <a:rPr lang="fr-FR"/>
              <a:t>1/02/20XX</a:t>
            </a:r>
            <a:endParaRPr lang="fr-FR" b="1" dirty="0"/>
          </a:p>
        </p:txBody>
      </p:sp>
      <p:sp>
        <p:nvSpPr>
          <p:cNvPr id="5" name="Espace réservé du pied de page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pPr rtl="0"/>
            <a:r>
              <a:rPr lang="fr-FR" b="1"/>
              <a:t>TITRE DE LA PRÉSENTATION</a:t>
            </a:r>
          </a:p>
        </p:txBody>
      </p:sp>
      <p:sp>
        <p:nvSpPr>
          <p:cNvPr id="6" name="Espace réservé du numéro de diapositive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pPr rtl="0"/>
            <a:fld id="{F3450C42-9A0B-4425-92C2-70FCF7C45734}" type="slidenum">
              <a:rPr lang="fr-FR" smtClean="0"/>
              <a:pPr rtl="0"/>
              <a:t>‹N°›</a:t>
            </a:fld>
            <a:endParaRPr lang="fr-FR"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F607C874-782B-4427-B581-0597FA74FF03}"/>
              </a:ext>
            </a:extLst>
          </p:cNvPr>
          <p:cNvSpPr>
            <a:spLocks noGrp="1"/>
          </p:cNvSpPr>
          <p:nvPr>
            <p:ph type="ctrTitle"/>
          </p:nvPr>
        </p:nvSpPr>
        <p:spPr>
          <a:xfrm>
            <a:off x="735702" y="503497"/>
            <a:ext cx="4732192" cy="3314123"/>
          </a:xfrm>
        </p:spPr>
        <p:txBody>
          <a:bodyPr rtlCol="0">
            <a:normAutofit/>
          </a:bodyPr>
          <a:lstStyle/>
          <a:p>
            <a:pPr rtl="0"/>
            <a:r>
              <a:rPr lang="fr-FR" sz="3000" dirty="0">
                <a:latin typeface="Century" panose="02040604050505020304" pitchFamily="18" charset="0"/>
                <a:ea typeface="+mn-lt"/>
                <a:cs typeface="+mn-lt"/>
              </a:rPr>
              <a:t>GESTION DES COMMANDES DE REPAS EN LIGNE</a:t>
            </a:r>
            <a:endParaRPr lang="fr-FR" sz="3000" dirty="0">
              <a:latin typeface="Century" panose="02040604050505020304" pitchFamily="18" charset="0"/>
            </a:endParaRPr>
          </a:p>
        </p:txBody>
      </p:sp>
      <p:sp>
        <p:nvSpPr>
          <p:cNvPr id="10" name="Sous-titre 9">
            <a:extLst>
              <a:ext uri="{FF2B5EF4-FFF2-40B4-BE49-F238E27FC236}">
                <a16:creationId xmlns:a16="http://schemas.microsoft.com/office/drawing/2014/main" id="{9DDF89BC-6718-4D28-9005-F42DB4D8B4BD}"/>
              </a:ext>
            </a:extLst>
          </p:cNvPr>
          <p:cNvSpPr>
            <a:spLocks noGrp="1"/>
          </p:cNvSpPr>
          <p:nvPr>
            <p:ph type="subTitle" idx="1"/>
          </p:nvPr>
        </p:nvSpPr>
        <p:spPr>
          <a:xfrm>
            <a:off x="3101798" y="5900978"/>
            <a:ext cx="4223000" cy="1022077"/>
          </a:xfrm>
        </p:spPr>
        <p:txBody>
          <a:bodyPr rtlCol="0"/>
          <a:lstStyle/>
          <a:p>
            <a:pPr rtl="0"/>
            <a:r>
              <a:rPr lang="fr-FR" dirty="0">
                <a:ea typeface="+mn-lt"/>
                <a:cs typeface="+mn-lt"/>
              </a:rPr>
              <a:t>Sous la coordination de Mr Junior Essono</a:t>
            </a:r>
            <a:endParaRPr lang="fr-FR" dirty="0"/>
          </a:p>
        </p:txBody>
      </p:sp>
      <p:sp>
        <p:nvSpPr>
          <p:cNvPr id="3" name="ZoneTexte 2">
            <a:extLst>
              <a:ext uri="{FF2B5EF4-FFF2-40B4-BE49-F238E27FC236}">
                <a16:creationId xmlns:a16="http://schemas.microsoft.com/office/drawing/2014/main" id="{9F25758A-8956-9BA6-8A1F-52E19ED5F123}"/>
              </a:ext>
            </a:extLst>
          </p:cNvPr>
          <p:cNvSpPr txBox="1"/>
          <p:nvPr/>
        </p:nvSpPr>
        <p:spPr>
          <a:xfrm>
            <a:off x="3101798" y="3401716"/>
            <a:ext cx="6092190" cy="553998"/>
          </a:xfrm>
          <a:prstGeom prst="rect">
            <a:avLst/>
          </a:prstGeom>
          <a:noFill/>
        </p:spPr>
        <p:txBody>
          <a:bodyPr wrap="square">
            <a:spAutoFit/>
          </a:bodyPr>
          <a:lstStyle/>
          <a:p>
            <a:pPr rtl="0"/>
            <a:r>
              <a:rPr lang="fr-FR" sz="3000" dirty="0">
                <a:latin typeface="Viner Hand ITC" panose="03070502030502020203" pitchFamily="66" charset="0"/>
              </a:rPr>
              <a:t>App restau</a:t>
            </a:r>
          </a:p>
        </p:txBody>
      </p:sp>
      <p:pic>
        <p:nvPicPr>
          <p:cNvPr id="13" name="Espace réservé pour une image  12">
            <a:extLst>
              <a:ext uri="{FF2B5EF4-FFF2-40B4-BE49-F238E27FC236}">
                <a16:creationId xmlns:a16="http://schemas.microsoft.com/office/drawing/2014/main" id="{6627D830-C8FD-E9F3-6C6B-DD8E792F703D}"/>
              </a:ext>
            </a:extLst>
          </p:cNvPr>
          <p:cNvPicPr>
            <a:picLocks noGrp="1" noChangeAspect="1"/>
          </p:cNvPicPr>
          <p:nvPr>
            <p:ph type="pic" sz="quarter" idx="13"/>
          </p:nvPr>
        </p:nvPicPr>
        <p:blipFill>
          <a:blip r:embed="rId2"/>
          <a:srcRect t="16644" b="16644"/>
          <a:stretch>
            <a:fillRect/>
          </a:stretch>
        </p:blipFill>
        <p:spPr>
          <a:xfrm>
            <a:off x="5960263" y="503497"/>
            <a:ext cx="5290998" cy="5290998"/>
          </a:xfrm>
        </p:spPr>
      </p:pic>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67938E4F-AA93-4065-8004-A3FE6CB35600}"/>
              </a:ext>
            </a:extLst>
          </p:cNvPr>
          <p:cNvSpPr>
            <a:spLocks noGrp="1"/>
          </p:cNvSpPr>
          <p:nvPr>
            <p:ph type="title"/>
          </p:nvPr>
        </p:nvSpPr>
        <p:spPr>
          <a:xfrm>
            <a:off x="6562063" y="401247"/>
            <a:ext cx="4617803" cy="1154400"/>
          </a:xfrm>
        </p:spPr>
        <p:txBody>
          <a:bodyPr rtlCol="0"/>
          <a:lstStyle/>
          <a:p>
            <a:pPr rtl="0"/>
            <a:r>
              <a:rPr lang="fr-FR"/>
              <a:t>Synthèse</a:t>
            </a:r>
          </a:p>
        </p:txBody>
      </p:sp>
      <p:pic>
        <p:nvPicPr>
          <p:cNvPr id="23" name="Espace réservé d’image 22" descr="Biscuits colorés avec des visages">
            <a:extLst>
              <a:ext uri="{FF2B5EF4-FFF2-40B4-BE49-F238E27FC236}">
                <a16:creationId xmlns:a16="http://schemas.microsoft.com/office/drawing/2014/main" id="{6018A654-9464-4116-A6D3-6DE0A868220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477542" y="269355"/>
            <a:ext cx="3296556" cy="3296556"/>
          </a:xfrm>
        </p:spPr>
      </p:pic>
      <p:pic>
        <p:nvPicPr>
          <p:cNvPr id="37" name="Espace réservé d’image 36" descr="Biscuit en forme de licorne coloré">
            <a:extLst>
              <a:ext uri="{FF2B5EF4-FFF2-40B4-BE49-F238E27FC236}">
                <a16:creationId xmlns:a16="http://schemas.microsoft.com/office/drawing/2014/main" id="{D6F640DD-78B0-450A-B72C-095ED4A4858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3820701" y="1675969"/>
            <a:ext cx="2167719" cy="2167719"/>
          </a:xfrm>
        </p:spPr>
      </p:pic>
      <p:pic>
        <p:nvPicPr>
          <p:cNvPr id="29" name="Espace réservé d’image 28" descr="Biscuits en forme de licorne coloré">
            <a:extLst>
              <a:ext uri="{FF2B5EF4-FFF2-40B4-BE49-F238E27FC236}">
                <a16:creationId xmlns:a16="http://schemas.microsoft.com/office/drawing/2014/main" id="{5CD6D1D0-1F94-4C57-B5B1-E06F64D1867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1828492" y="3481328"/>
            <a:ext cx="2965878" cy="2965878"/>
          </a:xfrm>
        </p:spPr>
      </p:pic>
      <p:sp>
        <p:nvSpPr>
          <p:cNvPr id="8" name="Espace réservé du contenu 7">
            <a:extLst>
              <a:ext uri="{FF2B5EF4-FFF2-40B4-BE49-F238E27FC236}">
                <a16:creationId xmlns:a16="http://schemas.microsoft.com/office/drawing/2014/main" id="{67CFFD4B-A548-43CB-A653-2E0E0DCE6FBA}"/>
              </a:ext>
            </a:extLst>
          </p:cNvPr>
          <p:cNvSpPr>
            <a:spLocks noGrp="1"/>
          </p:cNvSpPr>
          <p:nvPr>
            <p:ph idx="1"/>
          </p:nvPr>
        </p:nvSpPr>
        <p:spPr>
          <a:xfrm>
            <a:off x="6562065" y="1820369"/>
            <a:ext cx="4590487" cy="3971387"/>
          </a:xfrm>
        </p:spPr>
        <p:txBody>
          <a:bodyPr rtlCol="0">
            <a:normAutofit/>
          </a:bodyPr>
          <a:lstStyle/>
          <a:p>
            <a:pPr rtl="0"/>
            <a:r>
              <a:rPr lang="fr-FR" dirty="0"/>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
        <p:nvSpPr>
          <p:cNvPr id="32" name="Espace réservé de la date 31">
            <a:extLst>
              <a:ext uri="{FF2B5EF4-FFF2-40B4-BE49-F238E27FC236}">
                <a16:creationId xmlns:a16="http://schemas.microsoft.com/office/drawing/2014/main" id="{1B8D4407-18D1-4FB3-B14F-9AC6899C01CC}"/>
              </a:ext>
            </a:extLst>
          </p:cNvPr>
          <p:cNvSpPr>
            <a:spLocks noGrp="1"/>
          </p:cNvSpPr>
          <p:nvPr>
            <p:ph type="dt" sz="half" idx="10"/>
          </p:nvPr>
        </p:nvSpPr>
        <p:spPr>
          <a:xfrm>
            <a:off x="838200" y="6356350"/>
            <a:ext cx="1549400" cy="365125"/>
          </a:xfrm>
        </p:spPr>
        <p:txBody>
          <a:bodyPr rtlCol="0"/>
          <a:lstStyle/>
          <a:p>
            <a:r>
              <a:rPr lang="fr-FR" dirty="0"/>
              <a:t>07/01/2023</a:t>
            </a:r>
          </a:p>
        </p:txBody>
      </p:sp>
      <p:sp>
        <p:nvSpPr>
          <p:cNvPr id="12" name="Espace réservé du pied de page 11">
            <a:extLst>
              <a:ext uri="{FF2B5EF4-FFF2-40B4-BE49-F238E27FC236}">
                <a16:creationId xmlns:a16="http://schemas.microsoft.com/office/drawing/2014/main" id="{BD411EB8-9DA8-4CBF-AD9D-D7477785A64C}"/>
              </a:ext>
            </a:extLst>
          </p:cNvPr>
          <p:cNvSpPr>
            <a:spLocks noGrp="1"/>
          </p:cNvSpPr>
          <p:nvPr>
            <p:ph type="ftr" sz="quarter" idx="11"/>
          </p:nvPr>
        </p:nvSpPr>
        <p:spPr/>
        <p:txBody>
          <a:bodyPr rtlCol="0"/>
          <a:lstStyle/>
          <a:p>
            <a:pPr rtl="0"/>
            <a:r>
              <a:rPr lang="fr-FR" dirty="0">
                <a:latin typeface="Viner Hand ITC" panose="03070502030502020203" pitchFamily="66" charset="0"/>
              </a:rPr>
              <a:t>App restau</a:t>
            </a:r>
          </a:p>
        </p:txBody>
      </p:sp>
      <p:sp>
        <p:nvSpPr>
          <p:cNvPr id="13" name="Espace réservé du numéro de diapositive 12">
            <a:extLst>
              <a:ext uri="{FF2B5EF4-FFF2-40B4-BE49-F238E27FC236}">
                <a16:creationId xmlns:a16="http://schemas.microsoft.com/office/drawing/2014/main" id="{D3BBC6D0-24F1-4125-B4D0-F714412AE027}"/>
              </a:ext>
            </a:extLst>
          </p:cNvPr>
          <p:cNvSpPr>
            <a:spLocks noGrp="1"/>
          </p:cNvSpPr>
          <p:nvPr>
            <p:ph type="sldNum" sz="quarter" idx="12"/>
          </p:nvPr>
        </p:nvSpPr>
        <p:spPr/>
        <p:txBody>
          <a:bodyPr rtlCol="0"/>
          <a:lstStyle/>
          <a:p>
            <a:pPr rtl="0"/>
            <a:fld id="{5EA792F7-1D9E-4C7E-A103-E8EDFDC2691E}" type="slidenum">
              <a:rPr lang="fr-FR" smtClean="0"/>
              <a:t>10</a:t>
            </a:fld>
            <a:endParaRPr lang="fr-FR" dirty="0"/>
          </a:p>
        </p:txBody>
      </p:sp>
    </p:spTree>
    <p:extLst>
      <p:ext uri="{BB962C8B-B14F-4D97-AF65-F5344CB8AC3E}">
        <p14:creationId xmlns:p14="http://schemas.microsoft.com/office/powerpoint/2010/main" val="42780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rtlCol="0"/>
          <a:lstStyle/>
          <a:p>
            <a:pPr rtl="0"/>
            <a:r>
              <a:rPr lang="fr-FR"/>
              <a:t>MERCI</a:t>
            </a:r>
          </a:p>
        </p:txBody>
      </p:sp>
      <p:sp>
        <p:nvSpPr>
          <p:cNvPr id="5" name="Sous-titre 4">
            <a:extLst>
              <a:ext uri="{FF2B5EF4-FFF2-40B4-BE49-F238E27FC236}">
                <a16:creationId xmlns:a16="http://schemas.microsoft.com/office/drawing/2014/main" id="{C0393310-EA69-45C3-BEFC-CB801DC0144E}"/>
              </a:ext>
            </a:extLst>
          </p:cNvPr>
          <p:cNvSpPr>
            <a:spLocks noGrp="1"/>
          </p:cNvSpPr>
          <p:nvPr>
            <p:ph type="subTitle" idx="1"/>
          </p:nvPr>
        </p:nvSpPr>
        <p:spPr>
          <a:xfrm>
            <a:off x="677119" y="4276532"/>
            <a:ext cx="4429556" cy="1559117"/>
          </a:xfrm>
        </p:spPr>
        <p:txBody>
          <a:bodyPr rtlCol="0">
            <a:normAutofit/>
          </a:bodyPr>
          <a:lstStyle/>
          <a:p>
            <a:pPr rtl="0"/>
            <a:r>
              <a:rPr lang="fr-FR" dirty="0"/>
              <a:t>Pour votre attention</a:t>
            </a:r>
            <a:r>
              <a:rPr lang="fr-CM" dirty="0"/>
              <a:t>!</a:t>
            </a:r>
            <a:endParaRPr lang="fr-FR" dirty="0"/>
          </a:p>
        </p:txBody>
      </p:sp>
      <p:sp>
        <p:nvSpPr>
          <p:cNvPr id="2" name="Espace réservé de la date 1">
            <a:extLst>
              <a:ext uri="{FF2B5EF4-FFF2-40B4-BE49-F238E27FC236}">
                <a16:creationId xmlns:a16="http://schemas.microsoft.com/office/drawing/2014/main" id="{EAC526F9-A7E7-4B72-967B-74782460DF28}"/>
              </a:ext>
            </a:extLst>
          </p:cNvPr>
          <p:cNvSpPr>
            <a:spLocks noGrp="1"/>
          </p:cNvSpPr>
          <p:nvPr>
            <p:ph type="dt" sz="half" idx="10"/>
          </p:nvPr>
        </p:nvSpPr>
        <p:spPr>
          <a:xfrm>
            <a:off x="838200" y="6356350"/>
            <a:ext cx="2743200" cy="365125"/>
          </a:xfrm>
        </p:spPr>
        <p:txBody>
          <a:bodyPr rtlCol="0"/>
          <a:lstStyle/>
          <a:p>
            <a:pPr rtl="0"/>
            <a:r>
              <a:rPr lang="fr-FR" dirty="0"/>
              <a:t>07/01/2023</a:t>
            </a:r>
          </a:p>
        </p:txBody>
      </p:sp>
      <p:pic>
        <p:nvPicPr>
          <p:cNvPr id="17" name="Espace réservé d’image 16" descr="Glaçage de petit gâteau">
            <a:extLst>
              <a:ext uri="{FF2B5EF4-FFF2-40B4-BE49-F238E27FC236}">
                <a16:creationId xmlns:a16="http://schemas.microsoft.com/office/drawing/2014/main" id="{195CF5D9-3F3E-4787-B06E-AB00CBB3FF4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054847" y="580916"/>
            <a:ext cx="4833901" cy="5696168"/>
          </a:xfrm>
        </p:spPr>
      </p:pic>
      <p:sp>
        <p:nvSpPr>
          <p:cNvPr id="13" name="Espace réservé du pied de page 12">
            <a:extLst>
              <a:ext uri="{FF2B5EF4-FFF2-40B4-BE49-F238E27FC236}">
                <a16:creationId xmlns:a16="http://schemas.microsoft.com/office/drawing/2014/main" id="{3B0C98D2-D0E1-4FBC-8B34-1CD41E1F61FD}"/>
              </a:ext>
            </a:extLst>
          </p:cNvPr>
          <p:cNvSpPr>
            <a:spLocks noGrp="1"/>
          </p:cNvSpPr>
          <p:nvPr>
            <p:ph type="ftr" sz="quarter" idx="11"/>
          </p:nvPr>
        </p:nvSpPr>
        <p:spPr/>
        <p:txBody>
          <a:bodyPr rtlCol="0"/>
          <a:lstStyle/>
          <a:p>
            <a:pPr rtl="0"/>
            <a:r>
              <a:rPr lang="fr-FR" dirty="0">
                <a:latin typeface="Viner Hand ITC" panose="03070502030502020203" pitchFamily="66" charset="0"/>
              </a:rPr>
              <a:t>App restau</a:t>
            </a:r>
          </a:p>
        </p:txBody>
      </p:sp>
      <p:sp>
        <p:nvSpPr>
          <p:cNvPr id="14" name="Espace réservé du numéro de diapositive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rtlCol="0"/>
          <a:lstStyle/>
          <a:p>
            <a:pPr rtl="0"/>
            <a:fld id="{F3450C42-9A0B-4425-92C2-70FCF7C45734}" type="slidenum">
              <a:rPr lang="fr-FR" smtClean="0"/>
              <a:t>11</a:t>
            </a:fld>
            <a:endParaRPr lang="fr-FR" dirty="0"/>
          </a:p>
        </p:txBody>
      </p:sp>
    </p:spTree>
    <p:extLst>
      <p:ext uri="{BB962C8B-B14F-4D97-AF65-F5344CB8AC3E}">
        <p14:creationId xmlns:p14="http://schemas.microsoft.com/office/powerpoint/2010/main" val="120757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rtlCol="0">
            <a:normAutofit fontScale="90000"/>
          </a:bodyPr>
          <a:lstStyle/>
          <a:p>
            <a:pPr rtl="0"/>
            <a:r>
              <a:rPr lang="fr-FR" dirty="0">
                <a:latin typeface="Century" panose="02040604050505020304" pitchFamily="18" charset="0"/>
              </a:rPr>
              <a:t>Membres du groupe</a:t>
            </a:r>
          </a:p>
        </p:txBody>
      </p:sp>
      <p:sp>
        <p:nvSpPr>
          <p:cNvPr id="15" name="Espace réservé du contenu 14">
            <a:extLst>
              <a:ext uri="{FF2B5EF4-FFF2-40B4-BE49-F238E27FC236}">
                <a16:creationId xmlns:a16="http://schemas.microsoft.com/office/drawing/2014/main" id="{877EFCB6-6556-43EB-AFF2-8E29AEAA0430}"/>
              </a:ext>
            </a:extLst>
          </p:cNvPr>
          <p:cNvSpPr>
            <a:spLocks noGrp="1"/>
          </p:cNvSpPr>
          <p:nvPr>
            <p:ph idx="1"/>
          </p:nvPr>
        </p:nvSpPr>
        <p:spPr>
          <a:xfrm>
            <a:off x="946520" y="1747592"/>
            <a:ext cx="4369893" cy="4468308"/>
          </a:xfrm>
        </p:spPr>
        <p:txBody>
          <a:bodyPr rtlCol="0">
            <a:normAutofit fontScale="85000" lnSpcReduction="10000"/>
          </a:bodyPr>
          <a:lstStyle/>
          <a:p>
            <a:pPr marL="342900" indent="-342900">
              <a:lnSpc>
                <a:spcPct val="100000"/>
              </a:lnSpc>
              <a:buFont typeface="Wingdings" panose="05040102010807070707" pitchFamily="18" charset="2"/>
              <a:buChar char="Ø"/>
            </a:pPr>
            <a:r>
              <a:rPr lang="fr-FR" dirty="0">
                <a:latin typeface="Century" panose="02040604050505020304" pitchFamily="18" charset="0"/>
              </a:rPr>
              <a:t>Nguiakam Angel (chef )</a:t>
            </a:r>
          </a:p>
          <a:p>
            <a:pPr marL="342900" indent="-342900">
              <a:lnSpc>
                <a:spcPct val="100000"/>
              </a:lnSpc>
              <a:buFont typeface="Wingdings" panose="05040102010807070707" pitchFamily="18" charset="2"/>
              <a:buChar char="Ø"/>
            </a:pPr>
            <a:r>
              <a:rPr lang="fr-FR" dirty="0">
                <a:latin typeface="Century" panose="02040604050505020304" pitchFamily="18" charset="0"/>
              </a:rPr>
              <a:t>Silha Kamsu Jason (sous-chef)</a:t>
            </a:r>
          </a:p>
          <a:p>
            <a:pPr marL="342900" indent="-342900">
              <a:lnSpc>
                <a:spcPct val="100000"/>
              </a:lnSpc>
              <a:buFont typeface="Wingdings" panose="05040102010807070707" pitchFamily="18" charset="2"/>
              <a:buChar char="Ø"/>
            </a:pPr>
            <a:r>
              <a:rPr lang="fr-FR" dirty="0">
                <a:latin typeface="Century" panose="02040604050505020304" pitchFamily="18" charset="0"/>
              </a:rPr>
              <a:t>Awounang Danielle</a:t>
            </a:r>
          </a:p>
          <a:p>
            <a:pPr marL="342900" indent="-342900">
              <a:lnSpc>
                <a:spcPct val="100000"/>
              </a:lnSpc>
              <a:buFont typeface="Wingdings" panose="05040102010807070707" pitchFamily="18" charset="2"/>
              <a:buChar char="Ø"/>
            </a:pPr>
            <a:r>
              <a:rPr lang="fr-FR" dirty="0">
                <a:latin typeface="Century" panose="02040604050505020304" pitchFamily="18" charset="0"/>
              </a:rPr>
              <a:t>Motso Alix</a:t>
            </a:r>
          </a:p>
          <a:p>
            <a:pPr marL="342900" indent="-342900">
              <a:lnSpc>
                <a:spcPct val="100000"/>
              </a:lnSpc>
              <a:buFont typeface="Wingdings" panose="05040102010807070707" pitchFamily="18" charset="2"/>
              <a:buChar char="Ø"/>
            </a:pPr>
            <a:r>
              <a:rPr lang="fr-FR" dirty="0">
                <a:latin typeface="Century" panose="02040604050505020304" pitchFamily="18" charset="0"/>
              </a:rPr>
              <a:t>Kentchoung Dani</a:t>
            </a:r>
            <a:endParaRPr lang="fr-FR" dirty="0">
              <a:solidFill>
                <a:schemeClr val="bg1"/>
              </a:solidFill>
              <a:latin typeface="Century" panose="02040604050505020304" pitchFamily="18" charset="0"/>
            </a:endParaRPr>
          </a:p>
          <a:p>
            <a:pPr marL="342900" indent="-342900">
              <a:lnSpc>
                <a:spcPct val="120000"/>
              </a:lnSpc>
              <a:buClr>
                <a:srgbClr val="FFFFFF"/>
              </a:buClr>
              <a:buFont typeface="Wingdings" panose="05040102010807070707" pitchFamily="18" charset="2"/>
              <a:buChar char="Ø"/>
            </a:pPr>
            <a:r>
              <a:rPr lang="fr-FR" dirty="0">
                <a:latin typeface="Century" panose="02040604050505020304" pitchFamily="18" charset="0"/>
              </a:rPr>
              <a:t>Tatsinkou Crispin</a:t>
            </a:r>
          </a:p>
          <a:p>
            <a:pPr marL="342900" indent="-342900">
              <a:lnSpc>
                <a:spcPct val="120000"/>
              </a:lnSpc>
              <a:buClr>
                <a:srgbClr val="FFFFFF"/>
              </a:buClr>
              <a:buFont typeface="Wingdings" panose="05040102010807070707" pitchFamily="18" charset="2"/>
              <a:buChar char="Ø"/>
            </a:pPr>
            <a:r>
              <a:rPr lang="fr-FR" dirty="0">
                <a:latin typeface="Century" panose="02040604050505020304" pitchFamily="18" charset="0"/>
              </a:rPr>
              <a:t>Fotso Manuel</a:t>
            </a:r>
          </a:p>
          <a:p>
            <a:pPr marL="342900" indent="-342900">
              <a:lnSpc>
                <a:spcPct val="120000"/>
              </a:lnSpc>
              <a:buClr>
                <a:srgbClr val="FFFFFF"/>
              </a:buClr>
              <a:buFont typeface="Wingdings" panose="05040102010807070707" pitchFamily="18" charset="2"/>
              <a:buChar char="Ø"/>
            </a:pPr>
            <a:r>
              <a:rPr lang="fr-FR" dirty="0">
                <a:latin typeface="Century" panose="02040604050505020304" pitchFamily="18" charset="0"/>
              </a:rPr>
              <a:t>Samy Bodio</a:t>
            </a:r>
          </a:p>
          <a:p>
            <a:pPr marL="342900" indent="-342900">
              <a:lnSpc>
                <a:spcPct val="120000"/>
              </a:lnSpc>
              <a:buClr>
                <a:srgbClr val="FFFFFF"/>
              </a:buClr>
              <a:buFont typeface="Wingdings" panose="05040102010807070707" pitchFamily="18" charset="2"/>
              <a:buChar char="Ø"/>
            </a:pPr>
            <a:r>
              <a:rPr lang="fr-FR" dirty="0">
                <a:latin typeface="Century" panose="02040604050505020304" pitchFamily="18" charset="0"/>
              </a:rPr>
              <a:t>Makolo Annaelle</a:t>
            </a:r>
          </a:p>
          <a:p>
            <a:pPr marL="342900" indent="-342900">
              <a:lnSpc>
                <a:spcPct val="120000"/>
              </a:lnSpc>
              <a:buClr>
                <a:srgbClr val="FFFFFF"/>
              </a:buClr>
              <a:buFont typeface="Wingdings" panose="05040102010807070707" pitchFamily="18" charset="2"/>
              <a:buChar char="Ø"/>
            </a:pPr>
            <a:r>
              <a:rPr lang="fr-FR" dirty="0">
                <a:latin typeface="Century" panose="02040604050505020304" pitchFamily="18" charset="0"/>
              </a:rPr>
              <a:t>Kangue Loïc</a:t>
            </a:r>
          </a:p>
          <a:p>
            <a:pPr marL="342900" indent="-342900">
              <a:lnSpc>
                <a:spcPct val="100000"/>
              </a:lnSpc>
              <a:buFont typeface="Wingdings" panose="05040102010807070707" pitchFamily="18" charset="2"/>
              <a:buChar char="Ø"/>
            </a:pPr>
            <a:endParaRPr lang="fr-FR" dirty="0"/>
          </a:p>
          <a:p>
            <a:pPr rtl="0"/>
            <a:endParaRPr lang="fr-FR" dirty="0"/>
          </a:p>
        </p:txBody>
      </p:sp>
      <p:sp>
        <p:nvSpPr>
          <p:cNvPr id="701" name="Espace réservé de la date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rtlCol="0"/>
          <a:lstStyle/>
          <a:p>
            <a:pPr rtl="0"/>
            <a:r>
              <a:rPr lang="fr-FR" dirty="0"/>
              <a:t>07/01/2023</a:t>
            </a:r>
          </a:p>
        </p:txBody>
      </p:sp>
      <p:grpSp>
        <p:nvGrpSpPr>
          <p:cNvPr id="358" name="Groupe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4868371" y="6217466"/>
            <a:ext cx="1443404" cy="488834"/>
            <a:chOff x="10154386" y="4452483"/>
            <a:chExt cx="1443404" cy="1443418"/>
          </a:xfrm>
          <a:solidFill>
            <a:schemeClr val="tx1"/>
          </a:solidFill>
        </p:grpSpPr>
        <p:grpSp>
          <p:nvGrpSpPr>
            <p:cNvPr id="359" name="Graphisme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grpSp>
          <p:nvGrpSpPr>
            <p:cNvPr id="360" name="Graphisme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fr-FR"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fr-FR"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fr-FR"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fr-FR"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fr-FR"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fr-FR"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fr-FR"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fr-FR"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fr-FR"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fr-FR"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fr-FR"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fr-FR"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fr-FR" dirty="0"/>
              </a:p>
            </p:txBody>
          </p:sp>
        </p:grpSp>
      </p:grpSp>
      <p:sp>
        <p:nvSpPr>
          <p:cNvPr id="8" name="Espace réservé du pied de page 7">
            <a:extLst>
              <a:ext uri="{FF2B5EF4-FFF2-40B4-BE49-F238E27FC236}">
                <a16:creationId xmlns:a16="http://schemas.microsoft.com/office/drawing/2014/main" id="{801862DC-F6B7-4570-83DF-78DD0C80D3CF}"/>
              </a:ext>
            </a:extLst>
          </p:cNvPr>
          <p:cNvSpPr>
            <a:spLocks noGrp="1"/>
          </p:cNvSpPr>
          <p:nvPr>
            <p:ph type="ftr" sz="quarter" idx="11"/>
          </p:nvPr>
        </p:nvSpPr>
        <p:spPr>
          <a:xfrm>
            <a:off x="3581400" y="6373091"/>
            <a:ext cx="4114800" cy="365125"/>
          </a:xfrm>
        </p:spPr>
        <p:txBody>
          <a:bodyPr rtlCol="0"/>
          <a:lstStyle/>
          <a:p>
            <a:pPr rtl="0"/>
            <a:r>
              <a:rPr lang="fr-FR" dirty="0">
                <a:latin typeface="Viner Hand ITC" panose="03070502030502020203" pitchFamily="66" charset="0"/>
              </a:rPr>
              <a:t>App Restau</a:t>
            </a:r>
          </a:p>
        </p:txBody>
      </p:sp>
      <p:sp>
        <p:nvSpPr>
          <p:cNvPr id="9" name="Espace réservé du numéro de diapositive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rtlCol="0"/>
          <a:lstStyle/>
          <a:p>
            <a:pPr rtl="0"/>
            <a:fld id="{5EA792F7-1D9E-4C7E-A103-E8EDFDC2691E}" type="slidenum">
              <a:rPr lang="fr-FR" smtClean="0"/>
              <a:t>2</a:t>
            </a:fld>
            <a:endParaRPr lang="fr-FR" dirty="0"/>
          </a:p>
        </p:txBody>
      </p:sp>
      <p:pic>
        <p:nvPicPr>
          <p:cNvPr id="11" name="Espace réservé pour une image  10">
            <a:extLst>
              <a:ext uri="{FF2B5EF4-FFF2-40B4-BE49-F238E27FC236}">
                <a16:creationId xmlns:a16="http://schemas.microsoft.com/office/drawing/2014/main" id="{CC19E74E-0C94-F3CE-E453-26189F322279}"/>
              </a:ext>
            </a:extLst>
          </p:cNvPr>
          <p:cNvPicPr>
            <a:picLocks noGrp="1" noChangeAspect="1"/>
          </p:cNvPicPr>
          <p:nvPr>
            <p:ph type="pic" sz="quarter" idx="13"/>
          </p:nvPr>
        </p:nvPicPr>
        <p:blipFill>
          <a:blip r:embed="rId2"/>
          <a:srcRect t="19838" b="19838"/>
          <a:stretch>
            <a:fillRect/>
          </a:stretch>
        </p:blipFill>
        <p:spPr>
          <a:xfrm>
            <a:off x="6147470" y="1749827"/>
            <a:ext cx="5753780" cy="4395565"/>
          </a:xfrm>
        </p:spPr>
      </p:pic>
    </p:spTree>
    <p:extLst>
      <p:ext uri="{BB962C8B-B14F-4D97-AF65-F5344CB8AC3E}">
        <p14:creationId xmlns:p14="http://schemas.microsoft.com/office/powerpoint/2010/main" val="151291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1004969"/>
          </a:xfrm>
        </p:spPr>
        <p:txBody>
          <a:bodyPr vert="horz" lIns="91440" tIns="45720" rIns="91440" bIns="45720" rtlCol="0" anchor="b">
            <a:normAutofit/>
          </a:bodyPr>
          <a:lstStyle/>
          <a:p>
            <a:pPr rtl="0"/>
            <a:r>
              <a:rPr lang="fr-FR" dirty="0">
                <a:latin typeface="Century" panose="02040604050505020304" pitchFamily="18" charset="0"/>
              </a:rPr>
              <a:t>OBJECTIFS</a:t>
            </a:r>
          </a:p>
        </p:txBody>
      </p:sp>
      <p:sp>
        <p:nvSpPr>
          <p:cNvPr id="10" name="Espace réservé du contenu 9">
            <a:extLst>
              <a:ext uri="{FF2B5EF4-FFF2-40B4-BE49-F238E27FC236}">
                <a16:creationId xmlns:a16="http://schemas.microsoft.com/office/drawing/2014/main" id="{6E2F211D-FDCA-4FAB-910C-5744050CF3B3}"/>
              </a:ext>
            </a:extLst>
          </p:cNvPr>
          <p:cNvSpPr>
            <a:spLocks noGrp="1"/>
          </p:cNvSpPr>
          <p:nvPr>
            <p:ph idx="1"/>
          </p:nvPr>
        </p:nvSpPr>
        <p:spPr>
          <a:xfrm>
            <a:off x="838201" y="2507309"/>
            <a:ext cx="5257799" cy="3079091"/>
          </a:xfrm>
        </p:spPr>
        <p:txBody>
          <a:bodyPr vert="horz" lIns="91440" tIns="45720" rIns="91440" bIns="45720" rtlCol="0">
            <a:normAutofit/>
          </a:bodyPr>
          <a:lstStyle/>
          <a:p>
            <a:pPr>
              <a:lnSpc>
                <a:spcPct val="200000"/>
              </a:lnSpc>
            </a:pPr>
            <a:r>
              <a:rPr lang="fr-FR" dirty="0">
                <a:latin typeface="Century" panose="02040604050505020304" pitchFamily="18" charset="0"/>
                <a:ea typeface="+mn-lt"/>
                <a:cs typeface="+mn-lt"/>
              </a:rPr>
              <a:t>Notre application App Restaurant est con</a:t>
            </a:r>
            <a:r>
              <a:rPr lang="fr-CM" dirty="0">
                <a:latin typeface="Century" panose="02040604050505020304" pitchFamily="18" charset="0"/>
                <a:ea typeface="+mn-lt"/>
                <a:cs typeface="+mn-lt"/>
              </a:rPr>
              <a:t>ç</a:t>
            </a:r>
            <a:r>
              <a:rPr lang="fr-FR" dirty="0">
                <a:latin typeface="Century" panose="02040604050505020304" pitchFamily="18" charset="0"/>
                <a:ea typeface="+mn-lt"/>
                <a:cs typeface="+mn-lt"/>
              </a:rPr>
              <a:t>u pour aider les utilisateurs (restaurants) de vendre de bon plats en ligne et de commander des repas en ligne sans avoir </a:t>
            </a:r>
            <a:r>
              <a:rPr lang="fr-CM" dirty="0">
                <a:latin typeface="Century" panose="02040604050505020304" pitchFamily="18" charset="0"/>
                <a:ea typeface="+mn-lt"/>
                <a:cs typeface="+mn-lt"/>
              </a:rPr>
              <a:t>à</a:t>
            </a:r>
            <a:r>
              <a:rPr lang="en-US" dirty="0">
                <a:latin typeface="Century" panose="02040604050505020304" pitchFamily="18" charset="0"/>
                <a:ea typeface="+mn-lt"/>
                <a:cs typeface="+mn-lt"/>
              </a:rPr>
              <a:t> se d</a:t>
            </a:r>
            <a:r>
              <a:rPr lang="fr-CM" dirty="0">
                <a:latin typeface="Century" panose="02040604050505020304" pitchFamily="18" charset="0"/>
                <a:ea typeface="+mn-lt"/>
                <a:cs typeface="+mn-lt"/>
              </a:rPr>
              <a:t>é</a:t>
            </a:r>
            <a:r>
              <a:rPr lang="en-US" dirty="0">
                <a:latin typeface="Century" panose="02040604050505020304" pitchFamily="18" charset="0"/>
                <a:ea typeface="+mn-lt"/>
                <a:cs typeface="+mn-lt"/>
              </a:rPr>
              <a:t>placer (client).</a:t>
            </a:r>
            <a:endParaRPr lang="fr-FR" dirty="0">
              <a:latin typeface="Century" panose="02040604050505020304" pitchFamily="18" charset="0"/>
            </a:endParaRPr>
          </a:p>
          <a:p>
            <a:pPr rtl="0"/>
            <a:endParaRPr lang="fr-FR" dirty="0"/>
          </a:p>
        </p:txBody>
      </p:sp>
      <p:sp>
        <p:nvSpPr>
          <p:cNvPr id="17" name="Espace réservé de la date 16">
            <a:extLst>
              <a:ext uri="{FF2B5EF4-FFF2-40B4-BE49-F238E27FC236}">
                <a16:creationId xmlns:a16="http://schemas.microsoft.com/office/drawing/2014/main" id="{3CF815B4-0095-42CB-A0D5-65691D92FE6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rtl="0"/>
            <a:r>
              <a:rPr lang="fr-FR" dirty="0"/>
              <a:t>07/01/2023</a:t>
            </a:r>
          </a:p>
        </p:txBody>
      </p:sp>
      <p:sp>
        <p:nvSpPr>
          <p:cNvPr id="11" name="Espace réservé du pied de page 10">
            <a:extLst>
              <a:ext uri="{FF2B5EF4-FFF2-40B4-BE49-F238E27FC236}">
                <a16:creationId xmlns:a16="http://schemas.microsoft.com/office/drawing/2014/main" id="{F9800710-ED0A-4D9D-89D7-F2B6DD2005BF}"/>
              </a:ext>
            </a:extLst>
          </p:cNvPr>
          <p:cNvSpPr>
            <a:spLocks noGrp="1"/>
          </p:cNvSpPr>
          <p:nvPr>
            <p:ph type="ftr" sz="quarter" idx="11"/>
          </p:nvPr>
        </p:nvSpPr>
        <p:spPr/>
        <p:txBody>
          <a:bodyPr rtlCol="0"/>
          <a:lstStyle/>
          <a:p>
            <a:pPr rtl="0"/>
            <a:r>
              <a:rPr lang="fr-FR" dirty="0">
                <a:latin typeface="Viner Hand ITC" panose="03070502030502020203" pitchFamily="66" charset="0"/>
              </a:rPr>
              <a:t>App Restau</a:t>
            </a:r>
          </a:p>
        </p:txBody>
      </p:sp>
      <p:sp>
        <p:nvSpPr>
          <p:cNvPr id="13" name="Espace réservé du numéro de diapositive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rtlCol="0"/>
          <a:lstStyle/>
          <a:p>
            <a:pPr rtl="0"/>
            <a:fld id="{5EA792F7-1D9E-4C7E-A103-E8EDFDC2691E}" type="slidenum">
              <a:rPr lang="fr-FR" smtClean="0"/>
              <a:pPr/>
              <a:t>3</a:t>
            </a:fld>
            <a:endParaRPr lang="fr-FR" dirty="0">
              <a:solidFill>
                <a:schemeClr val="tx1"/>
              </a:solidFill>
            </a:endParaRPr>
          </a:p>
        </p:txBody>
      </p:sp>
      <p:pic>
        <p:nvPicPr>
          <p:cNvPr id="5" name="Espace réservé pour une image  4">
            <a:extLst>
              <a:ext uri="{FF2B5EF4-FFF2-40B4-BE49-F238E27FC236}">
                <a16:creationId xmlns:a16="http://schemas.microsoft.com/office/drawing/2014/main" id="{F049860E-2379-9E92-48FD-DE1083EC7E32}"/>
              </a:ext>
            </a:extLst>
          </p:cNvPr>
          <p:cNvPicPr>
            <a:picLocks noGrp="1" noChangeAspect="1"/>
          </p:cNvPicPr>
          <p:nvPr>
            <p:ph type="pic" sz="quarter" idx="13"/>
          </p:nvPr>
        </p:nvPicPr>
        <p:blipFill>
          <a:blip r:embed="rId3"/>
          <a:srcRect t="28228" b="28228"/>
          <a:stretch>
            <a:fillRect/>
          </a:stretch>
        </p:blipFill>
        <p:spPr/>
      </p:pic>
      <p:pic>
        <p:nvPicPr>
          <p:cNvPr id="15" name="Espace réservé pour une image  14">
            <a:extLst>
              <a:ext uri="{FF2B5EF4-FFF2-40B4-BE49-F238E27FC236}">
                <a16:creationId xmlns:a16="http://schemas.microsoft.com/office/drawing/2014/main" id="{302D02C8-579A-C4D0-4F66-C347FCBC80B7}"/>
              </a:ext>
            </a:extLst>
          </p:cNvPr>
          <p:cNvPicPr>
            <a:picLocks noGrp="1" noChangeAspect="1"/>
          </p:cNvPicPr>
          <p:nvPr>
            <p:ph type="pic" sz="quarter" idx="14"/>
          </p:nvPr>
        </p:nvPicPr>
        <p:blipFill>
          <a:blip r:embed="rId4"/>
          <a:srcRect t="30455" b="30455"/>
          <a:stretch>
            <a:fillRect/>
          </a:stretch>
        </p:blipFill>
        <p:spPr/>
      </p:pic>
    </p:spTree>
    <p:extLst>
      <p:ext uri="{BB962C8B-B14F-4D97-AF65-F5344CB8AC3E}">
        <p14:creationId xmlns:p14="http://schemas.microsoft.com/office/powerpoint/2010/main" val="21447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800DCA-85AA-42A2-B6D7-823BF0551022}"/>
              </a:ext>
            </a:extLst>
          </p:cNvPr>
          <p:cNvSpPr>
            <a:spLocks noGrp="1"/>
          </p:cNvSpPr>
          <p:nvPr>
            <p:ph type="title"/>
          </p:nvPr>
        </p:nvSpPr>
        <p:spPr>
          <a:xfrm>
            <a:off x="2976055" y="800100"/>
            <a:ext cx="5177077" cy="2148840"/>
          </a:xfrm>
        </p:spPr>
        <p:txBody>
          <a:bodyPr rtlCol="0"/>
          <a:lstStyle/>
          <a:p>
            <a:pPr rtl="0"/>
            <a:r>
              <a:rPr lang="fr-FR" dirty="0"/>
              <a:t>Utilisateurs de application:</a:t>
            </a:r>
          </a:p>
        </p:txBody>
      </p:sp>
      <p:sp>
        <p:nvSpPr>
          <p:cNvPr id="6" name="Espace réservé du texte 5">
            <a:extLst>
              <a:ext uri="{FF2B5EF4-FFF2-40B4-BE49-F238E27FC236}">
                <a16:creationId xmlns:a16="http://schemas.microsoft.com/office/drawing/2014/main" id="{55330DE0-8B71-4239-923E-A53850E47B81}"/>
              </a:ext>
            </a:extLst>
          </p:cNvPr>
          <p:cNvSpPr>
            <a:spLocks noGrp="1"/>
          </p:cNvSpPr>
          <p:nvPr>
            <p:ph type="body" sz="quarter" idx="13"/>
          </p:nvPr>
        </p:nvSpPr>
        <p:spPr>
          <a:xfrm>
            <a:off x="2975828" y="3589020"/>
            <a:ext cx="5177572" cy="2468880"/>
          </a:xfrm>
        </p:spPr>
        <p:txBody>
          <a:bodyPr rtlCol="0">
            <a:normAutofit/>
          </a:bodyPr>
          <a:lstStyle/>
          <a:p>
            <a:pPr marL="342900" indent="-342900">
              <a:lnSpc>
                <a:spcPct val="150000"/>
              </a:lnSpc>
              <a:buFont typeface="Arial" panose="05040102010807070707" pitchFamily="18" charset="2"/>
              <a:buChar char="•"/>
            </a:pPr>
            <a:r>
              <a:rPr lang="fr-FR" dirty="0">
                <a:ea typeface="+mn-lt"/>
                <a:cs typeface="+mn-lt"/>
              </a:rPr>
              <a:t>L’administrateur</a:t>
            </a:r>
            <a:endParaRPr lang="fr-FR" dirty="0"/>
          </a:p>
          <a:p>
            <a:pPr marL="342900" indent="-342900">
              <a:lnSpc>
                <a:spcPct val="150000"/>
              </a:lnSpc>
              <a:buFont typeface="Arial" panose="05040102010807070707" pitchFamily="18" charset="2"/>
              <a:buChar char="•"/>
            </a:pPr>
            <a:r>
              <a:rPr lang="fr-FR" dirty="0">
                <a:ea typeface="+mn-lt"/>
                <a:cs typeface="+mn-lt"/>
              </a:rPr>
              <a:t>Le responsable du restaurant</a:t>
            </a:r>
          </a:p>
          <a:p>
            <a:pPr marL="342900" indent="-342900">
              <a:lnSpc>
                <a:spcPct val="150000"/>
              </a:lnSpc>
              <a:buFont typeface="Arial" panose="05040102010807070707" pitchFamily="18" charset="2"/>
              <a:buChar char="•"/>
            </a:pPr>
            <a:r>
              <a:rPr lang="fr-FR" dirty="0">
                <a:ea typeface="+mn-lt"/>
                <a:cs typeface="+mn-lt"/>
              </a:rPr>
              <a:t>Le client </a:t>
            </a:r>
            <a:endParaRPr lang="fr-FR" dirty="0"/>
          </a:p>
          <a:p>
            <a:pPr rtl="0"/>
            <a:endParaRPr lang="fr-FR" dirty="0"/>
          </a:p>
        </p:txBody>
      </p:sp>
      <p:sp>
        <p:nvSpPr>
          <p:cNvPr id="7" name="Espace réservé de la date 6">
            <a:extLst>
              <a:ext uri="{FF2B5EF4-FFF2-40B4-BE49-F238E27FC236}">
                <a16:creationId xmlns:a16="http://schemas.microsoft.com/office/drawing/2014/main" id="{31BC2428-8FD3-4491-BA9A-52A6F7BD28C8}"/>
              </a:ext>
            </a:extLst>
          </p:cNvPr>
          <p:cNvSpPr>
            <a:spLocks noGrp="1"/>
          </p:cNvSpPr>
          <p:nvPr>
            <p:ph type="dt" sz="half" idx="10"/>
          </p:nvPr>
        </p:nvSpPr>
        <p:spPr>
          <a:xfrm>
            <a:off x="838200" y="6356350"/>
            <a:ext cx="2743200" cy="365125"/>
          </a:xfrm>
        </p:spPr>
        <p:txBody>
          <a:bodyPr rtlCol="0"/>
          <a:lstStyle/>
          <a:p>
            <a:pPr rtl="0"/>
            <a:r>
              <a:rPr lang="fr-FR" dirty="0"/>
              <a:t>07/01/2023</a:t>
            </a:r>
          </a:p>
        </p:txBody>
      </p:sp>
      <p:sp>
        <p:nvSpPr>
          <p:cNvPr id="12" name="Espace réservé du pied de page 11">
            <a:extLst>
              <a:ext uri="{FF2B5EF4-FFF2-40B4-BE49-F238E27FC236}">
                <a16:creationId xmlns:a16="http://schemas.microsoft.com/office/drawing/2014/main" id="{DAF52864-41D3-4E33-950C-5FCEBC016BE8}"/>
              </a:ext>
            </a:extLst>
          </p:cNvPr>
          <p:cNvSpPr>
            <a:spLocks noGrp="1"/>
          </p:cNvSpPr>
          <p:nvPr>
            <p:ph type="ftr" sz="quarter" idx="11"/>
          </p:nvPr>
        </p:nvSpPr>
        <p:spPr>
          <a:xfrm>
            <a:off x="4015740" y="6356350"/>
            <a:ext cx="4114800" cy="365125"/>
          </a:xfrm>
        </p:spPr>
        <p:txBody>
          <a:bodyPr rtlCol="0"/>
          <a:lstStyle/>
          <a:p>
            <a:pPr rtl="0"/>
            <a:r>
              <a:rPr lang="fr-FR" dirty="0">
                <a:latin typeface="Viner Hand ITC" panose="03070502030502020203" pitchFamily="66" charset="0"/>
              </a:rPr>
              <a:t>App restau</a:t>
            </a:r>
          </a:p>
        </p:txBody>
      </p:sp>
      <p:sp>
        <p:nvSpPr>
          <p:cNvPr id="13" name="Espace réservé du numéro de diapositive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rtlCol="0"/>
          <a:lstStyle/>
          <a:p>
            <a:pPr rtl="0"/>
            <a:fld id="{5EA792F7-1D9E-4C7E-A103-E8EDFDC2691E}" type="slidenum">
              <a:rPr lang="fr-FR" smtClean="0">
                <a:solidFill>
                  <a:srgbClr val="898989"/>
                </a:solidFill>
              </a:rPr>
              <a:t>4</a:t>
            </a:fld>
            <a:endParaRPr lang="fr-FR" dirty="0">
              <a:solidFill>
                <a:srgbClr val="898989"/>
              </a:solidFill>
            </a:endParaRPr>
          </a:p>
        </p:txBody>
      </p:sp>
    </p:spTree>
    <p:extLst>
      <p:ext uri="{BB962C8B-B14F-4D97-AF65-F5344CB8AC3E}">
        <p14:creationId xmlns:p14="http://schemas.microsoft.com/office/powerpoint/2010/main" val="407926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D4AB36CE-B902-4F80-A59F-14E6BFF59EB0}"/>
              </a:ext>
            </a:extLst>
          </p:cNvPr>
          <p:cNvSpPr>
            <a:spLocks noGrp="1"/>
          </p:cNvSpPr>
          <p:nvPr>
            <p:ph type="title"/>
          </p:nvPr>
        </p:nvSpPr>
        <p:spPr>
          <a:xfrm>
            <a:off x="1691324" y="358614"/>
            <a:ext cx="7710127" cy="1044058"/>
          </a:xfrm>
        </p:spPr>
        <p:txBody>
          <a:bodyPr rtlCol="0"/>
          <a:lstStyle/>
          <a:p>
            <a:pPr rtl="0"/>
            <a:r>
              <a:rPr lang="fr-FR" dirty="0">
                <a:solidFill>
                  <a:schemeClr val="bg1"/>
                </a:solidFill>
              </a:rPr>
              <a:t>.</a:t>
            </a:r>
          </a:p>
        </p:txBody>
      </p:sp>
      <p:sp>
        <p:nvSpPr>
          <p:cNvPr id="11" name="Espace réservé du texte 10">
            <a:extLst>
              <a:ext uri="{FF2B5EF4-FFF2-40B4-BE49-F238E27FC236}">
                <a16:creationId xmlns:a16="http://schemas.microsoft.com/office/drawing/2014/main" id="{30E4A64B-B5F1-4AFD-A6D6-64A6C9FF235D}"/>
              </a:ext>
            </a:extLst>
          </p:cNvPr>
          <p:cNvSpPr>
            <a:spLocks noGrp="1"/>
          </p:cNvSpPr>
          <p:nvPr>
            <p:ph type="body" sz="quarter" idx="13"/>
          </p:nvPr>
        </p:nvSpPr>
        <p:spPr>
          <a:xfrm>
            <a:off x="202430" y="1734832"/>
            <a:ext cx="3241494" cy="494750"/>
          </a:xfrm>
        </p:spPr>
        <p:txBody>
          <a:bodyPr rtlCol="0"/>
          <a:lstStyle/>
          <a:p>
            <a:pPr rtl="0"/>
            <a:r>
              <a:rPr lang="fr-FR" dirty="0"/>
              <a:t>L’administrateur</a:t>
            </a:r>
          </a:p>
        </p:txBody>
      </p:sp>
      <p:sp>
        <p:nvSpPr>
          <p:cNvPr id="12" name="Espace réservé du texte 11">
            <a:extLst>
              <a:ext uri="{FF2B5EF4-FFF2-40B4-BE49-F238E27FC236}">
                <a16:creationId xmlns:a16="http://schemas.microsoft.com/office/drawing/2014/main" id="{DCD459C0-90F4-4652-913D-1021EB6569B3}"/>
              </a:ext>
            </a:extLst>
          </p:cNvPr>
          <p:cNvSpPr>
            <a:spLocks noGrp="1"/>
          </p:cNvSpPr>
          <p:nvPr>
            <p:ph type="body" sz="quarter" idx="14"/>
          </p:nvPr>
        </p:nvSpPr>
        <p:spPr>
          <a:xfrm>
            <a:off x="482855" y="2410736"/>
            <a:ext cx="3521456" cy="3295650"/>
          </a:xfrm>
        </p:spPr>
        <p:txBody>
          <a:bodyPr rtlCol="0"/>
          <a:lstStyle/>
          <a:p>
            <a:pPr marL="0" indent="0">
              <a:lnSpc>
                <a:spcPct val="150000"/>
              </a:lnSpc>
              <a:buNone/>
            </a:pPr>
            <a:r>
              <a:rPr lang="fr-FR" dirty="0"/>
              <a:t>C’est celui qui g</a:t>
            </a:r>
            <a:r>
              <a:rPr lang="fr-CM" dirty="0"/>
              <a:t>è</a:t>
            </a:r>
            <a:r>
              <a:rPr lang="en-US" dirty="0"/>
              <a:t>re en quelque sorte application. Il decide de quels plats les responsible de restaurant on le droit de publier dans application.</a:t>
            </a:r>
            <a:endParaRPr lang="fr-FR" dirty="0"/>
          </a:p>
        </p:txBody>
      </p:sp>
      <p:sp>
        <p:nvSpPr>
          <p:cNvPr id="13" name="Espace réservé du texte 12">
            <a:extLst>
              <a:ext uri="{FF2B5EF4-FFF2-40B4-BE49-F238E27FC236}">
                <a16:creationId xmlns:a16="http://schemas.microsoft.com/office/drawing/2014/main" id="{6EFEEEDE-19B6-4932-9ABA-0A551E0A3AD9}"/>
              </a:ext>
            </a:extLst>
          </p:cNvPr>
          <p:cNvSpPr>
            <a:spLocks noGrp="1"/>
          </p:cNvSpPr>
          <p:nvPr>
            <p:ph type="body" sz="quarter" idx="15"/>
          </p:nvPr>
        </p:nvSpPr>
        <p:spPr>
          <a:xfrm>
            <a:off x="4322520" y="1647267"/>
            <a:ext cx="4454545" cy="518874"/>
          </a:xfrm>
        </p:spPr>
        <p:txBody>
          <a:bodyPr rtlCol="0">
            <a:noAutofit/>
          </a:bodyPr>
          <a:lstStyle/>
          <a:p>
            <a:pPr rtl="0"/>
            <a:r>
              <a:rPr lang="fr-FR" sz="2500" dirty="0"/>
              <a:t>Le responsable de restaurant</a:t>
            </a:r>
          </a:p>
        </p:txBody>
      </p:sp>
      <p:sp>
        <p:nvSpPr>
          <p:cNvPr id="14" name="Espace réservé du texte 13">
            <a:extLst>
              <a:ext uri="{FF2B5EF4-FFF2-40B4-BE49-F238E27FC236}">
                <a16:creationId xmlns:a16="http://schemas.microsoft.com/office/drawing/2014/main" id="{3AF5D41D-917B-4A62-A6CF-047CC4C82DC3}"/>
              </a:ext>
            </a:extLst>
          </p:cNvPr>
          <p:cNvSpPr>
            <a:spLocks noGrp="1"/>
          </p:cNvSpPr>
          <p:nvPr>
            <p:ph type="body" sz="quarter" idx="16"/>
          </p:nvPr>
        </p:nvSpPr>
        <p:spPr>
          <a:xfrm>
            <a:off x="4322520" y="2410736"/>
            <a:ext cx="3534208" cy="3295650"/>
          </a:xfrm>
        </p:spPr>
        <p:txBody>
          <a:bodyPr rtlCol="0"/>
          <a:lstStyle/>
          <a:p>
            <a:pPr marL="0" indent="0">
              <a:lnSpc>
                <a:spcPct val="150000"/>
              </a:lnSpc>
              <a:buNone/>
            </a:pPr>
            <a:r>
              <a:rPr lang="en-US" dirty="0"/>
              <a:t>C’est lui qui g</a:t>
            </a:r>
            <a:r>
              <a:rPr lang="fr-CM" dirty="0"/>
              <a:t>è</a:t>
            </a:r>
            <a:r>
              <a:rPr lang="en-US" dirty="0"/>
              <a:t>re un restaurant dans l’application. Il s’accorde avec les exigences de l’administrateur pour publier un menu du jour que les clients pourront consulter et commander</a:t>
            </a:r>
            <a:r>
              <a:rPr lang="en-US" dirty="0">
                <a:solidFill>
                  <a:schemeClr val="bg1"/>
                </a:solidFill>
              </a:rPr>
              <a:t>.</a:t>
            </a:r>
            <a:endParaRPr lang="fr-CM" dirty="0">
              <a:solidFill>
                <a:schemeClr val="bg1"/>
              </a:solidFill>
            </a:endParaRPr>
          </a:p>
        </p:txBody>
      </p:sp>
      <p:sp>
        <p:nvSpPr>
          <p:cNvPr id="15" name="Espace réservé du texte 14">
            <a:extLst>
              <a:ext uri="{FF2B5EF4-FFF2-40B4-BE49-F238E27FC236}">
                <a16:creationId xmlns:a16="http://schemas.microsoft.com/office/drawing/2014/main" id="{5174CF1A-9D4F-4A0B-9058-FEAC44C42414}"/>
              </a:ext>
            </a:extLst>
          </p:cNvPr>
          <p:cNvSpPr>
            <a:spLocks noGrp="1"/>
          </p:cNvSpPr>
          <p:nvPr>
            <p:ph type="body" sz="quarter" idx="17"/>
          </p:nvPr>
        </p:nvSpPr>
        <p:spPr>
          <a:xfrm>
            <a:off x="8777065" y="1647267"/>
            <a:ext cx="3534208" cy="518874"/>
          </a:xfrm>
        </p:spPr>
        <p:txBody>
          <a:bodyPr rtlCol="0"/>
          <a:lstStyle/>
          <a:p>
            <a:pPr rtl="0"/>
            <a:r>
              <a:rPr lang="fr-FR" dirty="0"/>
              <a:t>Le client</a:t>
            </a:r>
          </a:p>
        </p:txBody>
      </p:sp>
      <p:sp>
        <p:nvSpPr>
          <p:cNvPr id="16" name="Espace réservé du texte 15">
            <a:extLst>
              <a:ext uri="{FF2B5EF4-FFF2-40B4-BE49-F238E27FC236}">
                <a16:creationId xmlns:a16="http://schemas.microsoft.com/office/drawing/2014/main" id="{0F588416-F6DB-4FED-9BD9-4418ABDFB8A1}"/>
              </a:ext>
            </a:extLst>
          </p:cNvPr>
          <p:cNvSpPr>
            <a:spLocks noGrp="1"/>
          </p:cNvSpPr>
          <p:nvPr>
            <p:ph type="body" sz="quarter" idx="18"/>
          </p:nvPr>
        </p:nvSpPr>
        <p:spPr>
          <a:xfrm>
            <a:off x="8397816" y="2410736"/>
            <a:ext cx="3534208" cy="3295650"/>
          </a:xfrm>
        </p:spPr>
        <p:txBody>
          <a:bodyPr rtlCol="0"/>
          <a:lstStyle/>
          <a:p>
            <a:pPr marL="0" indent="0">
              <a:lnSpc>
                <a:spcPct val="150000"/>
              </a:lnSpc>
              <a:buNone/>
            </a:pPr>
            <a:r>
              <a:rPr lang="en-US" dirty="0"/>
              <a:t>Celui-ci va consulter les menus disponibles et passer les commandes dans l’application.</a:t>
            </a:r>
            <a:r>
              <a:rPr lang="en-US" dirty="0">
                <a:solidFill>
                  <a:schemeClr val="bg1"/>
                </a:solidFill>
              </a:rPr>
              <a:t>.</a:t>
            </a:r>
            <a:endParaRPr lang="fr-CM" dirty="0">
              <a:solidFill>
                <a:schemeClr val="bg1"/>
              </a:solidFill>
            </a:endParaRPr>
          </a:p>
        </p:txBody>
      </p:sp>
      <p:sp>
        <p:nvSpPr>
          <p:cNvPr id="2" name="Espace réservé de la date 1">
            <a:extLst>
              <a:ext uri="{FF2B5EF4-FFF2-40B4-BE49-F238E27FC236}">
                <a16:creationId xmlns:a16="http://schemas.microsoft.com/office/drawing/2014/main" id="{E6527287-4C14-4F3F-BE11-DA44102CF947}"/>
              </a:ext>
            </a:extLst>
          </p:cNvPr>
          <p:cNvSpPr>
            <a:spLocks noGrp="1"/>
          </p:cNvSpPr>
          <p:nvPr>
            <p:ph type="dt" sz="half" idx="10"/>
          </p:nvPr>
        </p:nvSpPr>
        <p:spPr>
          <a:xfrm>
            <a:off x="700724" y="6316823"/>
            <a:ext cx="2743200" cy="365125"/>
          </a:xfrm>
        </p:spPr>
        <p:txBody>
          <a:bodyPr rtlCol="0"/>
          <a:lstStyle/>
          <a:p>
            <a:pPr rtl="0"/>
            <a:r>
              <a:rPr lang="fr-FR" dirty="0"/>
              <a:t>07/01/2023</a:t>
            </a:r>
          </a:p>
        </p:txBody>
      </p:sp>
      <p:sp>
        <p:nvSpPr>
          <p:cNvPr id="22" name="Espace réservé du pied de page 21">
            <a:extLst>
              <a:ext uri="{FF2B5EF4-FFF2-40B4-BE49-F238E27FC236}">
                <a16:creationId xmlns:a16="http://schemas.microsoft.com/office/drawing/2014/main" id="{6730B1AF-8259-44DD-9954-C66CE901E961}"/>
              </a:ext>
            </a:extLst>
          </p:cNvPr>
          <p:cNvSpPr>
            <a:spLocks noGrp="1"/>
          </p:cNvSpPr>
          <p:nvPr>
            <p:ph type="ftr" sz="quarter" idx="11"/>
          </p:nvPr>
        </p:nvSpPr>
        <p:spPr/>
        <p:txBody>
          <a:bodyPr rtlCol="0"/>
          <a:lstStyle/>
          <a:p>
            <a:pPr rtl="0"/>
            <a:r>
              <a:rPr lang="fr-FR" dirty="0">
                <a:latin typeface="Viner Hand ITC" panose="03070502030502020203" pitchFamily="66" charset="0"/>
              </a:rPr>
              <a:t>App restau</a:t>
            </a:r>
          </a:p>
        </p:txBody>
      </p:sp>
      <p:sp>
        <p:nvSpPr>
          <p:cNvPr id="23" name="Espace réservé du numéro de diapositive 22">
            <a:extLst>
              <a:ext uri="{FF2B5EF4-FFF2-40B4-BE49-F238E27FC236}">
                <a16:creationId xmlns:a16="http://schemas.microsoft.com/office/drawing/2014/main" id="{A4406C6E-3D5A-484F-8FE2-08DB71B8C41F}"/>
              </a:ext>
            </a:extLst>
          </p:cNvPr>
          <p:cNvSpPr>
            <a:spLocks noGrp="1"/>
          </p:cNvSpPr>
          <p:nvPr>
            <p:ph type="sldNum" sz="quarter" idx="12"/>
          </p:nvPr>
        </p:nvSpPr>
        <p:spPr/>
        <p:txBody>
          <a:bodyPr rtlCol="0"/>
          <a:lstStyle/>
          <a:p>
            <a:pPr rtl="0"/>
            <a:fld id="{5EA792F7-1D9E-4C7E-A103-E8EDFDC2691E}" type="slidenum">
              <a:rPr lang="fr-FR" smtClean="0"/>
              <a:pPr rtl="0"/>
              <a:t>5</a:t>
            </a:fld>
            <a:endParaRPr lang="fr-FR" dirty="0"/>
          </a:p>
        </p:txBody>
      </p:sp>
    </p:spTree>
    <p:extLst>
      <p:ext uri="{BB962C8B-B14F-4D97-AF65-F5344CB8AC3E}">
        <p14:creationId xmlns:p14="http://schemas.microsoft.com/office/powerpoint/2010/main" val="308779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D83F038-B7F9-41D5-816E-B7D433B63377}"/>
              </a:ext>
            </a:extLst>
          </p:cNvPr>
          <p:cNvSpPr>
            <a:spLocks noGrp="1"/>
          </p:cNvSpPr>
          <p:nvPr>
            <p:ph type="title"/>
          </p:nvPr>
        </p:nvSpPr>
        <p:spPr>
          <a:xfrm>
            <a:off x="1403012" y="776069"/>
            <a:ext cx="7710127" cy="998699"/>
          </a:xfrm>
        </p:spPr>
        <p:txBody>
          <a:bodyPr rtlCol="0"/>
          <a:lstStyle/>
          <a:p>
            <a:pPr algn="ctr" rtl="0"/>
            <a:r>
              <a:rPr lang="fr-FR" dirty="0"/>
              <a:t>Fonctionnalit</a:t>
            </a:r>
            <a:r>
              <a:rPr lang="fr-CM" dirty="0"/>
              <a:t>é</a:t>
            </a:r>
            <a:r>
              <a:rPr lang="en-US" dirty="0"/>
              <a:t>s admin</a:t>
            </a:r>
            <a:endParaRPr lang="fr-FR" dirty="0"/>
          </a:p>
        </p:txBody>
      </p:sp>
      <p:sp>
        <p:nvSpPr>
          <p:cNvPr id="7" name="Espace réservé du texte 6">
            <a:extLst>
              <a:ext uri="{FF2B5EF4-FFF2-40B4-BE49-F238E27FC236}">
                <a16:creationId xmlns:a16="http://schemas.microsoft.com/office/drawing/2014/main" id="{3BDE0D8D-4274-4437-963B-342C5584A2BF}"/>
              </a:ext>
            </a:extLst>
          </p:cNvPr>
          <p:cNvSpPr>
            <a:spLocks noGrp="1"/>
          </p:cNvSpPr>
          <p:nvPr>
            <p:ph type="body" sz="quarter" idx="14"/>
          </p:nvPr>
        </p:nvSpPr>
        <p:spPr>
          <a:xfrm>
            <a:off x="1691325" y="2417734"/>
            <a:ext cx="4307160" cy="3295650"/>
          </a:xfrm>
        </p:spPr>
        <p:txBody>
          <a:bodyPr rtlCol="0">
            <a:normAutofit/>
          </a:bodyPr>
          <a:lstStyle/>
          <a:p>
            <a:r>
              <a:rPr lang="fr-FR" sz="2800" dirty="0"/>
              <a:t>SE CONNECTER</a:t>
            </a:r>
          </a:p>
          <a:p>
            <a:r>
              <a:rPr lang="fr-FR" sz="2800" dirty="0"/>
              <a:t>ajout restaurant</a:t>
            </a:r>
          </a:p>
          <a:p>
            <a:r>
              <a:rPr lang="fr-FR" sz="2800" dirty="0"/>
              <a:t>éditer restaurant</a:t>
            </a:r>
          </a:p>
          <a:p>
            <a:r>
              <a:rPr lang="fr-FR" sz="2800" dirty="0"/>
              <a:t>rechercher restaurant</a:t>
            </a:r>
          </a:p>
          <a:p>
            <a:r>
              <a:rPr lang="fr-FR" sz="2800" dirty="0"/>
              <a:t>ajouter un menu du jour</a:t>
            </a:r>
          </a:p>
          <a:p>
            <a:r>
              <a:rPr lang="fr-FR" sz="2800" dirty="0"/>
              <a:t>historiques commandes</a:t>
            </a:r>
          </a:p>
          <a:p>
            <a:endParaRPr lang="fr-FR" dirty="0"/>
          </a:p>
        </p:txBody>
      </p:sp>
      <p:sp>
        <p:nvSpPr>
          <p:cNvPr id="9" name="Espace réservé du texte 8">
            <a:extLst>
              <a:ext uri="{FF2B5EF4-FFF2-40B4-BE49-F238E27FC236}">
                <a16:creationId xmlns:a16="http://schemas.microsoft.com/office/drawing/2014/main" id="{10C073FA-38BA-4D5A-84B5-2B0670E5339C}"/>
              </a:ext>
            </a:extLst>
          </p:cNvPr>
          <p:cNvSpPr>
            <a:spLocks noGrp="1"/>
          </p:cNvSpPr>
          <p:nvPr>
            <p:ph type="body" sz="quarter" idx="16"/>
          </p:nvPr>
        </p:nvSpPr>
        <p:spPr>
          <a:xfrm>
            <a:off x="6317484" y="2417734"/>
            <a:ext cx="4307160" cy="3295650"/>
          </a:xfrm>
        </p:spPr>
        <p:txBody>
          <a:bodyPr rtlCol="0"/>
          <a:lstStyle/>
          <a:p>
            <a:r>
              <a:rPr lang="fr-FR" sz="2800" dirty="0"/>
              <a:t>éditer admin</a:t>
            </a:r>
          </a:p>
          <a:p>
            <a:r>
              <a:rPr lang="fr-FR" sz="2800" dirty="0"/>
              <a:t>supprimer restaurant</a:t>
            </a:r>
          </a:p>
          <a:p>
            <a:r>
              <a:rPr lang="fr-FR" sz="2800" dirty="0"/>
              <a:t>supprimer menu</a:t>
            </a:r>
          </a:p>
          <a:p>
            <a:r>
              <a:rPr lang="fr-FR" sz="2800" dirty="0"/>
              <a:t>se déconnecter</a:t>
            </a:r>
          </a:p>
          <a:p>
            <a:r>
              <a:rPr lang="fr-FR" sz="2800" dirty="0"/>
              <a:t>quitter</a:t>
            </a:r>
          </a:p>
          <a:p>
            <a:pPr rtl="0"/>
            <a:endParaRPr lang="fr-FR" dirty="0"/>
          </a:p>
        </p:txBody>
      </p:sp>
      <p:sp>
        <p:nvSpPr>
          <p:cNvPr id="10" name="Espace réservé de la date 9">
            <a:extLst>
              <a:ext uri="{FF2B5EF4-FFF2-40B4-BE49-F238E27FC236}">
                <a16:creationId xmlns:a16="http://schemas.microsoft.com/office/drawing/2014/main" id="{4D1ACAC6-5622-4413-8860-88AC11CC8AC3}"/>
              </a:ext>
            </a:extLst>
          </p:cNvPr>
          <p:cNvSpPr>
            <a:spLocks noGrp="1"/>
          </p:cNvSpPr>
          <p:nvPr>
            <p:ph type="dt" sz="half" idx="10"/>
          </p:nvPr>
        </p:nvSpPr>
        <p:spPr>
          <a:xfrm>
            <a:off x="838200" y="6356350"/>
            <a:ext cx="2743200" cy="365125"/>
          </a:xfrm>
        </p:spPr>
        <p:txBody>
          <a:bodyPr rtlCol="0"/>
          <a:lstStyle/>
          <a:p>
            <a:r>
              <a:rPr lang="fr-FR" dirty="0"/>
              <a:t>07/01/2023</a:t>
            </a:r>
          </a:p>
        </p:txBody>
      </p:sp>
      <p:sp>
        <p:nvSpPr>
          <p:cNvPr id="18" name="Espace réservé du pied de page 17">
            <a:extLst>
              <a:ext uri="{FF2B5EF4-FFF2-40B4-BE49-F238E27FC236}">
                <a16:creationId xmlns:a16="http://schemas.microsoft.com/office/drawing/2014/main" id="{6AF91435-6F1B-4ED2-98E4-CD88427D6761}"/>
              </a:ext>
            </a:extLst>
          </p:cNvPr>
          <p:cNvSpPr>
            <a:spLocks noGrp="1"/>
          </p:cNvSpPr>
          <p:nvPr>
            <p:ph type="ftr" sz="quarter" idx="11"/>
          </p:nvPr>
        </p:nvSpPr>
        <p:spPr/>
        <p:txBody>
          <a:bodyPr rtlCol="0"/>
          <a:lstStyle/>
          <a:p>
            <a:pPr rtl="0"/>
            <a:r>
              <a:rPr lang="fr-FR" dirty="0">
                <a:latin typeface="Viner Hand ITC" panose="03070502030502020203" pitchFamily="66" charset="0"/>
              </a:rPr>
              <a:t>App restau</a:t>
            </a:r>
          </a:p>
        </p:txBody>
      </p:sp>
      <p:sp>
        <p:nvSpPr>
          <p:cNvPr id="19" name="Espace réservé du numéro de diapositive 18">
            <a:extLst>
              <a:ext uri="{FF2B5EF4-FFF2-40B4-BE49-F238E27FC236}">
                <a16:creationId xmlns:a16="http://schemas.microsoft.com/office/drawing/2014/main" id="{0DBFE84D-5FAC-40A1-851D-09383F02EA79}"/>
              </a:ext>
            </a:extLst>
          </p:cNvPr>
          <p:cNvSpPr>
            <a:spLocks noGrp="1"/>
          </p:cNvSpPr>
          <p:nvPr>
            <p:ph type="sldNum" sz="quarter" idx="12"/>
          </p:nvPr>
        </p:nvSpPr>
        <p:spPr/>
        <p:txBody>
          <a:bodyPr rtlCol="0"/>
          <a:lstStyle/>
          <a:p>
            <a:pPr rtl="0"/>
            <a:fld id="{5EA792F7-1D9E-4C7E-A103-E8EDFDC2691E}" type="slidenum">
              <a:rPr lang="fr-FR" smtClean="0"/>
              <a:pPr rtl="0"/>
              <a:t>6</a:t>
            </a:fld>
            <a:endParaRPr lang="fr-FR" dirty="0"/>
          </a:p>
        </p:txBody>
      </p:sp>
    </p:spTree>
    <p:extLst>
      <p:ext uri="{BB962C8B-B14F-4D97-AF65-F5344CB8AC3E}">
        <p14:creationId xmlns:p14="http://schemas.microsoft.com/office/powerpoint/2010/main" val="272888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8A681-2073-CB91-7DB6-CED9373673CA}"/>
              </a:ext>
            </a:extLst>
          </p:cNvPr>
          <p:cNvSpPr>
            <a:spLocks noGrp="1"/>
          </p:cNvSpPr>
          <p:nvPr>
            <p:ph type="title"/>
          </p:nvPr>
        </p:nvSpPr>
        <p:spPr>
          <a:xfrm>
            <a:off x="1691325" y="701566"/>
            <a:ext cx="7710127" cy="1416154"/>
          </a:xfrm>
        </p:spPr>
        <p:txBody>
          <a:bodyPr>
            <a:normAutofit/>
          </a:bodyPr>
          <a:lstStyle/>
          <a:p>
            <a:pPr algn="ctr"/>
            <a:r>
              <a:rPr lang="fr-FR" dirty="0"/>
              <a:t>Fonctionnalité</a:t>
            </a:r>
            <a:r>
              <a:rPr lang="en-US" dirty="0"/>
              <a:t>s responsable du restaurant</a:t>
            </a:r>
            <a:endParaRPr lang="fr-FR" dirty="0"/>
          </a:p>
        </p:txBody>
      </p:sp>
      <p:sp>
        <p:nvSpPr>
          <p:cNvPr id="4" name="Espace réservé du texte 3">
            <a:extLst>
              <a:ext uri="{FF2B5EF4-FFF2-40B4-BE49-F238E27FC236}">
                <a16:creationId xmlns:a16="http://schemas.microsoft.com/office/drawing/2014/main" id="{7E84213C-495B-6127-F7D7-E66BE32BCDDE}"/>
              </a:ext>
            </a:extLst>
          </p:cNvPr>
          <p:cNvSpPr>
            <a:spLocks noGrp="1"/>
          </p:cNvSpPr>
          <p:nvPr>
            <p:ph type="body" sz="quarter" idx="14"/>
          </p:nvPr>
        </p:nvSpPr>
        <p:spPr/>
        <p:txBody>
          <a:bodyPr>
            <a:normAutofit/>
          </a:bodyPr>
          <a:lstStyle/>
          <a:p>
            <a:r>
              <a:rPr lang="fr-FR" sz="2800" dirty="0"/>
              <a:t>ajouter restaurant</a:t>
            </a:r>
          </a:p>
          <a:p>
            <a:r>
              <a:rPr lang="fr-FR" sz="2800" dirty="0"/>
              <a:t>consulter détail menu</a:t>
            </a:r>
          </a:p>
          <a:p>
            <a:r>
              <a:rPr lang="fr-FR" sz="2800" dirty="0"/>
              <a:t>rechercher menu</a:t>
            </a:r>
          </a:p>
          <a:p>
            <a:r>
              <a:rPr lang="fr-FR" sz="2800" dirty="0"/>
              <a:t>rechercher plat</a:t>
            </a:r>
          </a:p>
          <a:p>
            <a:r>
              <a:rPr lang="fr-FR" sz="2800" dirty="0"/>
              <a:t>ajouter menu au panier</a:t>
            </a:r>
          </a:p>
          <a:p>
            <a:endParaRPr lang="fr-FR" sz="2800" dirty="0"/>
          </a:p>
        </p:txBody>
      </p:sp>
      <p:sp>
        <p:nvSpPr>
          <p:cNvPr id="6" name="Espace réservé du texte 5">
            <a:extLst>
              <a:ext uri="{FF2B5EF4-FFF2-40B4-BE49-F238E27FC236}">
                <a16:creationId xmlns:a16="http://schemas.microsoft.com/office/drawing/2014/main" id="{C33605A5-2BCA-CD83-124E-3DC5E65181FD}"/>
              </a:ext>
            </a:extLst>
          </p:cNvPr>
          <p:cNvSpPr>
            <a:spLocks noGrp="1"/>
          </p:cNvSpPr>
          <p:nvPr>
            <p:ph type="body" sz="quarter" idx="16"/>
          </p:nvPr>
        </p:nvSpPr>
        <p:spPr/>
        <p:txBody>
          <a:bodyPr/>
          <a:lstStyle/>
          <a:p>
            <a:r>
              <a:rPr lang="fr-FR" sz="2800" dirty="0"/>
              <a:t>effectuer une commande</a:t>
            </a:r>
          </a:p>
          <a:p>
            <a:r>
              <a:rPr lang="fr-FR" sz="2800" dirty="0"/>
              <a:t>consulter des commandes</a:t>
            </a:r>
          </a:p>
          <a:p>
            <a:r>
              <a:rPr lang="fr-FR" sz="2800" dirty="0"/>
              <a:t>noter restaurant</a:t>
            </a:r>
          </a:p>
          <a:p>
            <a:r>
              <a:rPr lang="fr-FR" sz="2800" dirty="0"/>
              <a:t>se déconnecter</a:t>
            </a:r>
          </a:p>
          <a:p>
            <a:r>
              <a:rPr lang="fr-FR" sz="2800" dirty="0"/>
              <a:t>quitter</a:t>
            </a:r>
          </a:p>
          <a:p>
            <a:endParaRPr lang="fr-FR" dirty="0"/>
          </a:p>
        </p:txBody>
      </p:sp>
      <p:sp>
        <p:nvSpPr>
          <p:cNvPr id="7" name="Espace réservé de la date 6">
            <a:extLst>
              <a:ext uri="{FF2B5EF4-FFF2-40B4-BE49-F238E27FC236}">
                <a16:creationId xmlns:a16="http://schemas.microsoft.com/office/drawing/2014/main" id="{A2D15026-631D-5289-B946-965D2105A0DD}"/>
              </a:ext>
            </a:extLst>
          </p:cNvPr>
          <p:cNvSpPr>
            <a:spLocks noGrp="1"/>
          </p:cNvSpPr>
          <p:nvPr>
            <p:ph type="dt" sz="half" idx="10"/>
          </p:nvPr>
        </p:nvSpPr>
        <p:spPr/>
        <p:txBody>
          <a:bodyPr/>
          <a:lstStyle/>
          <a:p>
            <a:pPr rtl="0"/>
            <a:r>
              <a:rPr lang="fr-FR"/>
              <a:t>1/02/20XX</a:t>
            </a:r>
            <a:endParaRPr lang="fr-FR" dirty="0"/>
          </a:p>
        </p:txBody>
      </p:sp>
      <p:sp>
        <p:nvSpPr>
          <p:cNvPr id="8" name="Espace réservé du pied de page 7">
            <a:extLst>
              <a:ext uri="{FF2B5EF4-FFF2-40B4-BE49-F238E27FC236}">
                <a16:creationId xmlns:a16="http://schemas.microsoft.com/office/drawing/2014/main" id="{A56CF7B2-BEE9-93C4-3ED2-A7DA3EC54558}"/>
              </a:ext>
            </a:extLst>
          </p:cNvPr>
          <p:cNvSpPr>
            <a:spLocks noGrp="1"/>
          </p:cNvSpPr>
          <p:nvPr>
            <p:ph type="ftr" sz="quarter" idx="11"/>
          </p:nvPr>
        </p:nvSpPr>
        <p:spPr/>
        <p:txBody>
          <a:body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CB3CE336-0099-1847-273C-2B1B3F55C17E}"/>
              </a:ext>
            </a:extLst>
          </p:cNvPr>
          <p:cNvSpPr>
            <a:spLocks noGrp="1"/>
          </p:cNvSpPr>
          <p:nvPr>
            <p:ph type="sldNum" sz="quarter" idx="12"/>
          </p:nvPr>
        </p:nvSpPr>
        <p:spPr/>
        <p:txBody>
          <a:bodyPr/>
          <a:lstStyle/>
          <a:p>
            <a:pPr rtl="0"/>
            <a:fld id="{5EA792F7-1D9E-4C7E-A103-E8EDFDC2691E}" type="slidenum">
              <a:rPr lang="fr-FR" smtClean="0"/>
              <a:pPr rtl="0"/>
              <a:t>7</a:t>
            </a:fld>
            <a:endParaRPr lang="fr-FR" dirty="0"/>
          </a:p>
        </p:txBody>
      </p:sp>
    </p:spTree>
    <p:extLst>
      <p:ext uri="{BB962C8B-B14F-4D97-AF65-F5344CB8AC3E}">
        <p14:creationId xmlns:p14="http://schemas.microsoft.com/office/powerpoint/2010/main" val="5438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D83F038-B7F9-41D5-816E-B7D433B63377}"/>
              </a:ext>
            </a:extLst>
          </p:cNvPr>
          <p:cNvSpPr>
            <a:spLocks noGrp="1"/>
          </p:cNvSpPr>
          <p:nvPr>
            <p:ph type="title"/>
          </p:nvPr>
        </p:nvSpPr>
        <p:spPr>
          <a:xfrm>
            <a:off x="1720177" y="931016"/>
            <a:ext cx="7710127" cy="1097809"/>
          </a:xfrm>
        </p:spPr>
        <p:txBody>
          <a:bodyPr rtlCol="0"/>
          <a:lstStyle/>
          <a:p>
            <a:pPr algn="ctr" rtl="0"/>
            <a:r>
              <a:rPr lang="fr-FR" dirty="0"/>
              <a:t>Fonctionnalit</a:t>
            </a:r>
            <a:r>
              <a:rPr lang="fr-CM" dirty="0"/>
              <a:t>é</a:t>
            </a:r>
            <a:r>
              <a:rPr lang="en-US" dirty="0"/>
              <a:t>s client</a:t>
            </a:r>
            <a:endParaRPr lang="fr-FR" dirty="0"/>
          </a:p>
        </p:txBody>
      </p:sp>
      <p:sp>
        <p:nvSpPr>
          <p:cNvPr id="7" name="Espace réservé du texte 6">
            <a:extLst>
              <a:ext uri="{FF2B5EF4-FFF2-40B4-BE49-F238E27FC236}">
                <a16:creationId xmlns:a16="http://schemas.microsoft.com/office/drawing/2014/main" id="{3BDE0D8D-4274-4437-963B-342C5584A2BF}"/>
              </a:ext>
            </a:extLst>
          </p:cNvPr>
          <p:cNvSpPr>
            <a:spLocks noGrp="1"/>
          </p:cNvSpPr>
          <p:nvPr>
            <p:ph type="body" sz="quarter" idx="14"/>
          </p:nvPr>
        </p:nvSpPr>
        <p:spPr>
          <a:xfrm>
            <a:off x="1691325" y="2417734"/>
            <a:ext cx="4307160" cy="3295650"/>
          </a:xfrm>
        </p:spPr>
        <p:txBody>
          <a:bodyPr rtlCol="0">
            <a:normAutofit/>
          </a:bodyPr>
          <a:lstStyle/>
          <a:p>
            <a:pPr rtl="0"/>
            <a:r>
              <a:rPr lang="fr-FR" sz="2800" dirty="0"/>
              <a:t>consulter le menu du jour</a:t>
            </a:r>
          </a:p>
          <a:p>
            <a:pPr rtl="0"/>
            <a:r>
              <a:rPr lang="fr-FR" sz="2800" dirty="0"/>
              <a:t>consulter détails d'un menu</a:t>
            </a:r>
          </a:p>
          <a:p>
            <a:pPr rtl="0"/>
            <a:r>
              <a:rPr lang="fr-FR" sz="2800" dirty="0"/>
              <a:t>consulter restaurants</a:t>
            </a:r>
          </a:p>
          <a:p>
            <a:pPr rtl="0"/>
            <a:r>
              <a:rPr lang="fr-FR" sz="2800" dirty="0"/>
              <a:t>rechercher menu</a:t>
            </a:r>
          </a:p>
          <a:p>
            <a:pPr rtl="0"/>
            <a:r>
              <a:rPr lang="fr-FR" sz="2800" dirty="0"/>
              <a:t>rechercher plat</a:t>
            </a:r>
          </a:p>
        </p:txBody>
      </p:sp>
      <p:sp>
        <p:nvSpPr>
          <p:cNvPr id="9" name="Espace réservé du texte 8">
            <a:extLst>
              <a:ext uri="{FF2B5EF4-FFF2-40B4-BE49-F238E27FC236}">
                <a16:creationId xmlns:a16="http://schemas.microsoft.com/office/drawing/2014/main" id="{10C073FA-38BA-4D5A-84B5-2B0670E5339C}"/>
              </a:ext>
            </a:extLst>
          </p:cNvPr>
          <p:cNvSpPr>
            <a:spLocks noGrp="1"/>
          </p:cNvSpPr>
          <p:nvPr>
            <p:ph type="body" sz="quarter" idx="16"/>
          </p:nvPr>
        </p:nvSpPr>
        <p:spPr>
          <a:xfrm>
            <a:off x="6317484" y="2417734"/>
            <a:ext cx="4307160" cy="3295650"/>
          </a:xfrm>
        </p:spPr>
        <p:txBody>
          <a:bodyPr rtlCol="0">
            <a:normAutofit lnSpcReduction="10000"/>
          </a:bodyPr>
          <a:lstStyle/>
          <a:p>
            <a:pPr rtl="0"/>
            <a:r>
              <a:rPr lang="fr-FR" sz="2800" dirty="0"/>
              <a:t>ajouter menu au panier</a:t>
            </a:r>
          </a:p>
          <a:p>
            <a:pPr rtl="0"/>
            <a:r>
              <a:rPr lang="fr-FR" sz="2800" dirty="0"/>
              <a:t>effectuer une commande</a:t>
            </a:r>
          </a:p>
          <a:p>
            <a:pPr rtl="0"/>
            <a:r>
              <a:rPr lang="fr-FR" sz="2800" dirty="0"/>
              <a:t>consulter des commandes</a:t>
            </a:r>
          </a:p>
          <a:p>
            <a:pPr rtl="0"/>
            <a:r>
              <a:rPr lang="fr-FR" sz="2800" dirty="0"/>
              <a:t>noter restaurant</a:t>
            </a:r>
          </a:p>
          <a:p>
            <a:pPr rtl="0"/>
            <a:r>
              <a:rPr lang="fr-FR" sz="2800" dirty="0"/>
              <a:t>se déconnecter</a:t>
            </a:r>
          </a:p>
          <a:p>
            <a:pPr rtl="0"/>
            <a:r>
              <a:rPr lang="fr-FR" sz="2800" dirty="0"/>
              <a:t>quitter</a:t>
            </a:r>
          </a:p>
          <a:p>
            <a:pPr rtl="0"/>
            <a:endParaRPr lang="fr-FR" dirty="0"/>
          </a:p>
        </p:txBody>
      </p:sp>
      <p:sp>
        <p:nvSpPr>
          <p:cNvPr id="10" name="Espace réservé de la date 9">
            <a:extLst>
              <a:ext uri="{FF2B5EF4-FFF2-40B4-BE49-F238E27FC236}">
                <a16:creationId xmlns:a16="http://schemas.microsoft.com/office/drawing/2014/main" id="{4D1ACAC6-5622-4413-8860-88AC11CC8AC3}"/>
              </a:ext>
            </a:extLst>
          </p:cNvPr>
          <p:cNvSpPr>
            <a:spLocks noGrp="1"/>
          </p:cNvSpPr>
          <p:nvPr>
            <p:ph type="dt" sz="half" idx="10"/>
          </p:nvPr>
        </p:nvSpPr>
        <p:spPr>
          <a:xfrm>
            <a:off x="838200" y="6356350"/>
            <a:ext cx="2743200" cy="365125"/>
          </a:xfrm>
        </p:spPr>
        <p:txBody>
          <a:bodyPr rtlCol="0"/>
          <a:lstStyle/>
          <a:p>
            <a:r>
              <a:rPr lang="fr-FR" dirty="0"/>
              <a:t>07/01/2023</a:t>
            </a:r>
          </a:p>
        </p:txBody>
      </p:sp>
      <p:sp>
        <p:nvSpPr>
          <p:cNvPr id="18" name="Espace réservé du pied de page 17">
            <a:extLst>
              <a:ext uri="{FF2B5EF4-FFF2-40B4-BE49-F238E27FC236}">
                <a16:creationId xmlns:a16="http://schemas.microsoft.com/office/drawing/2014/main" id="{6AF91435-6F1B-4ED2-98E4-CD88427D6761}"/>
              </a:ext>
            </a:extLst>
          </p:cNvPr>
          <p:cNvSpPr>
            <a:spLocks noGrp="1"/>
          </p:cNvSpPr>
          <p:nvPr>
            <p:ph type="ftr" sz="quarter" idx="11"/>
          </p:nvPr>
        </p:nvSpPr>
        <p:spPr/>
        <p:txBody>
          <a:bodyPr rtlCol="0"/>
          <a:lstStyle/>
          <a:p>
            <a:pPr rtl="0"/>
            <a:r>
              <a:rPr lang="fr-FR" dirty="0">
                <a:latin typeface="Viner Hand ITC" panose="03070502030502020203" pitchFamily="66" charset="0"/>
              </a:rPr>
              <a:t>App restau</a:t>
            </a:r>
          </a:p>
        </p:txBody>
      </p:sp>
      <p:sp>
        <p:nvSpPr>
          <p:cNvPr id="19" name="Espace réservé du numéro de diapositive 18">
            <a:extLst>
              <a:ext uri="{FF2B5EF4-FFF2-40B4-BE49-F238E27FC236}">
                <a16:creationId xmlns:a16="http://schemas.microsoft.com/office/drawing/2014/main" id="{0DBFE84D-5FAC-40A1-851D-09383F02EA79}"/>
              </a:ext>
            </a:extLst>
          </p:cNvPr>
          <p:cNvSpPr>
            <a:spLocks noGrp="1"/>
          </p:cNvSpPr>
          <p:nvPr>
            <p:ph type="sldNum" sz="quarter" idx="12"/>
          </p:nvPr>
        </p:nvSpPr>
        <p:spPr/>
        <p:txBody>
          <a:bodyPr rtlCol="0"/>
          <a:lstStyle/>
          <a:p>
            <a:pPr rtl="0"/>
            <a:fld id="{5EA792F7-1D9E-4C7E-A103-E8EDFDC2691E}" type="slidenum">
              <a:rPr lang="fr-FR" smtClean="0"/>
              <a:pPr rtl="0"/>
              <a:t>8</a:t>
            </a:fld>
            <a:endParaRPr lang="fr-FR" dirty="0"/>
          </a:p>
        </p:txBody>
      </p:sp>
    </p:spTree>
    <p:extLst>
      <p:ext uri="{BB962C8B-B14F-4D97-AF65-F5344CB8AC3E}">
        <p14:creationId xmlns:p14="http://schemas.microsoft.com/office/powerpoint/2010/main" val="63403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16FC76-FB39-0467-5958-65F7B661FD3F}"/>
              </a:ext>
            </a:extLst>
          </p:cNvPr>
          <p:cNvSpPr>
            <a:spLocks noGrp="1"/>
          </p:cNvSpPr>
          <p:nvPr>
            <p:ph type="title"/>
          </p:nvPr>
        </p:nvSpPr>
        <p:spPr>
          <a:xfrm>
            <a:off x="2022605" y="0"/>
            <a:ext cx="9136753" cy="1154400"/>
          </a:xfrm>
        </p:spPr>
        <p:txBody>
          <a:bodyPr/>
          <a:lstStyle/>
          <a:p>
            <a:r>
              <a:rPr lang="fr-FR" dirty="0"/>
              <a:t>MCD</a:t>
            </a:r>
          </a:p>
        </p:txBody>
      </p:sp>
      <p:pic>
        <p:nvPicPr>
          <p:cNvPr id="11" name="Espace réservé du contenu 10">
            <a:extLst>
              <a:ext uri="{FF2B5EF4-FFF2-40B4-BE49-F238E27FC236}">
                <a16:creationId xmlns:a16="http://schemas.microsoft.com/office/drawing/2014/main" id="{D369D80B-10B5-593F-AA43-BCFF34F1BE50}"/>
              </a:ext>
            </a:extLst>
          </p:cNvPr>
          <p:cNvPicPr>
            <a:picLocks noGrp="1" noChangeAspect="1"/>
          </p:cNvPicPr>
          <p:nvPr>
            <p:ph idx="1"/>
          </p:nvPr>
        </p:nvPicPr>
        <p:blipFill>
          <a:blip r:embed="rId2"/>
          <a:stretch>
            <a:fillRect/>
          </a:stretch>
        </p:blipFill>
        <p:spPr>
          <a:xfrm>
            <a:off x="0" y="1271587"/>
            <a:ext cx="12192000" cy="5084763"/>
          </a:xfrm>
        </p:spPr>
      </p:pic>
      <p:sp>
        <p:nvSpPr>
          <p:cNvPr id="7" name="Espace réservé de la date 6">
            <a:extLst>
              <a:ext uri="{FF2B5EF4-FFF2-40B4-BE49-F238E27FC236}">
                <a16:creationId xmlns:a16="http://schemas.microsoft.com/office/drawing/2014/main" id="{9DCA8D7D-EF4B-CA2B-993E-1D92F9B9A606}"/>
              </a:ext>
            </a:extLst>
          </p:cNvPr>
          <p:cNvSpPr>
            <a:spLocks noGrp="1"/>
          </p:cNvSpPr>
          <p:nvPr>
            <p:ph type="dt" sz="half" idx="10"/>
          </p:nvPr>
        </p:nvSpPr>
        <p:spPr/>
        <p:txBody>
          <a:bodyPr/>
          <a:lstStyle/>
          <a:p>
            <a:pPr rtl="0"/>
            <a:r>
              <a:rPr lang="fr-FR" dirty="0"/>
              <a:t>7/01/2023</a:t>
            </a:r>
          </a:p>
        </p:txBody>
      </p:sp>
      <p:sp>
        <p:nvSpPr>
          <p:cNvPr id="8" name="Espace réservé du pied de page 7">
            <a:extLst>
              <a:ext uri="{FF2B5EF4-FFF2-40B4-BE49-F238E27FC236}">
                <a16:creationId xmlns:a16="http://schemas.microsoft.com/office/drawing/2014/main" id="{D93879E5-7F73-0BF2-D6F4-9AB45D0966E7}"/>
              </a:ext>
            </a:extLst>
          </p:cNvPr>
          <p:cNvSpPr>
            <a:spLocks noGrp="1"/>
          </p:cNvSpPr>
          <p:nvPr>
            <p:ph type="ftr" sz="quarter" idx="11"/>
          </p:nvPr>
        </p:nvSpPr>
        <p:spPr/>
        <p:txBody>
          <a:bodyPr/>
          <a:lstStyle/>
          <a:p>
            <a:pPr rtl="0"/>
            <a:r>
              <a:rPr lang="fr-FR" dirty="0"/>
              <a:t>APP RESTAU</a:t>
            </a:r>
          </a:p>
        </p:txBody>
      </p:sp>
      <p:sp>
        <p:nvSpPr>
          <p:cNvPr id="9" name="Espace réservé du numéro de diapositive 8">
            <a:extLst>
              <a:ext uri="{FF2B5EF4-FFF2-40B4-BE49-F238E27FC236}">
                <a16:creationId xmlns:a16="http://schemas.microsoft.com/office/drawing/2014/main" id="{DEC5D748-153C-228C-4B21-A3023FD65FA6}"/>
              </a:ext>
            </a:extLst>
          </p:cNvPr>
          <p:cNvSpPr>
            <a:spLocks noGrp="1"/>
          </p:cNvSpPr>
          <p:nvPr>
            <p:ph type="sldNum" sz="quarter" idx="12"/>
          </p:nvPr>
        </p:nvSpPr>
        <p:spPr/>
        <p:txBody>
          <a:bodyPr/>
          <a:lstStyle/>
          <a:p>
            <a:pPr rtl="0"/>
            <a:fld id="{5EA792F7-1D9E-4C7E-A103-E8EDFDC2691E}" type="slidenum">
              <a:rPr lang="fr-FR" smtClean="0"/>
              <a:t>9</a:t>
            </a:fld>
            <a:endParaRPr lang="fr-FR" dirty="0"/>
          </a:p>
        </p:txBody>
      </p:sp>
    </p:spTree>
    <p:extLst>
      <p:ext uri="{BB962C8B-B14F-4D97-AF65-F5344CB8AC3E}">
        <p14:creationId xmlns:p14="http://schemas.microsoft.com/office/powerpoint/2010/main" val="665391841"/>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88.tgt.Office_50301167_TF11828066_Win32_OJ112196096.potx" id="{BBC34DCC-8DEE-4EAF-B3C6-01B71B5EE751}" vid="{CDDC3B0E-9642-404F-A9FF-991172F59CF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Conception Formes fantaisistes sombres</Template>
  <TotalTime>141</TotalTime>
  <Words>392</Words>
  <Application>Microsoft Office PowerPoint</Application>
  <PresentationFormat>Grand écran</PresentationFormat>
  <Paragraphs>109</Paragraphs>
  <Slides>11</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Calibri</vt:lpstr>
      <vt:lpstr>Century</vt:lpstr>
      <vt:lpstr>Source Sans Pro</vt:lpstr>
      <vt:lpstr>Viner Hand ITC</vt:lpstr>
      <vt:lpstr>Wingdings</vt:lpstr>
      <vt:lpstr>FunkyShapesDarkVTI</vt:lpstr>
      <vt:lpstr>GESTION DES COMMANDES DE REPAS EN LIGNE</vt:lpstr>
      <vt:lpstr>Membres du groupe</vt:lpstr>
      <vt:lpstr>OBJECTIFS</vt:lpstr>
      <vt:lpstr>Utilisateurs de application:</vt:lpstr>
      <vt:lpstr>.</vt:lpstr>
      <vt:lpstr>Fonctionnalités admin</vt:lpstr>
      <vt:lpstr>Fonctionnalités responsable du restaurant</vt:lpstr>
      <vt:lpstr>Fonctionnalités client</vt:lpstr>
      <vt:lpstr>MCD</vt:lpstr>
      <vt:lpstr>Synthèse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COMMANDES EN LIGNE</dc:title>
  <dc:creator>Danielle Stone</dc:creator>
  <cp:lastModifiedBy>ANGELE</cp:lastModifiedBy>
  <cp:revision>22</cp:revision>
  <dcterms:created xsi:type="dcterms:W3CDTF">2023-01-07T10:15:42Z</dcterms:created>
  <dcterms:modified xsi:type="dcterms:W3CDTF">2023-01-07T13:43:37Z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