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6" r:id="rId6"/>
    <p:sldId id="258" r:id="rId7"/>
    <p:sldId id="259" r:id="rId8"/>
    <p:sldId id="260" r:id="rId9"/>
    <p:sldId id="261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C41A-8B3F-44BE-976C-5D16B5AB9BBD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9FA2-A26E-4741-B73F-08A1F17A1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C41A-8B3F-44BE-976C-5D16B5AB9BBD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9FA2-A26E-4741-B73F-08A1F17A1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04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C41A-8B3F-44BE-976C-5D16B5AB9BBD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9FA2-A26E-4741-B73F-08A1F17A1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16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C41A-8B3F-44BE-976C-5D16B5AB9BBD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9FA2-A26E-4741-B73F-08A1F17A1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70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C41A-8B3F-44BE-976C-5D16B5AB9BBD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9FA2-A26E-4741-B73F-08A1F17A1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90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C41A-8B3F-44BE-976C-5D16B5AB9BBD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9FA2-A26E-4741-B73F-08A1F17A1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6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C41A-8B3F-44BE-976C-5D16B5AB9BBD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9FA2-A26E-4741-B73F-08A1F17A1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32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C41A-8B3F-44BE-976C-5D16B5AB9BBD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9FA2-A26E-4741-B73F-08A1F17A1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261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C41A-8B3F-44BE-976C-5D16B5AB9BBD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9FA2-A26E-4741-B73F-08A1F17A1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32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C41A-8B3F-44BE-976C-5D16B5AB9BBD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9FA2-A26E-4741-B73F-08A1F17A1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667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C41A-8B3F-44BE-976C-5D16B5AB9BBD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9FA2-A26E-4741-B73F-08A1F17A1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62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0C41A-8B3F-44BE-976C-5D16B5AB9BBD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E9FA2-A26E-4741-B73F-08A1F17A1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15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827" y="881449"/>
            <a:ext cx="3196281" cy="31962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8714" y="2100649"/>
            <a:ext cx="743053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5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15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oubtMate</a:t>
            </a:r>
            <a:endParaRPr lang="en-IN" sz="1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2725" y="3620104"/>
            <a:ext cx="8287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*Solving your doubts like a buddy who always has the right answers!*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28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5546" y="354228"/>
            <a:ext cx="59477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Live Video Conference</a:t>
            </a:r>
            <a:endParaRPr lang="en-IN" sz="44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5233" y="1262453"/>
            <a:ext cx="9267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The Teachers can host a lecture or a doubt session for students</a:t>
            </a:r>
            <a:endParaRPr lang="en-IN" sz="2400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919" y="2090584"/>
            <a:ext cx="8250195" cy="412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19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9028" y="352378"/>
            <a:ext cx="47944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Conclusion</a:t>
            </a:r>
            <a:endParaRPr lang="en-IN" sz="44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59028" y="1474197"/>
            <a:ext cx="1163492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 err="1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DoubtMate</a:t>
            </a:r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 is a free, collaborative platform designed to </a:t>
            </a:r>
            <a:r>
              <a:rPr lang="en-US" altLang="en-US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streamline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altLang="en-US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   student-teacher interactions through </a:t>
            </a:r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features like question-answering</a:t>
            </a:r>
            <a:r>
              <a:rPr lang="en-US" altLang="en-US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    video </a:t>
            </a:r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uploads, and note sharing. </a:t>
            </a:r>
            <a:endParaRPr lang="en-US" altLang="en-US" sz="2400" dirty="0" smtClean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By </a:t>
            </a:r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integrating real-time updates, private study groups, and advanced moderation, </a:t>
            </a:r>
            <a:endParaRPr lang="en-US" altLang="en-US" sz="2400" dirty="0" smtClean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    it </a:t>
            </a:r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fosters a safe and engaging learning environment. </a:t>
            </a:r>
            <a:endParaRPr lang="en-US" altLang="en-US" sz="2400" dirty="0" smtClean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Scalable </a:t>
            </a:r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to fit department or college needs, </a:t>
            </a:r>
            <a:endParaRPr lang="en-US" altLang="en-US" sz="2400" dirty="0" smtClean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    </a:t>
            </a:r>
            <a:r>
              <a:rPr lang="en-US" altLang="en-US" sz="2400" dirty="0" err="1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DoubtMate</a:t>
            </a:r>
            <a:r>
              <a:rPr lang="en-US" altLang="en-US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promotes open knowledge sharing, </a:t>
            </a:r>
            <a:endParaRPr lang="en-US" altLang="en-US" sz="2400" dirty="0" smtClean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altLang="en-US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   making </a:t>
            </a:r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education accessible and interactive for all users.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6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Abstract</a:t>
            </a:r>
            <a:endParaRPr lang="en-IN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0135" y="1690688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DoubtMate is an online platform designed to help students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C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lear their doubts and share knowledge with peers and teachers.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It fosters a collaborative learning environment where questions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C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an be posted and answered by anyone in the community.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5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0832" y="337751"/>
            <a:ext cx="44237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Existing System</a:t>
            </a:r>
            <a:endParaRPr lang="en-IN" sz="4400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5632" y="1444943"/>
            <a:ext cx="785889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Existing online platforms such as general-purpose forums or social media groups are not always academic-focused, and do not offer structured guidance from teachers, like Facebook Study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Existing platforms that focus on only specific features like question-answers or video lectures, and are often paid services , like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DoubtNut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 and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Vedantu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509" y="345192"/>
            <a:ext cx="152400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509" y="2073844"/>
            <a:ext cx="15240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113" y="4018372"/>
            <a:ext cx="1468396" cy="141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75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3211" y="486033"/>
            <a:ext cx="48438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Technologies used</a:t>
            </a:r>
            <a:endParaRPr lang="en-IN" sz="4400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57168" y="1441622"/>
            <a:ext cx="666441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Frontend: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CSS</a:t>
            </a:r>
            <a:endParaRPr lang="en-IN" sz="2400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JavaScript</a:t>
            </a:r>
          </a:p>
          <a:p>
            <a:endParaRPr lang="en-IN" sz="2400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Backend: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Firebase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err="1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Jitsi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Content Moderation API</a:t>
            </a:r>
          </a:p>
          <a:p>
            <a:endParaRPr lang="en-IN" sz="2400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Database: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Firebase </a:t>
            </a:r>
            <a:r>
              <a:rPr lang="en-IN" sz="2400" dirty="0" err="1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Firestore</a:t>
            </a:r>
            <a:endParaRPr lang="en-IN" sz="2400" dirty="0" smtClean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Firebase </a:t>
            </a:r>
            <a:r>
              <a:rPr lang="en-IN" sz="2400" dirty="0" err="1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Strorage</a:t>
            </a:r>
            <a:endParaRPr lang="en-IN" sz="2400" dirty="0" smtClean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261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88541" y="395416"/>
            <a:ext cx="4448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Modules</a:t>
            </a:r>
            <a:endParaRPr lang="en-IN" sz="4400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80054" y="1164857"/>
            <a:ext cx="8604422" cy="5358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Student Module: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Students can post questions, share notes, and join private study groups for collaboration.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They can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upvote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or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downvote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questions and answers and participate in live video doubt-clearing sessions.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Teacher Module: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Teachers can respond to student questions, share academic resources, and create/moderate private study groups.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They also host live video sessions for interactive teaching and resolving student doubts.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 Module: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Admins monitor the platform’s content to ensure it follows academic standards, moderating or deleting inappropriate posts.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They manage flagged content, user accounts, permissions, and ensure smooth platform functioning.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604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909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7309" y="510746"/>
            <a:ext cx="42507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Key Features</a:t>
            </a:r>
            <a:endParaRPr lang="en-IN" sz="44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6994" y="1790933"/>
            <a:ext cx="83366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Q&amp;A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Platform for Students and Teachers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Note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Sharing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Upvote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/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Downvote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System for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Private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Study Groups for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Collaboration with Live Video Lecture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Admin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Management and Moderation Tools</a:t>
            </a:r>
          </a:p>
        </p:txBody>
      </p:sp>
    </p:spTree>
    <p:extLst>
      <p:ext uri="{BB962C8B-B14F-4D97-AF65-F5344CB8AC3E}">
        <p14:creationId xmlns:p14="http://schemas.microsoft.com/office/powerpoint/2010/main" val="1064014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9056" y="593124"/>
            <a:ext cx="83602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Peer and Teacher collaboration</a:t>
            </a:r>
            <a:endParaRPr lang="en-IN" sz="4400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9056" y="1955689"/>
            <a:ext cx="2099473" cy="36740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82496" y="2723906"/>
            <a:ext cx="1889611" cy="18799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166" y="1395119"/>
            <a:ext cx="4456670" cy="445667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2858529" y="3160792"/>
            <a:ext cx="1581664" cy="33695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>
            <a:off x="7181334" y="3160792"/>
            <a:ext cx="1581664" cy="33695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ight Arrow 10"/>
          <p:cNvSpPr/>
          <p:nvPr/>
        </p:nvSpPr>
        <p:spPr>
          <a:xfrm flipH="1">
            <a:off x="2775067" y="3624251"/>
            <a:ext cx="1581664" cy="33695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 flipH="1">
            <a:off x="7181334" y="3663897"/>
            <a:ext cx="1581664" cy="33695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630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0789" y="461319"/>
            <a:ext cx="5305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Private Study Group</a:t>
            </a:r>
            <a:endParaRPr lang="en-IN" sz="4400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35" y="906162"/>
            <a:ext cx="5395784" cy="53957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06397" y="2028616"/>
            <a:ext cx="45555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Students can have a group discussion or study </a:t>
            </a:r>
            <a:r>
              <a:rPr lang="en-IN" sz="24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s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ession without any physical boundaries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Teacher can have a doubt session with the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Students can share their notes of study material within the study group</a:t>
            </a:r>
            <a:endParaRPr lang="en-IN" sz="2400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242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714" y="1666102"/>
            <a:ext cx="5291008" cy="35257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0833" y="337752"/>
            <a:ext cx="59559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Upvote and Downvote</a:t>
            </a:r>
            <a:endParaRPr lang="en-IN" sz="4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6174" y="2372497"/>
            <a:ext cx="33033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Upvote and Downvote enables user to vote the content posted and it can reflect the authenticity of the content</a:t>
            </a:r>
            <a:endParaRPr lang="en-IN" sz="2400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599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422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Bahnschrift</vt:lpstr>
      <vt:lpstr>Calibri</vt:lpstr>
      <vt:lpstr>Calibri Light</vt:lpstr>
      <vt:lpstr>Times New Roman</vt:lpstr>
      <vt:lpstr>Wingdings</vt:lpstr>
      <vt:lpstr>Office Theme</vt:lpstr>
      <vt:lpstr>PowerPoint Presentation</vt:lpstr>
      <vt:lpstr>Abstract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</dc:creator>
  <cp:lastModifiedBy>sam</cp:lastModifiedBy>
  <cp:revision>17</cp:revision>
  <dcterms:created xsi:type="dcterms:W3CDTF">2024-10-12T04:41:19Z</dcterms:created>
  <dcterms:modified xsi:type="dcterms:W3CDTF">2024-10-14T15:51:16Z</dcterms:modified>
</cp:coreProperties>
</file>