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6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C41A-8B3F-44BE-976C-5D16B5AB9BBD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27" y="881449"/>
            <a:ext cx="3196281" cy="3196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8714" y="2100649"/>
            <a:ext cx="7430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15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oubtMate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725" y="3620104"/>
            <a:ext cx="828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*Solving your doubts like a buddy who always has the right answers!*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028" y="352378"/>
            <a:ext cx="4794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Conclusion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9028" y="1474197"/>
            <a:ext cx="116349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is a free, collaborative platform designed to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streamline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student-teacher interactions through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features like question-answering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video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uploads, and note sharing.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By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integrating real-time updates, private study groups, and advanced moderation,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it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fosters a safe and engaging learning environment.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Scalable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to fit department or college needs,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</a:t>
            </a:r>
            <a:r>
              <a:rPr lang="en-US" altLang="en-US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promotes open knowledge sharing,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making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education accessible and interactive for all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6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Abstract</a:t>
            </a:r>
            <a:endParaRPr lang="en-IN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135" y="169068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 is an online platform designed to help students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lear their doubts and share knowledge with peers and teachers.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It fosters a collaborative learning environment where questions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an be posted and answered by anyone in the community.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832" y="337751"/>
            <a:ext cx="4423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Existing System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632" y="1444943"/>
            <a:ext cx="7858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Existing online platforms such as general-purpose forums or social media groups are not always academic-focused, and do not offer structured guidance from teachers, like Facebook Study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Existing platforms that focus on only specific features like question-answers or video lectures, and are often paid services , like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DoubtNut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Vedantu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09" y="345192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09" y="2073844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13" y="4018372"/>
            <a:ext cx="1468396" cy="14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211" y="486033"/>
            <a:ext cx="4843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Technologies used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168" y="1441622"/>
            <a:ext cx="66644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CSS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JavaScript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Jitsi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Content Moderation API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Firestore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Strorage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309" y="510746"/>
            <a:ext cx="4250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Key Features</a:t>
            </a:r>
            <a:endParaRPr lang="en-IN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6994" y="1790933"/>
            <a:ext cx="8336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Q&amp;A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Platform for Students and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Note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Sharing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Upvote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/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Downvote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System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Private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Study Groups for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Collaboration with Live Video Lecture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Admin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Management and Moderation Tools</a:t>
            </a:r>
          </a:p>
        </p:txBody>
      </p:sp>
    </p:spTree>
    <p:extLst>
      <p:ext uri="{BB962C8B-B14F-4D97-AF65-F5344CB8AC3E}">
        <p14:creationId xmlns:p14="http://schemas.microsoft.com/office/powerpoint/2010/main" val="10640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56" y="593124"/>
            <a:ext cx="8360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Peer and Teacher collaboration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056" y="1955689"/>
            <a:ext cx="2099473" cy="367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2496" y="2723906"/>
            <a:ext cx="1889611" cy="1879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66" y="1395119"/>
            <a:ext cx="4456670" cy="445667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858529" y="3160792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7181334" y="3160792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775067" y="3624251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flipH="1">
            <a:off x="7181334" y="3663897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789" y="461319"/>
            <a:ext cx="530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Private Study Group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906162"/>
            <a:ext cx="5395784" cy="539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397" y="2028616"/>
            <a:ext cx="4555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Students can have a group discussion or study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ession without any physical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Teacher can have a doubt session with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Students can share their notes of study material within the study group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4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14" y="1666102"/>
            <a:ext cx="5291008" cy="3525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833" y="337752"/>
            <a:ext cx="5955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Upvote and Downvote</a:t>
            </a:r>
            <a:endParaRPr lang="en-IN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6174" y="2372497"/>
            <a:ext cx="3303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Upvote and Downvote enables user to vote the content posted and it can reflect the authenticity of the content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9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46" y="354228"/>
            <a:ext cx="5947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Live Video Conference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233" y="1262453"/>
            <a:ext cx="92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The Teachers can host a lecture or a doubt session for students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19" y="2090584"/>
            <a:ext cx="8250195" cy="41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16</cp:revision>
  <dcterms:created xsi:type="dcterms:W3CDTF">2024-10-12T04:41:19Z</dcterms:created>
  <dcterms:modified xsi:type="dcterms:W3CDTF">2024-10-12T14:07:53Z</dcterms:modified>
</cp:coreProperties>
</file>