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8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3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6EBD5-6EF7-48C0-A39E-3880713A9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Dillinger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53D45-9144-46A5-A90C-7E4E82DDB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Jeu d’infiltration</a:t>
            </a:r>
            <a:br>
              <a:rPr lang="fr-CH" dirty="0"/>
            </a:br>
            <a:r>
              <a:rPr lang="fr-CH" dirty="0"/>
              <a:t>Samy Francelet</a:t>
            </a:r>
          </a:p>
        </p:txBody>
      </p:sp>
    </p:spTree>
    <p:extLst>
      <p:ext uri="{BB962C8B-B14F-4D97-AF65-F5344CB8AC3E}">
        <p14:creationId xmlns:p14="http://schemas.microsoft.com/office/powerpoint/2010/main" val="21760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80554-5D04-4CA3-9EC7-4021FBC2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Moteur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jeu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ACA75F-7E10-465D-954E-28C22A1F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83642"/>
            <a:ext cx="6912217" cy="33670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8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E439DF-9E4C-4470-88AC-ABFC672B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</a:t>
            </a: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des Entités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85C436-5EF5-4BE1-B4CD-58ADDB74E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07" y="38802"/>
            <a:ext cx="6665202" cy="62567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31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36A886-F439-41DE-8030-BE52BAA9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Détection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2401D6-240E-4BB9-8EB7-8BC066F6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11" y="640081"/>
            <a:ext cx="6015977" cy="531440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E20D93F-071C-449C-997B-10CD7B3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Plusieurs</a:t>
            </a:r>
            <a:r>
              <a:rPr lang="en-US" dirty="0"/>
              <a:t> rayons</a:t>
            </a:r>
          </a:p>
          <a:p>
            <a:pPr lvl="1"/>
            <a:r>
              <a:rPr lang="en-US" dirty="0" err="1"/>
              <a:t>Calculer</a:t>
            </a:r>
            <a:r>
              <a:rPr lang="en-US" dirty="0"/>
              <a:t> les </a:t>
            </a:r>
            <a:r>
              <a:rPr lang="en-US" dirty="0" err="1"/>
              <a:t>croisements</a:t>
            </a:r>
            <a:r>
              <a:rPr lang="en-US" dirty="0"/>
              <a:t> avec les surface non </a:t>
            </a:r>
            <a:r>
              <a:rPr lang="en-US" dirty="0" err="1"/>
              <a:t>transparentes</a:t>
            </a:r>
            <a:endParaRPr lang="en-US" dirty="0"/>
          </a:p>
          <a:p>
            <a:pPr lvl="1"/>
            <a:r>
              <a:rPr lang="en-US" dirty="0" err="1"/>
              <a:t>Calculer</a:t>
            </a:r>
            <a:r>
              <a:rPr lang="en-US" dirty="0"/>
              <a:t> les </a:t>
            </a:r>
            <a:r>
              <a:rPr lang="en-US" dirty="0" err="1"/>
              <a:t>croisements</a:t>
            </a:r>
            <a:r>
              <a:rPr lang="en-US" dirty="0"/>
              <a:t> avec le </a:t>
            </a:r>
            <a:r>
              <a:rPr lang="en-US" dirty="0" err="1"/>
              <a:t>joueur</a:t>
            </a:r>
            <a:endParaRPr lang="en-US" dirty="0"/>
          </a:p>
          <a:p>
            <a:pPr lvl="1"/>
            <a:r>
              <a:rPr lang="en-US" dirty="0"/>
              <a:t>Avec plus de 100 rayons, </a:t>
            </a:r>
            <a:r>
              <a:rPr lang="en-US" dirty="0" err="1"/>
              <a:t>l’effet</a:t>
            </a:r>
            <a:r>
              <a:rPr lang="en-US" dirty="0"/>
              <a:t>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bien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90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0B4E2-8E6C-46B4-AF51-1E4FFDB3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Principe des «coûts» du </a:t>
            </a:r>
            <a:r>
              <a:rPr lang="fr-CH" dirty="0" err="1"/>
              <a:t>pathfinding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4C0ACB-88B5-4BFE-A37E-DF732B82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390" y="1846263"/>
            <a:ext cx="7663545" cy="4022725"/>
          </a:xfrm>
        </p:spPr>
      </p:pic>
    </p:spTree>
    <p:extLst>
      <p:ext uri="{BB962C8B-B14F-4D97-AF65-F5344CB8AC3E}">
        <p14:creationId xmlns:p14="http://schemas.microsoft.com/office/powerpoint/2010/main" val="26953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E62611DE-6BDD-4340-8E6C-78029D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Pathfinding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B3B9575-A50E-4FF9-BDD1-A5D85F7A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59" y="521086"/>
            <a:ext cx="7976751" cy="529214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01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1F66-0596-4680-9223-7E50B2DF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8C26E6-4778-43E5-B42F-03C03D26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749" y="2390313"/>
            <a:ext cx="4707461" cy="2730328"/>
          </a:xfrm>
        </p:spPr>
      </p:pic>
    </p:spTree>
    <p:extLst>
      <p:ext uri="{BB962C8B-B14F-4D97-AF65-F5344CB8AC3E}">
        <p14:creationId xmlns:p14="http://schemas.microsoft.com/office/powerpoint/2010/main" val="340738559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49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Dillinger</vt:lpstr>
      <vt:lpstr>Moteur de jeu</vt:lpstr>
      <vt:lpstr>Structure des Entités</vt:lpstr>
      <vt:lpstr>Détection</vt:lpstr>
      <vt:lpstr>Principe des «coûts» du pathfinding</vt:lpstr>
      <vt:lpstr>Pathfinding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Dillinger</dc:title>
  <dc:creator>Francelet Samy</dc:creator>
  <cp:lastModifiedBy>Francelet Samy</cp:lastModifiedBy>
  <cp:revision>12</cp:revision>
  <dcterms:created xsi:type="dcterms:W3CDTF">2021-06-06T22:58:44Z</dcterms:created>
  <dcterms:modified xsi:type="dcterms:W3CDTF">2021-06-07T02:09:30Z</dcterms:modified>
</cp:coreProperties>
</file>