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194E16-EB06-4714-A4F1-5F3F9A8824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DF59023-DB28-4C57-9C62-4CF559646969}">
      <dgm:prSet/>
      <dgm:spPr/>
      <dgm:t>
        <a:bodyPr/>
        <a:lstStyle/>
        <a:p>
          <a:r>
            <a:rPr lang="fr-CH"/>
            <a:t>Cahier des charges</a:t>
          </a:r>
          <a:endParaRPr lang="en-US"/>
        </a:p>
      </dgm:t>
    </dgm:pt>
    <dgm:pt modelId="{7249FB5A-3678-42F1-9D4A-9C63F4A9B8F7}" type="parTrans" cxnId="{3254759A-2D4D-4056-A63B-587B1F82991B}">
      <dgm:prSet/>
      <dgm:spPr/>
      <dgm:t>
        <a:bodyPr/>
        <a:lstStyle/>
        <a:p>
          <a:endParaRPr lang="en-US"/>
        </a:p>
      </dgm:t>
    </dgm:pt>
    <dgm:pt modelId="{69C7B653-6592-4C53-B7E6-6B654BFBF4E7}" type="sibTrans" cxnId="{3254759A-2D4D-4056-A63B-587B1F82991B}">
      <dgm:prSet/>
      <dgm:spPr/>
      <dgm:t>
        <a:bodyPr/>
        <a:lstStyle/>
        <a:p>
          <a:endParaRPr lang="en-US"/>
        </a:p>
      </dgm:t>
    </dgm:pt>
    <dgm:pt modelId="{BAD01FD4-6937-4A00-A430-D118C33131AE}">
      <dgm:prSet/>
      <dgm:spPr/>
      <dgm:t>
        <a:bodyPr/>
        <a:lstStyle/>
        <a:p>
          <a:r>
            <a:rPr lang="fr-CH"/>
            <a:t>Hardware</a:t>
          </a:r>
          <a:endParaRPr lang="en-US"/>
        </a:p>
      </dgm:t>
    </dgm:pt>
    <dgm:pt modelId="{6ED35E41-D584-4C8F-BE1D-61026A8D874E}" type="parTrans" cxnId="{5F634567-BDD6-4675-801D-74CF7FBB51F1}">
      <dgm:prSet/>
      <dgm:spPr/>
      <dgm:t>
        <a:bodyPr/>
        <a:lstStyle/>
        <a:p>
          <a:endParaRPr lang="en-US"/>
        </a:p>
      </dgm:t>
    </dgm:pt>
    <dgm:pt modelId="{E3DFB316-B504-4A53-8F06-490A29B9248F}" type="sibTrans" cxnId="{5F634567-BDD6-4675-801D-74CF7FBB51F1}">
      <dgm:prSet/>
      <dgm:spPr/>
      <dgm:t>
        <a:bodyPr/>
        <a:lstStyle/>
        <a:p>
          <a:endParaRPr lang="en-US"/>
        </a:p>
      </dgm:t>
    </dgm:pt>
    <dgm:pt modelId="{1F5C00D6-9BF0-41F1-970D-1C04963536BD}">
      <dgm:prSet/>
      <dgm:spPr/>
      <dgm:t>
        <a:bodyPr/>
        <a:lstStyle/>
        <a:p>
          <a:r>
            <a:rPr lang="fr-CH"/>
            <a:t>Mécanique</a:t>
          </a:r>
          <a:endParaRPr lang="en-US"/>
        </a:p>
      </dgm:t>
    </dgm:pt>
    <dgm:pt modelId="{08B106DC-F5C4-4C8C-B168-EE9249DB2E51}" type="parTrans" cxnId="{77737D9F-D0FA-4CE8-8816-C43E83549C25}">
      <dgm:prSet/>
      <dgm:spPr/>
      <dgm:t>
        <a:bodyPr/>
        <a:lstStyle/>
        <a:p>
          <a:endParaRPr lang="en-US"/>
        </a:p>
      </dgm:t>
    </dgm:pt>
    <dgm:pt modelId="{05870D42-6367-4F1A-8CC0-7348216B7C80}" type="sibTrans" cxnId="{77737D9F-D0FA-4CE8-8816-C43E83549C25}">
      <dgm:prSet/>
      <dgm:spPr/>
      <dgm:t>
        <a:bodyPr/>
        <a:lstStyle/>
        <a:p>
          <a:endParaRPr lang="en-US"/>
        </a:p>
      </dgm:t>
    </dgm:pt>
    <dgm:pt modelId="{29AF0A25-A3D9-47B9-8425-5C197661D10C}">
      <dgm:prSet/>
      <dgm:spPr/>
      <dgm:t>
        <a:bodyPr/>
        <a:lstStyle/>
        <a:p>
          <a:r>
            <a:rPr lang="fr-CH"/>
            <a:t>Firmware</a:t>
          </a:r>
          <a:endParaRPr lang="en-US"/>
        </a:p>
      </dgm:t>
    </dgm:pt>
    <dgm:pt modelId="{261F0647-0F4B-44AD-AEF2-F558223AF349}" type="parTrans" cxnId="{ABB822F9-6091-410A-9AAF-F09331AA7F72}">
      <dgm:prSet/>
      <dgm:spPr/>
      <dgm:t>
        <a:bodyPr/>
        <a:lstStyle/>
        <a:p>
          <a:endParaRPr lang="en-US"/>
        </a:p>
      </dgm:t>
    </dgm:pt>
    <dgm:pt modelId="{B3A08D4B-13C1-40B3-8B08-616024CB32D5}" type="sibTrans" cxnId="{ABB822F9-6091-410A-9AAF-F09331AA7F72}">
      <dgm:prSet/>
      <dgm:spPr/>
      <dgm:t>
        <a:bodyPr/>
        <a:lstStyle/>
        <a:p>
          <a:endParaRPr lang="en-US"/>
        </a:p>
      </dgm:t>
    </dgm:pt>
    <dgm:pt modelId="{9EE82B7E-DBD1-4A13-ACD1-4F60DA8B8ED3}">
      <dgm:prSet/>
      <dgm:spPr/>
      <dgm:t>
        <a:bodyPr/>
        <a:lstStyle/>
        <a:p>
          <a:r>
            <a:rPr lang="fr-CH"/>
            <a:t>Résultats</a:t>
          </a:r>
          <a:endParaRPr lang="en-US"/>
        </a:p>
      </dgm:t>
    </dgm:pt>
    <dgm:pt modelId="{8496A335-1373-4592-AF4E-3B0B5E0EFCAF}" type="parTrans" cxnId="{F30F380B-6170-4C21-8773-3ACFE3238EF0}">
      <dgm:prSet/>
      <dgm:spPr/>
      <dgm:t>
        <a:bodyPr/>
        <a:lstStyle/>
        <a:p>
          <a:endParaRPr lang="en-US"/>
        </a:p>
      </dgm:t>
    </dgm:pt>
    <dgm:pt modelId="{BB736ACB-B561-4A65-AE19-94A746E4873F}" type="sibTrans" cxnId="{F30F380B-6170-4C21-8773-3ACFE3238EF0}">
      <dgm:prSet/>
      <dgm:spPr/>
      <dgm:t>
        <a:bodyPr/>
        <a:lstStyle/>
        <a:p>
          <a:endParaRPr lang="en-US"/>
        </a:p>
      </dgm:t>
    </dgm:pt>
    <dgm:pt modelId="{FF1D2616-21FA-4A08-9AB8-D99EE925E87C}">
      <dgm:prSet/>
      <dgm:spPr/>
      <dgm:t>
        <a:bodyPr/>
        <a:lstStyle/>
        <a:p>
          <a:r>
            <a:rPr lang="fr-CH"/>
            <a:t>Bilan</a:t>
          </a:r>
          <a:endParaRPr lang="en-US"/>
        </a:p>
      </dgm:t>
    </dgm:pt>
    <dgm:pt modelId="{44D27A01-01E5-46A1-B44F-A3E0E11E25E7}" type="parTrans" cxnId="{3D21607F-B255-4B99-8578-263AE64CBD7D}">
      <dgm:prSet/>
      <dgm:spPr/>
      <dgm:t>
        <a:bodyPr/>
        <a:lstStyle/>
        <a:p>
          <a:endParaRPr lang="en-US"/>
        </a:p>
      </dgm:t>
    </dgm:pt>
    <dgm:pt modelId="{E63677CB-A6B6-43EA-AF28-EEFDA4D6A072}" type="sibTrans" cxnId="{3D21607F-B255-4B99-8578-263AE64CBD7D}">
      <dgm:prSet/>
      <dgm:spPr/>
      <dgm:t>
        <a:bodyPr/>
        <a:lstStyle/>
        <a:p>
          <a:endParaRPr lang="en-US"/>
        </a:p>
      </dgm:t>
    </dgm:pt>
    <dgm:pt modelId="{6C89B493-81DE-4315-8821-9574BC85DCC4}" type="pres">
      <dgm:prSet presAssocID="{C4194E16-EB06-4714-A4F1-5F3F9A882422}" presName="linear" presStyleCnt="0">
        <dgm:presLayoutVars>
          <dgm:animLvl val="lvl"/>
          <dgm:resizeHandles val="exact"/>
        </dgm:presLayoutVars>
      </dgm:prSet>
      <dgm:spPr/>
    </dgm:pt>
    <dgm:pt modelId="{F996E9FF-58DE-48A1-BADB-32980649699A}" type="pres">
      <dgm:prSet presAssocID="{FDF59023-DB28-4C57-9C62-4CF55964696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3A9C741-C48F-47E0-99EB-291043E9EFB7}" type="pres">
      <dgm:prSet presAssocID="{69C7B653-6592-4C53-B7E6-6B654BFBF4E7}" presName="spacer" presStyleCnt="0"/>
      <dgm:spPr/>
    </dgm:pt>
    <dgm:pt modelId="{D36BDB30-AD22-4C9B-A8A3-8A3AF07ABE7E}" type="pres">
      <dgm:prSet presAssocID="{BAD01FD4-6937-4A00-A430-D118C33131A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38BDF80-E3E9-47B1-920F-8E9500B7D6B7}" type="pres">
      <dgm:prSet presAssocID="{E3DFB316-B504-4A53-8F06-490A29B9248F}" presName="spacer" presStyleCnt="0"/>
      <dgm:spPr/>
    </dgm:pt>
    <dgm:pt modelId="{19156640-E76F-487D-830F-6F4EFF6E1BA3}" type="pres">
      <dgm:prSet presAssocID="{1F5C00D6-9BF0-41F1-970D-1C04963536B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C5A941E-F3CA-487F-BAAD-15EE568404AA}" type="pres">
      <dgm:prSet presAssocID="{05870D42-6367-4F1A-8CC0-7348216B7C80}" presName="spacer" presStyleCnt="0"/>
      <dgm:spPr/>
    </dgm:pt>
    <dgm:pt modelId="{41898627-AD3A-4664-B214-8D99660DE5B9}" type="pres">
      <dgm:prSet presAssocID="{29AF0A25-A3D9-47B9-8425-5C197661D10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A7ADE64-9F0B-4AAD-93AC-93C048A46F13}" type="pres">
      <dgm:prSet presAssocID="{B3A08D4B-13C1-40B3-8B08-616024CB32D5}" presName="spacer" presStyleCnt="0"/>
      <dgm:spPr/>
    </dgm:pt>
    <dgm:pt modelId="{E3F48475-C4BF-4689-A16E-547910ECA12B}" type="pres">
      <dgm:prSet presAssocID="{9EE82B7E-DBD1-4A13-ACD1-4F60DA8B8ED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2CFC4D6-94EB-47CA-98A9-ED8400DE9429}" type="pres">
      <dgm:prSet presAssocID="{BB736ACB-B561-4A65-AE19-94A746E4873F}" presName="spacer" presStyleCnt="0"/>
      <dgm:spPr/>
    </dgm:pt>
    <dgm:pt modelId="{4BEEDA08-EA02-4C0E-A2CA-6216856CEFA0}" type="pres">
      <dgm:prSet presAssocID="{FF1D2616-21FA-4A08-9AB8-D99EE925E87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30F380B-6170-4C21-8773-3ACFE3238EF0}" srcId="{C4194E16-EB06-4714-A4F1-5F3F9A882422}" destId="{9EE82B7E-DBD1-4A13-ACD1-4F60DA8B8ED3}" srcOrd="4" destOrd="0" parTransId="{8496A335-1373-4592-AF4E-3B0B5E0EFCAF}" sibTransId="{BB736ACB-B561-4A65-AE19-94A746E4873F}"/>
    <dgm:cxn modelId="{AE0C2327-E06B-47D2-913A-91CDE321EED1}" type="presOf" srcId="{1F5C00D6-9BF0-41F1-970D-1C04963536BD}" destId="{19156640-E76F-487D-830F-6F4EFF6E1BA3}" srcOrd="0" destOrd="0" presId="urn:microsoft.com/office/officeart/2005/8/layout/vList2"/>
    <dgm:cxn modelId="{BBFCCB2D-AA38-45DE-9F2F-DC896845B6EC}" type="presOf" srcId="{C4194E16-EB06-4714-A4F1-5F3F9A882422}" destId="{6C89B493-81DE-4315-8821-9574BC85DCC4}" srcOrd="0" destOrd="0" presId="urn:microsoft.com/office/officeart/2005/8/layout/vList2"/>
    <dgm:cxn modelId="{8A259342-C324-4DCB-9083-6A89A7C5333A}" type="presOf" srcId="{29AF0A25-A3D9-47B9-8425-5C197661D10C}" destId="{41898627-AD3A-4664-B214-8D99660DE5B9}" srcOrd="0" destOrd="0" presId="urn:microsoft.com/office/officeart/2005/8/layout/vList2"/>
    <dgm:cxn modelId="{5F634567-BDD6-4675-801D-74CF7FBB51F1}" srcId="{C4194E16-EB06-4714-A4F1-5F3F9A882422}" destId="{BAD01FD4-6937-4A00-A430-D118C33131AE}" srcOrd="1" destOrd="0" parTransId="{6ED35E41-D584-4C8F-BE1D-61026A8D874E}" sibTransId="{E3DFB316-B504-4A53-8F06-490A29B9248F}"/>
    <dgm:cxn modelId="{3D21607F-B255-4B99-8578-263AE64CBD7D}" srcId="{C4194E16-EB06-4714-A4F1-5F3F9A882422}" destId="{FF1D2616-21FA-4A08-9AB8-D99EE925E87C}" srcOrd="5" destOrd="0" parTransId="{44D27A01-01E5-46A1-B44F-A3E0E11E25E7}" sibTransId="{E63677CB-A6B6-43EA-AF28-EEFDA4D6A072}"/>
    <dgm:cxn modelId="{3254759A-2D4D-4056-A63B-587B1F82991B}" srcId="{C4194E16-EB06-4714-A4F1-5F3F9A882422}" destId="{FDF59023-DB28-4C57-9C62-4CF559646969}" srcOrd="0" destOrd="0" parTransId="{7249FB5A-3678-42F1-9D4A-9C63F4A9B8F7}" sibTransId="{69C7B653-6592-4C53-B7E6-6B654BFBF4E7}"/>
    <dgm:cxn modelId="{77737D9F-D0FA-4CE8-8816-C43E83549C25}" srcId="{C4194E16-EB06-4714-A4F1-5F3F9A882422}" destId="{1F5C00D6-9BF0-41F1-970D-1C04963536BD}" srcOrd="2" destOrd="0" parTransId="{08B106DC-F5C4-4C8C-B168-EE9249DB2E51}" sibTransId="{05870D42-6367-4F1A-8CC0-7348216B7C80}"/>
    <dgm:cxn modelId="{5966EBAE-7176-4D2F-BCD4-FB9251F9CE1A}" type="presOf" srcId="{BAD01FD4-6937-4A00-A430-D118C33131AE}" destId="{D36BDB30-AD22-4C9B-A8A3-8A3AF07ABE7E}" srcOrd="0" destOrd="0" presId="urn:microsoft.com/office/officeart/2005/8/layout/vList2"/>
    <dgm:cxn modelId="{B0247BD8-3868-4435-B638-3216330840DC}" type="presOf" srcId="{FF1D2616-21FA-4A08-9AB8-D99EE925E87C}" destId="{4BEEDA08-EA02-4C0E-A2CA-6216856CEFA0}" srcOrd="0" destOrd="0" presId="urn:microsoft.com/office/officeart/2005/8/layout/vList2"/>
    <dgm:cxn modelId="{ABB822F9-6091-410A-9AAF-F09331AA7F72}" srcId="{C4194E16-EB06-4714-A4F1-5F3F9A882422}" destId="{29AF0A25-A3D9-47B9-8425-5C197661D10C}" srcOrd="3" destOrd="0" parTransId="{261F0647-0F4B-44AD-AEF2-F558223AF349}" sibTransId="{B3A08D4B-13C1-40B3-8B08-616024CB32D5}"/>
    <dgm:cxn modelId="{6F6101FB-EFFA-4B23-A088-C1E0112BC789}" type="presOf" srcId="{FDF59023-DB28-4C57-9C62-4CF559646969}" destId="{F996E9FF-58DE-48A1-BADB-32980649699A}" srcOrd="0" destOrd="0" presId="urn:microsoft.com/office/officeart/2005/8/layout/vList2"/>
    <dgm:cxn modelId="{5F5F89FE-2153-4C9E-8513-0AD8641F4547}" type="presOf" srcId="{9EE82B7E-DBD1-4A13-ACD1-4F60DA8B8ED3}" destId="{E3F48475-C4BF-4689-A16E-547910ECA12B}" srcOrd="0" destOrd="0" presId="urn:microsoft.com/office/officeart/2005/8/layout/vList2"/>
    <dgm:cxn modelId="{739AB1E3-C3D3-45BB-BDEA-1F99724C90C3}" type="presParOf" srcId="{6C89B493-81DE-4315-8821-9574BC85DCC4}" destId="{F996E9FF-58DE-48A1-BADB-32980649699A}" srcOrd="0" destOrd="0" presId="urn:microsoft.com/office/officeart/2005/8/layout/vList2"/>
    <dgm:cxn modelId="{0932B003-82E3-4365-9371-EF53D6EBAF46}" type="presParOf" srcId="{6C89B493-81DE-4315-8821-9574BC85DCC4}" destId="{F3A9C741-C48F-47E0-99EB-291043E9EFB7}" srcOrd="1" destOrd="0" presId="urn:microsoft.com/office/officeart/2005/8/layout/vList2"/>
    <dgm:cxn modelId="{C23562B0-0E1C-44C4-AE7E-584A0FC69348}" type="presParOf" srcId="{6C89B493-81DE-4315-8821-9574BC85DCC4}" destId="{D36BDB30-AD22-4C9B-A8A3-8A3AF07ABE7E}" srcOrd="2" destOrd="0" presId="urn:microsoft.com/office/officeart/2005/8/layout/vList2"/>
    <dgm:cxn modelId="{C7DE9624-5F94-4649-9873-EDEE3FECBFE3}" type="presParOf" srcId="{6C89B493-81DE-4315-8821-9574BC85DCC4}" destId="{A38BDF80-E3E9-47B1-920F-8E9500B7D6B7}" srcOrd="3" destOrd="0" presId="urn:microsoft.com/office/officeart/2005/8/layout/vList2"/>
    <dgm:cxn modelId="{7A5D293A-D6FB-4E14-B196-BB7EAA1DDDC6}" type="presParOf" srcId="{6C89B493-81DE-4315-8821-9574BC85DCC4}" destId="{19156640-E76F-487D-830F-6F4EFF6E1BA3}" srcOrd="4" destOrd="0" presId="urn:microsoft.com/office/officeart/2005/8/layout/vList2"/>
    <dgm:cxn modelId="{DA160CF8-5AE6-4D28-AA30-ECBF2758D1A4}" type="presParOf" srcId="{6C89B493-81DE-4315-8821-9574BC85DCC4}" destId="{7C5A941E-F3CA-487F-BAAD-15EE568404AA}" srcOrd="5" destOrd="0" presId="urn:microsoft.com/office/officeart/2005/8/layout/vList2"/>
    <dgm:cxn modelId="{FDA2FD08-3D4C-465E-B3B8-2151751FD134}" type="presParOf" srcId="{6C89B493-81DE-4315-8821-9574BC85DCC4}" destId="{41898627-AD3A-4664-B214-8D99660DE5B9}" srcOrd="6" destOrd="0" presId="urn:microsoft.com/office/officeart/2005/8/layout/vList2"/>
    <dgm:cxn modelId="{FFA405F7-E758-4401-AA76-CF20C83A9DCD}" type="presParOf" srcId="{6C89B493-81DE-4315-8821-9574BC85DCC4}" destId="{CA7ADE64-9F0B-4AAD-93AC-93C048A46F13}" srcOrd="7" destOrd="0" presId="urn:microsoft.com/office/officeart/2005/8/layout/vList2"/>
    <dgm:cxn modelId="{BA780C16-A3D6-4DCF-AD99-48C556577614}" type="presParOf" srcId="{6C89B493-81DE-4315-8821-9574BC85DCC4}" destId="{E3F48475-C4BF-4689-A16E-547910ECA12B}" srcOrd="8" destOrd="0" presId="urn:microsoft.com/office/officeart/2005/8/layout/vList2"/>
    <dgm:cxn modelId="{668F8126-82A0-4191-9EDB-D391C7A0F3B5}" type="presParOf" srcId="{6C89B493-81DE-4315-8821-9574BC85DCC4}" destId="{82CFC4D6-94EB-47CA-98A9-ED8400DE9429}" srcOrd="9" destOrd="0" presId="urn:microsoft.com/office/officeart/2005/8/layout/vList2"/>
    <dgm:cxn modelId="{FFE96237-F9C1-4699-A5C4-D8C378A5657E}" type="presParOf" srcId="{6C89B493-81DE-4315-8821-9574BC85DCC4}" destId="{4BEEDA08-EA02-4C0E-A2CA-6216856CEFA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506DB4-141D-4698-A2DB-D2892406038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AAFE30E-42BB-4E9B-92EC-2E7A77E541E0}">
      <dgm:prSet/>
      <dgm:spPr/>
      <dgm:t>
        <a:bodyPr/>
        <a:lstStyle/>
        <a:p>
          <a:r>
            <a:rPr lang="fr-CH" dirty="0"/>
            <a:t>Basse consommation</a:t>
          </a:r>
          <a:endParaRPr lang="en-US" dirty="0"/>
        </a:p>
      </dgm:t>
    </dgm:pt>
    <dgm:pt modelId="{FF08755F-9D02-40E2-BCB8-48759ECC71FE}" type="parTrans" cxnId="{802FCF11-9F46-4463-9A4C-E535228E7DA1}">
      <dgm:prSet/>
      <dgm:spPr/>
      <dgm:t>
        <a:bodyPr/>
        <a:lstStyle/>
        <a:p>
          <a:endParaRPr lang="en-US"/>
        </a:p>
      </dgm:t>
    </dgm:pt>
    <dgm:pt modelId="{227CBF00-EB63-421D-A4DF-24A90863C8FF}" type="sibTrans" cxnId="{802FCF11-9F46-4463-9A4C-E535228E7DA1}">
      <dgm:prSet/>
      <dgm:spPr/>
      <dgm:t>
        <a:bodyPr/>
        <a:lstStyle/>
        <a:p>
          <a:endParaRPr lang="en-US"/>
        </a:p>
      </dgm:t>
    </dgm:pt>
    <dgm:pt modelId="{0D4AFEAC-E99E-4D50-AD1A-6C321D39B92A}">
      <dgm:prSet/>
      <dgm:spPr/>
      <dgm:t>
        <a:bodyPr/>
        <a:lstStyle/>
        <a:p>
          <a:r>
            <a:rPr lang="fr-CH" dirty="0"/>
            <a:t>Pile AAA</a:t>
          </a:r>
          <a:endParaRPr lang="en-US" dirty="0"/>
        </a:p>
      </dgm:t>
    </dgm:pt>
    <dgm:pt modelId="{57569A97-8FD3-4768-8440-42522B86804F}" type="parTrans" cxnId="{E7CB0B14-EB1A-40AE-B045-A021F0422549}">
      <dgm:prSet/>
      <dgm:spPr/>
      <dgm:t>
        <a:bodyPr/>
        <a:lstStyle/>
        <a:p>
          <a:endParaRPr lang="en-US"/>
        </a:p>
      </dgm:t>
    </dgm:pt>
    <dgm:pt modelId="{EFFD57C9-4B51-4F1D-BF45-D18BBD5AC638}" type="sibTrans" cxnId="{E7CB0B14-EB1A-40AE-B045-A021F0422549}">
      <dgm:prSet/>
      <dgm:spPr/>
      <dgm:t>
        <a:bodyPr/>
        <a:lstStyle/>
        <a:p>
          <a:endParaRPr lang="en-US"/>
        </a:p>
      </dgm:t>
    </dgm:pt>
    <dgm:pt modelId="{456138AF-C698-4461-9341-550F248FAD6E}">
      <dgm:prSet/>
      <dgm:spPr/>
      <dgm:t>
        <a:bodyPr/>
        <a:lstStyle/>
        <a:p>
          <a:r>
            <a:rPr lang="fr-CH"/>
            <a:t>Écran tactile résistif</a:t>
          </a:r>
          <a:endParaRPr lang="en-US"/>
        </a:p>
      </dgm:t>
    </dgm:pt>
    <dgm:pt modelId="{A9AC81E3-20DB-4A56-9B13-F960F7DAE4ED}" type="parTrans" cxnId="{737E7715-6D19-45C1-823C-DCF458D41973}">
      <dgm:prSet/>
      <dgm:spPr/>
      <dgm:t>
        <a:bodyPr/>
        <a:lstStyle/>
        <a:p>
          <a:endParaRPr lang="en-US"/>
        </a:p>
      </dgm:t>
    </dgm:pt>
    <dgm:pt modelId="{2D9EAC3E-8FD1-4F48-9DE2-7128E86C1738}" type="sibTrans" cxnId="{737E7715-6D19-45C1-823C-DCF458D41973}">
      <dgm:prSet/>
      <dgm:spPr/>
      <dgm:t>
        <a:bodyPr/>
        <a:lstStyle/>
        <a:p>
          <a:endParaRPr lang="en-US"/>
        </a:p>
      </dgm:t>
    </dgm:pt>
    <dgm:pt modelId="{32ED6C4E-A852-41D6-819D-CD92E93C95EE}">
      <dgm:prSet/>
      <dgm:spPr/>
      <dgm:t>
        <a:bodyPr/>
        <a:lstStyle/>
        <a:p>
          <a:r>
            <a:rPr lang="fr-CH"/>
            <a:t>Pas de puce driver</a:t>
          </a:r>
          <a:endParaRPr lang="en-US"/>
        </a:p>
      </dgm:t>
    </dgm:pt>
    <dgm:pt modelId="{A197F1A7-7555-441E-B7C5-CDFE0083DBB2}" type="parTrans" cxnId="{004A3EB8-F25A-47C5-9F31-40EF09170B28}">
      <dgm:prSet/>
      <dgm:spPr/>
      <dgm:t>
        <a:bodyPr/>
        <a:lstStyle/>
        <a:p>
          <a:endParaRPr lang="en-US"/>
        </a:p>
      </dgm:t>
    </dgm:pt>
    <dgm:pt modelId="{7095A5C5-174C-4EB2-9706-137E2CD31415}" type="sibTrans" cxnId="{004A3EB8-F25A-47C5-9F31-40EF09170B28}">
      <dgm:prSet/>
      <dgm:spPr/>
      <dgm:t>
        <a:bodyPr/>
        <a:lstStyle/>
        <a:p>
          <a:endParaRPr lang="en-US"/>
        </a:p>
      </dgm:t>
    </dgm:pt>
    <dgm:pt modelId="{36375D96-CCC7-4634-B090-FE69E01C6CB2}">
      <dgm:prSet/>
      <dgm:spPr/>
      <dgm:t>
        <a:bodyPr/>
        <a:lstStyle/>
        <a:p>
          <a:r>
            <a:rPr lang="fr-CH" dirty="0"/>
            <a:t>Processeur : PIC18LF25K22</a:t>
          </a:r>
          <a:endParaRPr lang="en-US" dirty="0"/>
        </a:p>
      </dgm:t>
    </dgm:pt>
    <dgm:pt modelId="{49040B63-7195-467F-9F86-25B140B83776}" type="parTrans" cxnId="{EB130BC7-B897-42EF-8128-B94B57A74EDB}">
      <dgm:prSet/>
      <dgm:spPr/>
      <dgm:t>
        <a:bodyPr/>
        <a:lstStyle/>
        <a:p>
          <a:endParaRPr lang="en-US"/>
        </a:p>
      </dgm:t>
    </dgm:pt>
    <dgm:pt modelId="{93946FDB-1AAD-4D12-A35F-46C51CE55F05}" type="sibTrans" cxnId="{EB130BC7-B897-42EF-8128-B94B57A74EDB}">
      <dgm:prSet/>
      <dgm:spPr/>
      <dgm:t>
        <a:bodyPr/>
        <a:lstStyle/>
        <a:p>
          <a:endParaRPr lang="en-US"/>
        </a:p>
      </dgm:t>
    </dgm:pt>
    <dgm:pt modelId="{A0B41334-D3E2-4DF9-94AD-0FC2006EF858}">
      <dgm:prSet/>
      <dgm:spPr/>
      <dgm:t>
        <a:bodyPr/>
        <a:lstStyle/>
        <a:p>
          <a:r>
            <a:rPr lang="fr-CH" dirty="0"/>
            <a:t>Nombre de GPIO limité</a:t>
          </a:r>
          <a:endParaRPr lang="en-US" dirty="0"/>
        </a:p>
      </dgm:t>
    </dgm:pt>
    <dgm:pt modelId="{ED1B3184-D41D-4AA0-A1BB-7B37C989736E}" type="parTrans" cxnId="{A76AE827-76ED-4FCD-9A43-4F6B77DA1F77}">
      <dgm:prSet/>
      <dgm:spPr/>
      <dgm:t>
        <a:bodyPr/>
        <a:lstStyle/>
        <a:p>
          <a:endParaRPr lang="en-US"/>
        </a:p>
      </dgm:t>
    </dgm:pt>
    <dgm:pt modelId="{2BB74985-B6F0-4E6A-8C60-14F23396C766}" type="sibTrans" cxnId="{A76AE827-76ED-4FCD-9A43-4F6B77DA1F77}">
      <dgm:prSet/>
      <dgm:spPr/>
      <dgm:t>
        <a:bodyPr/>
        <a:lstStyle/>
        <a:p>
          <a:endParaRPr lang="en-US"/>
        </a:p>
      </dgm:t>
    </dgm:pt>
    <dgm:pt modelId="{384FF6C6-ECCE-45AA-A01B-21A8D02E3720}">
      <dgm:prSet/>
      <dgm:spPr/>
      <dgm:t>
        <a:bodyPr/>
        <a:lstStyle/>
        <a:p>
          <a:r>
            <a:rPr lang="en-US" dirty="0"/>
            <a:t>Console de jeu portable Pong</a:t>
          </a:r>
        </a:p>
      </dgm:t>
    </dgm:pt>
    <dgm:pt modelId="{F9875873-DD28-4D4D-A49C-B8BB5E717825}" type="parTrans" cxnId="{57B31A0F-FB5F-4ADE-8259-A0749A185851}">
      <dgm:prSet/>
      <dgm:spPr/>
      <dgm:t>
        <a:bodyPr/>
        <a:lstStyle/>
        <a:p>
          <a:endParaRPr lang="fr-CH"/>
        </a:p>
      </dgm:t>
    </dgm:pt>
    <dgm:pt modelId="{E30E9EA7-3DD5-4EB7-B181-7F52696655B9}" type="sibTrans" cxnId="{57B31A0F-FB5F-4ADE-8259-A0749A185851}">
      <dgm:prSet/>
      <dgm:spPr/>
      <dgm:t>
        <a:bodyPr/>
        <a:lstStyle/>
        <a:p>
          <a:endParaRPr lang="fr-CH"/>
        </a:p>
      </dgm:t>
    </dgm:pt>
    <dgm:pt modelId="{773C8BD7-DD46-4E86-990F-06BF99B8C4EA}">
      <dgm:prSet/>
      <dgm:spPr/>
      <dgm:t>
        <a:bodyPr/>
        <a:lstStyle/>
        <a:p>
          <a:r>
            <a:rPr lang="en-US" dirty="0"/>
            <a:t>8 bits</a:t>
          </a:r>
        </a:p>
      </dgm:t>
    </dgm:pt>
    <dgm:pt modelId="{6D435D78-9F4E-4C0C-A990-54E98C3C0D51}" type="parTrans" cxnId="{FB6CA742-3A92-43FE-8C83-CAF2C96A9D3D}">
      <dgm:prSet/>
      <dgm:spPr/>
      <dgm:t>
        <a:bodyPr/>
        <a:lstStyle/>
        <a:p>
          <a:endParaRPr lang="fr-CH"/>
        </a:p>
      </dgm:t>
    </dgm:pt>
    <dgm:pt modelId="{FE7F2DFB-5363-4221-A8D4-3B4BA1D2977A}" type="sibTrans" cxnId="{FB6CA742-3A92-43FE-8C83-CAF2C96A9D3D}">
      <dgm:prSet/>
      <dgm:spPr/>
      <dgm:t>
        <a:bodyPr/>
        <a:lstStyle/>
        <a:p>
          <a:endParaRPr lang="fr-CH"/>
        </a:p>
      </dgm:t>
    </dgm:pt>
    <dgm:pt modelId="{4A376172-EE7B-4DFD-94DC-E84F12A60298}">
      <dgm:prSet/>
      <dgm:spPr/>
      <dgm:t>
        <a:bodyPr/>
        <a:lstStyle/>
        <a:p>
          <a:r>
            <a:rPr lang="en-US" dirty="0" err="1"/>
            <a:t>Possibilités</a:t>
          </a:r>
          <a:r>
            <a:rPr lang="en-US" dirty="0"/>
            <a:t> de </a:t>
          </a:r>
          <a:r>
            <a:rPr lang="en-US" dirty="0" err="1"/>
            <a:t>calcul</a:t>
          </a:r>
          <a:r>
            <a:rPr lang="en-US" dirty="0"/>
            <a:t> </a:t>
          </a:r>
          <a:r>
            <a:rPr lang="en-US" dirty="0" err="1"/>
            <a:t>limitées</a:t>
          </a:r>
          <a:endParaRPr lang="en-US" dirty="0"/>
        </a:p>
      </dgm:t>
    </dgm:pt>
    <dgm:pt modelId="{2C1196D9-D868-4E34-AFBD-4DD3CCF215BB}" type="parTrans" cxnId="{5C0006AE-E252-4155-8F21-A3DCC1766FF0}">
      <dgm:prSet/>
      <dgm:spPr/>
      <dgm:t>
        <a:bodyPr/>
        <a:lstStyle/>
        <a:p>
          <a:endParaRPr lang="fr-CH"/>
        </a:p>
      </dgm:t>
    </dgm:pt>
    <dgm:pt modelId="{42D40265-5348-4562-87B1-9EAD42950809}" type="sibTrans" cxnId="{5C0006AE-E252-4155-8F21-A3DCC1766FF0}">
      <dgm:prSet/>
      <dgm:spPr/>
      <dgm:t>
        <a:bodyPr/>
        <a:lstStyle/>
        <a:p>
          <a:endParaRPr lang="fr-CH"/>
        </a:p>
      </dgm:t>
    </dgm:pt>
    <dgm:pt modelId="{07462E94-5901-4F89-A5AE-75C0E2351D2F}">
      <dgm:prSet/>
      <dgm:spPr/>
      <dgm:t>
        <a:bodyPr/>
        <a:lstStyle/>
        <a:p>
          <a:r>
            <a:rPr lang="en-US" dirty="0"/>
            <a:t>Basse </a:t>
          </a:r>
          <a:r>
            <a:rPr lang="en-US" dirty="0" err="1"/>
            <a:t>consommation</a:t>
          </a:r>
          <a:endParaRPr lang="en-US" dirty="0"/>
        </a:p>
      </dgm:t>
    </dgm:pt>
    <dgm:pt modelId="{EAB94E50-FB15-409C-8BFE-73C12B93E19C}" type="parTrans" cxnId="{7EB9CEF1-C584-4BAB-B62F-710C3B448ED1}">
      <dgm:prSet/>
      <dgm:spPr/>
      <dgm:t>
        <a:bodyPr/>
        <a:lstStyle/>
        <a:p>
          <a:endParaRPr lang="fr-CH"/>
        </a:p>
      </dgm:t>
    </dgm:pt>
    <dgm:pt modelId="{08ED4CE1-A501-4333-8214-BFE00896BBA6}" type="sibTrans" cxnId="{7EB9CEF1-C584-4BAB-B62F-710C3B448ED1}">
      <dgm:prSet/>
      <dgm:spPr/>
      <dgm:t>
        <a:bodyPr/>
        <a:lstStyle/>
        <a:p>
          <a:endParaRPr lang="fr-CH"/>
        </a:p>
      </dgm:t>
    </dgm:pt>
    <dgm:pt modelId="{3C63D4D4-56D8-42F4-887D-68C14B21094B}">
      <dgm:prSet/>
      <dgm:spPr/>
      <dgm:t>
        <a:bodyPr/>
        <a:lstStyle/>
        <a:p>
          <a:r>
            <a:rPr lang="en-US" dirty="0"/>
            <a:t>3 </a:t>
          </a:r>
          <a:r>
            <a:rPr lang="en-US" dirty="0" err="1"/>
            <a:t>semaines</a:t>
          </a:r>
          <a:endParaRPr lang="en-US" dirty="0"/>
        </a:p>
      </dgm:t>
    </dgm:pt>
    <dgm:pt modelId="{0362F7D5-C8C8-4DAD-BA8D-2FA22D3E8826}" type="parTrans" cxnId="{B0C0B823-45C7-44AE-B407-6E313F2A0BA4}">
      <dgm:prSet/>
      <dgm:spPr/>
      <dgm:t>
        <a:bodyPr/>
        <a:lstStyle/>
        <a:p>
          <a:endParaRPr lang="fr-CH"/>
        </a:p>
      </dgm:t>
    </dgm:pt>
    <dgm:pt modelId="{1C51FEFD-C19E-4E54-A716-9509E50967E2}" type="sibTrans" cxnId="{B0C0B823-45C7-44AE-B407-6E313F2A0BA4}">
      <dgm:prSet/>
      <dgm:spPr/>
      <dgm:t>
        <a:bodyPr/>
        <a:lstStyle/>
        <a:p>
          <a:endParaRPr lang="fr-CH"/>
        </a:p>
      </dgm:t>
    </dgm:pt>
    <dgm:pt modelId="{1CA51C6F-AAE4-4C1A-850B-DA2BB9EEB6DB}" type="pres">
      <dgm:prSet presAssocID="{8B506DB4-141D-4698-A2DB-D28924060381}" presName="linear" presStyleCnt="0">
        <dgm:presLayoutVars>
          <dgm:animLvl val="lvl"/>
          <dgm:resizeHandles val="exact"/>
        </dgm:presLayoutVars>
      </dgm:prSet>
      <dgm:spPr/>
    </dgm:pt>
    <dgm:pt modelId="{4032AD4E-039D-4CD3-BD51-B1CEE8E35918}" type="pres">
      <dgm:prSet presAssocID="{384FF6C6-ECCE-45AA-A01B-21A8D02E372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25A1A47-EDA3-4435-BF75-564B3A10CAF6}" type="pres">
      <dgm:prSet presAssocID="{E30E9EA7-3DD5-4EB7-B181-7F52696655B9}" presName="spacer" presStyleCnt="0"/>
      <dgm:spPr/>
    </dgm:pt>
    <dgm:pt modelId="{35277A1D-B222-46BC-9602-1DB5B782EB42}" type="pres">
      <dgm:prSet presAssocID="{3C63D4D4-56D8-42F4-887D-68C14B21094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46910F2-F86D-4E9A-BB56-72B09A8CEC56}" type="pres">
      <dgm:prSet presAssocID="{1C51FEFD-C19E-4E54-A716-9509E50967E2}" presName="spacer" presStyleCnt="0"/>
      <dgm:spPr/>
    </dgm:pt>
    <dgm:pt modelId="{D3FB93A0-BEE2-466E-A8AF-045FFD6755C0}" type="pres">
      <dgm:prSet presAssocID="{8AAFE30E-42BB-4E9B-92EC-2E7A77E541E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67F5874-B0CB-40CF-9E54-F754D98E2FE6}" type="pres">
      <dgm:prSet presAssocID="{8AAFE30E-42BB-4E9B-92EC-2E7A77E541E0}" presName="childText" presStyleLbl="revTx" presStyleIdx="0" presStyleCnt="3">
        <dgm:presLayoutVars>
          <dgm:bulletEnabled val="1"/>
        </dgm:presLayoutVars>
      </dgm:prSet>
      <dgm:spPr/>
    </dgm:pt>
    <dgm:pt modelId="{1AB6F31D-17DF-42B7-8397-F84415D27C09}" type="pres">
      <dgm:prSet presAssocID="{456138AF-C698-4461-9341-550F248FAD6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B7BB9F5-603B-4BC6-808F-1E5187A8A004}" type="pres">
      <dgm:prSet presAssocID="{456138AF-C698-4461-9341-550F248FAD6E}" presName="childText" presStyleLbl="revTx" presStyleIdx="1" presStyleCnt="3">
        <dgm:presLayoutVars>
          <dgm:bulletEnabled val="1"/>
        </dgm:presLayoutVars>
      </dgm:prSet>
      <dgm:spPr/>
    </dgm:pt>
    <dgm:pt modelId="{CE2F434C-B321-473F-9223-6CDC6ED1B924}" type="pres">
      <dgm:prSet presAssocID="{36375D96-CCC7-4634-B090-FE69E01C6CB2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A36FEBB-A98A-4977-B224-37AC20C05E7F}" type="pres">
      <dgm:prSet presAssocID="{36375D96-CCC7-4634-B090-FE69E01C6CB2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627BA04-AA7D-44D7-9F89-84F24647164E}" type="presOf" srcId="{3C63D4D4-56D8-42F4-887D-68C14B21094B}" destId="{35277A1D-B222-46BC-9602-1DB5B782EB42}" srcOrd="0" destOrd="0" presId="urn:microsoft.com/office/officeart/2005/8/layout/vList2"/>
    <dgm:cxn modelId="{11E6FA0A-7E57-4419-9250-22F141278C5A}" type="presOf" srcId="{0D4AFEAC-E99E-4D50-AD1A-6C321D39B92A}" destId="{367F5874-B0CB-40CF-9E54-F754D98E2FE6}" srcOrd="0" destOrd="0" presId="urn:microsoft.com/office/officeart/2005/8/layout/vList2"/>
    <dgm:cxn modelId="{57B31A0F-FB5F-4ADE-8259-A0749A185851}" srcId="{8B506DB4-141D-4698-A2DB-D28924060381}" destId="{384FF6C6-ECCE-45AA-A01B-21A8D02E3720}" srcOrd="0" destOrd="0" parTransId="{F9875873-DD28-4D4D-A49C-B8BB5E717825}" sibTransId="{E30E9EA7-3DD5-4EB7-B181-7F52696655B9}"/>
    <dgm:cxn modelId="{235E6F10-5046-4150-AB3D-230C2F4FC4F1}" type="presOf" srcId="{32ED6C4E-A852-41D6-819D-CD92E93C95EE}" destId="{1B7BB9F5-603B-4BC6-808F-1E5187A8A004}" srcOrd="0" destOrd="0" presId="urn:microsoft.com/office/officeart/2005/8/layout/vList2"/>
    <dgm:cxn modelId="{802FCF11-9F46-4463-9A4C-E535228E7DA1}" srcId="{8B506DB4-141D-4698-A2DB-D28924060381}" destId="{8AAFE30E-42BB-4E9B-92EC-2E7A77E541E0}" srcOrd="2" destOrd="0" parTransId="{FF08755F-9D02-40E2-BCB8-48759ECC71FE}" sibTransId="{227CBF00-EB63-421D-A4DF-24A90863C8FF}"/>
    <dgm:cxn modelId="{E7CB0B14-EB1A-40AE-B045-A021F0422549}" srcId="{8AAFE30E-42BB-4E9B-92EC-2E7A77E541E0}" destId="{0D4AFEAC-E99E-4D50-AD1A-6C321D39B92A}" srcOrd="0" destOrd="0" parTransId="{57569A97-8FD3-4768-8440-42522B86804F}" sibTransId="{EFFD57C9-4B51-4F1D-BF45-D18BBD5AC638}"/>
    <dgm:cxn modelId="{737E7715-6D19-45C1-823C-DCF458D41973}" srcId="{8B506DB4-141D-4698-A2DB-D28924060381}" destId="{456138AF-C698-4461-9341-550F248FAD6E}" srcOrd="3" destOrd="0" parTransId="{A9AC81E3-20DB-4A56-9B13-F960F7DAE4ED}" sibTransId="{2D9EAC3E-8FD1-4F48-9DE2-7128E86C1738}"/>
    <dgm:cxn modelId="{2A38801B-7073-43F1-AA6A-ADEB2245E463}" type="presOf" srcId="{8AAFE30E-42BB-4E9B-92EC-2E7A77E541E0}" destId="{D3FB93A0-BEE2-466E-A8AF-045FFD6755C0}" srcOrd="0" destOrd="0" presId="urn:microsoft.com/office/officeart/2005/8/layout/vList2"/>
    <dgm:cxn modelId="{B0C0B823-45C7-44AE-B407-6E313F2A0BA4}" srcId="{8B506DB4-141D-4698-A2DB-D28924060381}" destId="{3C63D4D4-56D8-42F4-887D-68C14B21094B}" srcOrd="1" destOrd="0" parTransId="{0362F7D5-C8C8-4DAD-BA8D-2FA22D3E8826}" sibTransId="{1C51FEFD-C19E-4E54-A716-9509E50967E2}"/>
    <dgm:cxn modelId="{A76AE827-76ED-4FCD-9A43-4F6B77DA1F77}" srcId="{36375D96-CCC7-4634-B090-FE69E01C6CB2}" destId="{A0B41334-D3E2-4DF9-94AD-0FC2006EF858}" srcOrd="2" destOrd="0" parTransId="{ED1B3184-D41D-4AA0-A1BB-7B37C989736E}" sibTransId="{2BB74985-B6F0-4E6A-8C60-14F23396C766}"/>
    <dgm:cxn modelId="{892EE429-FAB3-44E1-9285-B91989A0085C}" type="presOf" srcId="{07462E94-5901-4F89-A5AE-75C0E2351D2F}" destId="{0A36FEBB-A98A-4977-B224-37AC20C05E7F}" srcOrd="0" destOrd="1" presId="urn:microsoft.com/office/officeart/2005/8/layout/vList2"/>
    <dgm:cxn modelId="{FB6CA742-3A92-43FE-8C83-CAF2C96A9D3D}" srcId="{36375D96-CCC7-4634-B090-FE69E01C6CB2}" destId="{773C8BD7-DD46-4E86-990F-06BF99B8C4EA}" srcOrd="0" destOrd="0" parTransId="{6D435D78-9F4E-4C0C-A990-54E98C3C0D51}" sibTransId="{FE7F2DFB-5363-4221-A8D4-3B4BA1D2977A}"/>
    <dgm:cxn modelId="{0188F448-A25B-445F-88B0-46C8DCFB0416}" type="presOf" srcId="{456138AF-C698-4461-9341-550F248FAD6E}" destId="{1AB6F31D-17DF-42B7-8397-F84415D27C09}" srcOrd="0" destOrd="0" presId="urn:microsoft.com/office/officeart/2005/8/layout/vList2"/>
    <dgm:cxn modelId="{DB611F4D-BB58-4879-95A1-084E444674F9}" type="presOf" srcId="{384FF6C6-ECCE-45AA-A01B-21A8D02E3720}" destId="{4032AD4E-039D-4CD3-BD51-B1CEE8E35918}" srcOrd="0" destOrd="0" presId="urn:microsoft.com/office/officeart/2005/8/layout/vList2"/>
    <dgm:cxn modelId="{ED1C9772-0007-497A-B880-2F776728ACF0}" type="presOf" srcId="{36375D96-CCC7-4634-B090-FE69E01C6CB2}" destId="{CE2F434C-B321-473F-9223-6CDC6ED1B924}" srcOrd="0" destOrd="0" presId="urn:microsoft.com/office/officeart/2005/8/layout/vList2"/>
    <dgm:cxn modelId="{AB69F87E-1FCD-4977-AF7A-67DF94EC8C66}" type="presOf" srcId="{773C8BD7-DD46-4E86-990F-06BF99B8C4EA}" destId="{0A36FEBB-A98A-4977-B224-37AC20C05E7F}" srcOrd="0" destOrd="0" presId="urn:microsoft.com/office/officeart/2005/8/layout/vList2"/>
    <dgm:cxn modelId="{5C0006AE-E252-4155-8F21-A3DCC1766FF0}" srcId="{36375D96-CCC7-4634-B090-FE69E01C6CB2}" destId="{4A376172-EE7B-4DFD-94DC-E84F12A60298}" srcOrd="3" destOrd="0" parTransId="{2C1196D9-D868-4E34-AFBD-4DD3CCF215BB}" sibTransId="{42D40265-5348-4562-87B1-9EAD42950809}"/>
    <dgm:cxn modelId="{004A3EB8-F25A-47C5-9F31-40EF09170B28}" srcId="{456138AF-C698-4461-9341-550F248FAD6E}" destId="{32ED6C4E-A852-41D6-819D-CD92E93C95EE}" srcOrd="0" destOrd="0" parTransId="{A197F1A7-7555-441E-B7C5-CDFE0083DBB2}" sibTransId="{7095A5C5-174C-4EB2-9706-137E2CD31415}"/>
    <dgm:cxn modelId="{EB130BC7-B897-42EF-8128-B94B57A74EDB}" srcId="{8B506DB4-141D-4698-A2DB-D28924060381}" destId="{36375D96-CCC7-4634-B090-FE69E01C6CB2}" srcOrd="4" destOrd="0" parTransId="{49040B63-7195-467F-9F86-25B140B83776}" sibTransId="{93946FDB-1AAD-4D12-A35F-46C51CE55F05}"/>
    <dgm:cxn modelId="{C80D44CB-1801-439C-AF1C-0F3A6104115A}" type="presOf" srcId="{A0B41334-D3E2-4DF9-94AD-0FC2006EF858}" destId="{0A36FEBB-A98A-4977-B224-37AC20C05E7F}" srcOrd="0" destOrd="2" presId="urn:microsoft.com/office/officeart/2005/8/layout/vList2"/>
    <dgm:cxn modelId="{7EB9CEF1-C584-4BAB-B62F-710C3B448ED1}" srcId="{36375D96-CCC7-4634-B090-FE69E01C6CB2}" destId="{07462E94-5901-4F89-A5AE-75C0E2351D2F}" srcOrd="1" destOrd="0" parTransId="{EAB94E50-FB15-409C-8BFE-73C12B93E19C}" sibTransId="{08ED4CE1-A501-4333-8214-BFE00896BBA6}"/>
    <dgm:cxn modelId="{202225F5-D805-4517-AF57-2435DF17B9E6}" type="presOf" srcId="{4A376172-EE7B-4DFD-94DC-E84F12A60298}" destId="{0A36FEBB-A98A-4977-B224-37AC20C05E7F}" srcOrd="0" destOrd="3" presId="urn:microsoft.com/office/officeart/2005/8/layout/vList2"/>
    <dgm:cxn modelId="{849C7DF9-D65E-43AD-9309-E9BE0244236E}" type="presOf" srcId="{8B506DB4-141D-4698-A2DB-D28924060381}" destId="{1CA51C6F-AAE4-4C1A-850B-DA2BB9EEB6DB}" srcOrd="0" destOrd="0" presId="urn:microsoft.com/office/officeart/2005/8/layout/vList2"/>
    <dgm:cxn modelId="{6BC75A3F-1C4B-4837-8B56-8E219D906B6E}" type="presParOf" srcId="{1CA51C6F-AAE4-4C1A-850B-DA2BB9EEB6DB}" destId="{4032AD4E-039D-4CD3-BD51-B1CEE8E35918}" srcOrd="0" destOrd="0" presId="urn:microsoft.com/office/officeart/2005/8/layout/vList2"/>
    <dgm:cxn modelId="{52981227-3CF3-44E1-BFE0-F9D9C05588C3}" type="presParOf" srcId="{1CA51C6F-AAE4-4C1A-850B-DA2BB9EEB6DB}" destId="{125A1A47-EDA3-4435-BF75-564B3A10CAF6}" srcOrd="1" destOrd="0" presId="urn:microsoft.com/office/officeart/2005/8/layout/vList2"/>
    <dgm:cxn modelId="{C703AAEB-0C22-4BCF-8E4C-AB0E6BA5F8FE}" type="presParOf" srcId="{1CA51C6F-AAE4-4C1A-850B-DA2BB9EEB6DB}" destId="{35277A1D-B222-46BC-9602-1DB5B782EB42}" srcOrd="2" destOrd="0" presId="urn:microsoft.com/office/officeart/2005/8/layout/vList2"/>
    <dgm:cxn modelId="{E0DCA632-AE2E-4451-BAAD-8FB5BAEDFFC5}" type="presParOf" srcId="{1CA51C6F-AAE4-4C1A-850B-DA2BB9EEB6DB}" destId="{946910F2-F86D-4E9A-BB56-72B09A8CEC56}" srcOrd="3" destOrd="0" presId="urn:microsoft.com/office/officeart/2005/8/layout/vList2"/>
    <dgm:cxn modelId="{6C1A71F2-E97B-4F0C-837B-0BE9F47CA66E}" type="presParOf" srcId="{1CA51C6F-AAE4-4C1A-850B-DA2BB9EEB6DB}" destId="{D3FB93A0-BEE2-466E-A8AF-045FFD6755C0}" srcOrd="4" destOrd="0" presId="urn:microsoft.com/office/officeart/2005/8/layout/vList2"/>
    <dgm:cxn modelId="{E25466CE-1246-4CAF-A5BE-BAF11D739FFA}" type="presParOf" srcId="{1CA51C6F-AAE4-4C1A-850B-DA2BB9EEB6DB}" destId="{367F5874-B0CB-40CF-9E54-F754D98E2FE6}" srcOrd="5" destOrd="0" presId="urn:microsoft.com/office/officeart/2005/8/layout/vList2"/>
    <dgm:cxn modelId="{C877C832-F257-49AA-987E-ED85D0AD5C1F}" type="presParOf" srcId="{1CA51C6F-AAE4-4C1A-850B-DA2BB9EEB6DB}" destId="{1AB6F31D-17DF-42B7-8397-F84415D27C09}" srcOrd="6" destOrd="0" presId="urn:microsoft.com/office/officeart/2005/8/layout/vList2"/>
    <dgm:cxn modelId="{DB2EB0F4-2C41-4B3C-AEA0-86BA200072EE}" type="presParOf" srcId="{1CA51C6F-AAE4-4C1A-850B-DA2BB9EEB6DB}" destId="{1B7BB9F5-603B-4BC6-808F-1E5187A8A004}" srcOrd="7" destOrd="0" presId="urn:microsoft.com/office/officeart/2005/8/layout/vList2"/>
    <dgm:cxn modelId="{1D06C717-9E33-472D-A5AB-6079B1B0A629}" type="presParOf" srcId="{1CA51C6F-AAE4-4C1A-850B-DA2BB9EEB6DB}" destId="{CE2F434C-B321-473F-9223-6CDC6ED1B924}" srcOrd="8" destOrd="0" presId="urn:microsoft.com/office/officeart/2005/8/layout/vList2"/>
    <dgm:cxn modelId="{89992F96-767E-4E1B-8A0D-AB8FAF31AF12}" type="presParOf" srcId="{1CA51C6F-AAE4-4C1A-850B-DA2BB9EEB6DB}" destId="{0A36FEBB-A98A-4977-B224-37AC20C05E7F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D83EE2-4291-435F-A803-936E7F35869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6679AA0-5747-4102-9F86-3B6635112C6F}">
      <dgm:prSet/>
      <dgm:spPr/>
      <dgm:t>
        <a:bodyPr/>
        <a:lstStyle/>
        <a:p>
          <a:r>
            <a:rPr lang="fr-CH" dirty="0"/>
            <a:t>Corrections :</a:t>
          </a:r>
          <a:endParaRPr lang="en-US" dirty="0"/>
        </a:p>
      </dgm:t>
    </dgm:pt>
    <dgm:pt modelId="{E8432A05-1C1D-4B2D-B7BA-EF10712060C9}" type="parTrans" cxnId="{4E03B4BE-51C8-4246-B6A7-05F8FFBEC379}">
      <dgm:prSet/>
      <dgm:spPr/>
      <dgm:t>
        <a:bodyPr/>
        <a:lstStyle/>
        <a:p>
          <a:endParaRPr lang="en-US"/>
        </a:p>
      </dgm:t>
    </dgm:pt>
    <dgm:pt modelId="{C4E78E32-22BF-4876-BA2D-EB4504ABBD04}" type="sibTrans" cxnId="{4E03B4BE-51C8-4246-B6A7-05F8FFBEC379}">
      <dgm:prSet/>
      <dgm:spPr/>
      <dgm:t>
        <a:bodyPr/>
        <a:lstStyle/>
        <a:p>
          <a:endParaRPr lang="en-US"/>
        </a:p>
      </dgm:t>
    </dgm:pt>
    <dgm:pt modelId="{ECD88005-D465-414C-8B94-67018EA2A1F7}">
      <dgm:prSet/>
      <dgm:spPr/>
      <dgm:t>
        <a:bodyPr/>
        <a:lstStyle/>
        <a:p>
          <a:r>
            <a:rPr lang="fr-CH" dirty="0"/>
            <a:t>Schématique et circuit imprimé</a:t>
          </a:r>
          <a:endParaRPr lang="en-US" dirty="0"/>
        </a:p>
      </dgm:t>
    </dgm:pt>
    <dgm:pt modelId="{36DAB544-D411-416C-8BBC-4E41B03ECECD}" type="parTrans" cxnId="{D16CD11E-C373-4DC0-9BC8-2E3CF99FD323}">
      <dgm:prSet/>
      <dgm:spPr/>
      <dgm:t>
        <a:bodyPr/>
        <a:lstStyle/>
        <a:p>
          <a:endParaRPr lang="en-US"/>
        </a:p>
      </dgm:t>
    </dgm:pt>
    <dgm:pt modelId="{4A82D1D3-7730-4D7C-8D56-202A1EADDED5}" type="sibTrans" cxnId="{D16CD11E-C373-4DC0-9BC8-2E3CF99FD323}">
      <dgm:prSet/>
      <dgm:spPr/>
      <dgm:t>
        <a:bodyPr/>
        <a:lstStyle/>
        <a:p>
          <a:endParaRPr lang="en-US"/>
        </a:p>
      </dgm:t>
    </dgm:pt>
    <dgm:pt modelId="{8E69C660-1338-4393-8C18-D28F8ACCDD51}">
      <dgm:prSet/>
      <dgm:spPr/>
      <dgm:t>
        <a:bodyPr/>
        <a:lstStyle/>
        <a:p>
          <a:r>
            <a:rPr lang="fr-CH" dirty="0"/>
            <a:t>Voie d’améliorations :</a:t>
          </a:r>
          <a:endParaRPr lang="en-US" dirty="0"/>
        </a:p>
      </dgm:t>
    </dgm:pt>
    <dgm:pt modelId="{6A1C8B03-0CD8-4423-87BB-B4B31B98C43A}" type="parTrans" cxnId="{3C0389EA-9E1A-4AFD-A344-A35F4BB83907}">
      <dgm:prSet/>
      <dgm:spPr/>
      <dgm:t>
        <a:bodyPr/>
        <a:lstStyle/>
        <a:p>
          <a:endParaRPr lang="en-US"/>
        </a:p>
      </dgm:t>
    </dgm:pt>
    <dgm:pt modelId="{609DECF2-EABE-4E3F-B12E-2D3969897EFC}" type="sibTrans" cxnId="{3C0389EA-9E1A-4AFD-A344-A35F4BB83907}">
      <dgm:prSet/>
      <dgm:spPr/>
      <dgm:t>
        <a:bodyPr/>
        <a:lstStyle/>
        <a:p>
          <a:endParaRPr lang="en-US"/>
        </a:p>
      </dgm:t>
    </dgm:pt>
    <dgm:pt modelId="{D121A628-C292-44D8-A09B-24C00065B72F}">
      <dgm:prSet/>
      <dgm:spPr/>
      <dgm:t>
        <a:bodyPr/>
        <a:lstStyle/>
        <a:p>
          <a:r>
            <a:rPr lang="fr-CH" dirty="0"/>
            <a:t>Niveaux de difficulté</a:t>
          </a:r>
          <a:endParaRPr lang="en-US" dirty="0"/>
        </a:p>
      </dgm:t>
    </dgm:pt>
    <dgm:pt modelId="{B6F38A99-FEA9-45D9-9A84-E448DCDDD779}" type="parTrans" cxnId="{0F35AC55-BB6C-4181-AA37-8D731388CA44}">
      <dgm:prSet/>
      <dgm:spPr/>
      <dgm:t>
        <a:bodyPr/>
        <a:lstStyle/>
        <a:p>
          <a:endParaRPr lang="en-US"/>
        </a:p>
      </dgm:t>
    </dgm:pt>
    <dgm:pt modelId="{D5CDB37E-1EFA-42FD-AB3F-9F562D08AD80}" type="sibTrans" cxnId="{0F35AC55-BB6C-4181-AA37-8D731388CA44}">
      <dgm:prSet/>
      <dgm:spPr/>
      <dgm:t>
        <a:bodyPr/>
        <a:lstStyle/>
        <a:p>
          <a:endParaRPr lang="en-US"/>
        </a:p>
      </dgm:t>
    </dgm:pt>
    <dgm:pt modelId="{E5FD5242-A550-46E5-9624-57DAB1E918E8}">
      <dgm:prSet/>
      <dgm:spPr/>
      <dgm:t>
        <a:bodyPr/>
        <a:lstStyle/>
        <a:p>
          <a:r>
            <a:rPr lang="fr-CH"/>
            <a:t>Joystick ou slider pour le contrôle</a:t>
          </a:r>
          <a:endParaRPr lang="en-US"/>
        </a:p>
      </dgm:t>
    </dgm:pt>
    <dgm:pt modelId="{74367F28-0B1F-460E-A30C-32811B3716F1}" type="parTrans" cxnId="{C363CDF8-9EAB-4E91-8369-25E559CC29F2}">
      <dgm:prSet/>
      <dgm:spPr/>
      <dgm:t>
        <a:bodyPr/>
        <a:lstStyle/>
        <a:p>
          <a:endParaRPr lang="en-US"/>
        </a:p>
      </dgm:t>
    </dgm:pt>
    <dgm:pt modelId="{B2CFD3F2-8F25-4054-830E-C76083E9D865}" type="sibTrans" cxnId="{C363CDF8-9EAB-4E91-8369-25E559CC29F2}">
      <dgm:prSet/>
      <dgm:spPr/>
      <dgm:t>
        <a:bodyPr/>
        <a:lstStyle/>
        <a:p>
          <a:endParaRPr lang="en-US"/>
        </a:p>
      </dgm:t>
    </dgm:pt>
    <dgm:pt modelId="{F0AE0BC5-DFC2-4CB1-A4BD-DF73A4609B3D}">
      <dgm:prSet/>
      <dgm:spPr/>
      <dgm:t>
        <a:bodyPr/>
        <a:lstStyle/>
        <a:p>
          <a:r>
            <a:rPr lang="fr-CH"/>
            <a:t>Haut-parleur</a:t>
          </a:r>
          <a:endParaRPr lang="en-US"/>
        </a:p>
      </dgm:t>
    </dgm:pt>
    <dgm:pt modelId="{2BD69514-8F06-4D50-8CB8-7C1B5F44E348}" type="parTrans" cxnId="{35A09DF6-1338-49EF-8122-A56787509351}">
      <dgm:prSet/>
      <dgm:spPr/>
      <dgm:t>
        <a:bodyPr/>
        <a:lstStyle/>
        <a:p>
          <a:endParaRPr lang="en-US"/>
        </a:p>
      </dgm:t>
    </dgm:pt>
    <dgm:pt modelId="{C520E689-0F9C-4D18-B59B-D38CB0176F54}" type="sibTrans" cxnId="{35A09DF6-1338-49EF-8122-A56787509351}">
      <dgm:prSet/>
      <dgm:spPr/>
      <dgm:t>
        <a:bodyPr/>
        <a:lstStyle/>
        <a:p>
          <a:endParaRPr lang="en-US"/>
        </a:p>
      </dgm:t>
    </dgm:pt>
    <dgm:pt modelId="{B21DF95B-5F58-4614-AA3A-5793EAE97FA7}">
      <dgm:prSet/>
      <dgm:spPr/>
      <dgm:t>
        <a:bodyPr/>
        <a:lstStyle/>
        <a:p>
          <a:r>
            <a:rPr lang="fr-CH"/>
            <a:t>Détection de la lumière ambiante</a:t>
          </a:r>
          <a:endParaRPr lang="en-US"/>
        </a:p>
      </dgm:t>
    </dgm:pt>
    <dgm:pt modelId="{D489B24D-EDE4-4DF6-9FA5-295B67DB9D77}" type="parTrans" cxnId="{F8CAC1B2-C8DD-423D-8E42-DF136AEA5952}">
      <dgm:prSet/>
      <dgm:spPr/>
      <dgm:t>
        <a:bodyPr/>
        <a:lstStyle/>
        <a:p>
          <a:endParaRPr lang="en-US"/>
        </a:p>
      </dgm:t>
    </dgm:pt>
    <dgm:pt modelId="{5AC7484A-D163-49A3-87EC-2556C6305453}" type="sibTrans" cxnId="{F8CAC1B2-C8DD-423D-8E42-DF136AEA5952}">
      <dgm:prSet/>
      <dgm:spPr/>
      <dgm:t>
        <a:bodyPr/>
        <a:lstStyle/>
        <a:p>
          <a:endParaRPr lang="en-US"/>
        </a:p>
      </dgm:t>
    </dgm:pt>
    <dgm:pt modelId="{32066F74-AFD7-46E8-B99A-C955135F4D5F}">
      <dgm:prSet/>
      <dgm:spPr/>
      <dgm:t>
        <a:bodyPr/>
        <a:lstStyle/>
        <a:p>
          <a:r>
            <a:rPr lang="fr-CH"/>
            <a:t>Mode multijoueur</a:t>
          </a:r>
          <a:endParaRPr lang="en-US"/>
        </a:p>
      </dgm:t>
    </dgm:pt>
    <dgm:pt modelId="{1ECC7868-03B2-49D5-AE52-0175C94A22A8}" type="parTrans" cxnId="{5D63B8AD-52FC-49D5-B5D0-960FA03595BB}">
      <dgm:prSet/>
      <dgm:spPr/>
      <dgm:t>
        <a:bodyPr/>
        <a:lstStyle/>
        <a:p>
          <a:endParaRPr lang="en-US"/>
        </a:p>
      </dgm:t>
    </dgm:pt>
    <dgm:pt modelId="{D3DD6CB9-D7D1-4008-9A0E-34142C37E98D}" type="sibTrans" cxnId="{5D63B8AD-52FC-49D5-B5D0-960FA03595BB}">
      <dgm:prSet/>
      <dgm:spPr/>
      <dgm:t>
        <a:bodyPr/>
        <a:lstStyle/>
        <a:p>
          <a:endParaRPr lang="en-US"/>
        </a:p>
      </dgm:t>
    </dgm:pt>
    <dgm:pt modelId="{D02471EB-2FF6-4822-97F0-9A825EB7909C}">
      <dgm:prSet/>
      <dgm:spPr/>
      <dgm:t>
        <a:bodyPr/>
        <a:lstStyle/>
        <a:p>
          <a:r>
            <a:rPr lang="en-US" dirty="0" err="1"/>
            <a:t>Accès</a:t>
          </a:r>
          <a:r>
            <a:rPr lang="en-US" dirty="0"/>
            <a:t> des piles plus large</a:t>
          </a:r>
        </a:p>
      </dgm:t>
    </dgm:pt>
    <dgm:pt modelId="{AACB3001-20C5-4349-AC86-CD46F5903766}" type="parTrans" cxnId="{A227197F-AE41-4FAB-882E-FA6F559B1C64}">
      <dgm:prSet/>
      <dgm:spPr/>
      <dgm:t>
        <a:bodyPr/>
        <a:lstStyle/>
        <a:p>
          <a:endParaRPr lang="fr-CH"/>
        </a:p>
      </dgm:t>
    </dgm:pt>
    <dgm:pt modelId="{E13ABEC8-1619-4497-BB92-DBB0C8D17761}" type="sibTrans" cxnId="{A227197F-AE41-4FAB-882E-FA6F559B1C64}">
      <dgm:prSet/>
      <dgm:spPr/>
      <dgm:t>
        <a:bodyPr/>
        <a:lstStyle/>
        <a:p>
          <a:endParaRPr lang="fr-CH"/>
        </a:p>
      </dgm:t>
    </dgm:pt>
    <dgm:pt modelId="{F449819A-1D3E-4EC9-8693-3D3135E1D9A0}">
      <dgm:prSet/>
      <dgm:spPr/>
      <dgm:t>
        <a:bodyPr/>
        <a:lstStyle/>
        <a:p>
          <a:r>
            <a:rPr lang="en-US" dirty="0"/>
            <a:t>Cahier des charges </a:t>
          </a:r>
          <a:r>
            <a:rPr lang="en-US" dirty="0" err="1"/>
            <a:t>respecté</a:t>
          </a:r>
          <a:endParaRPr lang="en-US" dirty="0"/>
        </a:p>
      </dgm:t>
    </dgm:pt>
    <dgm:pt modelId="{8D06A7EA-1C22-419C-B892-DA13321EFF77}" type="parTrans" cxnId="{2B41B76A-5B60-49A8-9ABE-FBE5179B4260}">
      <dgm:prSet/>
      <dgm:spPr/>
      <dgm:t>
        <a:bodyPr/>
        <a:lstStyle/>
        <a:p>
          <a:endParaRPr lang="fr-CH"/>
        </a:p>
      </dgm:t>
    </dgm:pt>
    <dgm:pt modelId="{E77E27FE-1FCD-454D-A58F-B7A070C0D134}" type="sibTrans" cxnId="{2B41B76A-5B60-49A8-9ABE-FBE5179B4260}">
      <dgm:prSet/>
      <dgm:spPr/>
      <dgm:t>
        <a:bodyPr/>
        <a:lstStyle/>
        <a:p>
          <a:endParaRPr lang="fr-CH"/>
        </a:p>
      </dgm:t>
    </dgm:pt>
    <dgm:pt modelId="{49778730-CECD-48DF-B43B-C51C6BE470EC}">
      <dgm:prSet/>
      <dgm:spPr/>
      <dgm:t>
        <a:bodyPr/>
        <a:lstStyle/>
        <a:p>
          <a:r>
            <a:rPr lang="en-US" dirty="0"/>
            <a:t>Game Over</a:t>
          </a:r>
        </a:p>
      </dgm:t>
    </dgm:pt>
    <dgm:pt modelId="{7CE7804B-ADCC-4392-AC13-6CF3A90FA519}" type="parTrans" cxnId="{89E9A557-5815-45D5-A0B2-375D40C044E7}">
      <dgm:prSet/>
      <dgm:spPr/>
      <dgm:t>
        <a:bodyPr/>
        <a:lstStyle/>
        <a:p>
          <a:endParaRPr lang="fr-CH"/>
        </a:p>
      </dgm:t>
    </dgm:pt>
    <dgm:pt modelId="{1CC26D29-B606-4C72-83F5-3B83AD9325F2}" type="sibTrans" cxnId="{89E9A557-5815-45D5-A0B2-375D40C044E7}">
      <dgm:prSet/>
      <dgm:spPr/>
      <dgm:t>
        <a:bodyPr/>
        <a:lstStyle/>
        <a:p>
          <a:endParaRPr lang="fr-CH"/>
        </a:p>
      </dgm:t>
    </dgm:pt>
    <dgm:pt modelId="{C5B1B991-E030-47CE-8D37-A0B5464FB830}">
      <dgm:prSet/>
      <dgm:spPr/>
      <dgm:t>
        <a:bodyPr/>
        <a:lstStyle/>
        <a:p>
          <a:r>
            <a:rPr lang="en-US" dirty="0"/>
            <a:t>Menu plus </a:t>
          </a:r>
          <a:r>
            <a:rPr lang="en-US" dirty="0" err="1"/>
            <a:t>complet</a:t>
          </a:r>
          <a:endParaRPr lang="en-US" dirty="0"/>
        </a:p>
      </dgm:t>
    </dgm:pt>
    <dgm:pt modelId="{83A06971-8ADA-46F0-BC24-B806E26C0FB5}" type="parTrans" cxnId="{962B91CF-BD25-4BD9-BC1B-90863DC5719B}">
      <dgm:prSet/>
      <dgm:spPr/>
      <dgm:t>
        <a:bodyPr/>
        <a:lstStyle/>
        <a:p>
          <a:endParaRPr lang="fr-CH"/>
        </a:p>
      </dgm:t>
    </dgm:pt>
    <dgm:pt modelId="{BC2C5D3B-211D-4131-86C5-F209E2CD51EE}" type="sibTrans" cxnId="{962B91CF-BD25-4BD9-BC1B-90863DC5719B}">
      <dgm:prSet/>
      <dgm:spPr/>
      <dgm:t>
        <a:bodyPr/>
        <a:lstStyle/>
        <a:p>
          <a:endParaRPr lang="fr-CH"/>
        </a:p>
      </dgm:t>
    </dgm:pt>
    <dgm:pt modelId="{11F372B8-4ADC-4FE7-91B2-FD98573148EB}">
      <dgm:prSet/>
      <dgm:spPr/>
      <dgm:t>
        <a:bodyPr/>
        <a:lstStyle/>
        <a:p>
          <a:r>
            <a:rPr lang="en-US" dirty="0"/>
            <a:t>Fixation de la plaque du dessus plus </a:t>
          </a:r>
          <a:r>
            <a:rPr lang="en-US" dirty="0" err="1"/>
            <a:t>solide</a:t>
          </a:r>
          <a:endParaRPr lang="en-US" dirty="0"/>
        </a:p>
      </dgm:t>
    </dgm:pt>
    <dgm:pt modelId="{D07A4E0B-E0A1-49CC-965C-C72685883B5A}" type="parTrans" cxnId="{6AF108B9-D7BF-4816-AE87-1547777FA1D6}">
      <dgm:prSet/>
      <dgm:spPr/>
      <dgm:t>
        <a:bodyPr/>
        <a:lstStyle/>
        <a:p>
          <a:endParaRPr lang="fr-CH"/>
        </a:p>
      </dgm:t>
    </dgm:pt>
    <dgm:pt modelId="{CB7C9B0F-A462-4D63-A12D-338F9272A5E7}" type="sibTrans" cxnId="{6AF108B9-D7BF-4816-AE87-1547777FA1D6}">
      <dgm:prSet/>
      <dgm:spPr/>
      <dgm:t>
        <a:bodyPr/>
        <a:lstStyle/>
        <a:p>
          <a:endParaRPr lang="fr-CH"/>
        </a:p>
      </dgm:t>
    </dgm:pt>
    <dgm:pt modelId="{74C58060-2AB1-4207-8E3B-A06362FBF5AF}" type="pres">
      <dgm:prSet presAssocID="{4DD83EE2-4291-435F-A803-936E7F358695}" presName="linear" presStyleCnt="0">
        <dgm:presLayoutVars>
          <dgm:animLvl val="lvl"/>
          <dgm:resizeHandles val="exact"/>
        </dgm:presLayoutVars>
      </dgm:prSet>
      <dgm:spPr/>
    </dgm:pt>
    <dgm:pt modelId="{D3F48C90-7399-42F9-BD8A-66BB2B6D7AB9}" type="pres">
      <dgm:prSet presAssocID="{F449819A-1D3E-4EC9-8693-3D3135E1D9A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AFD68EF-6AA0-4E27-B13E-54FD1E734C52}" type="pres">
      <dgm:prSet presAssocID="{E77E27FE-1FCD-454D-A58F-B7A070C0D134}" presName="spacer" presStyleCnt="0"/>
      <dgm:spPr/>
    </dgm:pt>
    <dgm:pt modelId="{487FBDB1-EA19-4DEE-8883-B5EE5D451E67}" type="pres">
      <dgm:prSet presAssocID="{56679AA0-5747-4102-9F86-3B6635112C6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8592037-45B5-4AF5-851A-0CD5D5844CCA}" type="pres">
      <dgm:prSet presAssocID="{56679AA0-5747-4102-9F86-3B6635112C6F}" presName="childText" presStyleLbl="revTx" presStyleIdx="0" presStyleCnt="2">
        <dgm:presLayoutVars>
          <dgm:bulletEnabled val="1"/>
        </dgm:presLayoutVars>
      </dgm:prSet>
      <dgm:spPr/>
    </dgm:pt>
    <dgm:pt modelId="{7A38F93F-A091-4DB9-8506-14FAFB3D99D8}" type="pres">
      <dgm:prSet presAssocID="{8E69C660-1338-4393-8C18-D28F8ACCDD5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8F55DD3-287A-4AC3-84CA-3479DA4E56C1}" type="pres">
      <dgm:prSet presAssocID="{8E69C660-1338-4393-8C18-D28F8ACCDD5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E287402-D906-4A1B-825D-F49CA2FC76B1}" type="presOf" srcId="{8E69C660-1338-4393-8C18-D28F8ACCDD51}" destId="{7A38F93F-A091-4DB9-8506-14FAFB3D99D8}" srcOrd="0" destOrd="0" presId="urn:microsoft.com/office/officeart/2005/8/layout/vList2"/>
    <dgm:cxn modelId="{9368D50B-688F-4494-9BA0-1DE4C830A7C9}" type="presOf" srcId="{32066F74-AFD7-46E8-B99A-C955135F4D5F}" destId="{48F55DD3-287A-4AC3-84CA-3479DA4E56C1}" srcOrd="0" destOrd="6" presId="urn:microsoft.com/office/officeart/2005/8/layout/vList2"/>
    <dgm:cxn modelId="{AC94F80F-1786-4DCA-B82E-22F5C3DBC375}" type="presOf" srcId="{B21DF95B-5F58-4614-AA3A-5793EAE97FA7}" destId="{48F55DD3-287A-4AC3-84CA-3479DA4E56C1}" srcOrd="0" destOrd="5" presId="urn:microsoft.com/office/officeart/2005/8/layout/vList2"/>
    <dgm:cxn modelId="{D16CD11E-C373-4DC0-9BC8-2E3CF99FD323}" srcId="{56679AA0-5747-4102-9F86-3B6635112C6F}" destId="{ECD88005-D465-414C-8B94-67018EA2A1F7}" srcOrd="0" destOrd="0" parTransId="{36DAB544-D411-416C-8BBC-4E41B03ECECD}" sibTransId="{4A82D1D3-7730-4D7C-8D56-202A1EADDED5}"/>
    <dgm:cxn modelId="{52060B63-2DDB-4687-90B8-EDE43052D58B}" type="presOf" srcId="{D121A628-C292-44D8-A09B-24C00065B72F}" destId="{48F55DD3-287A-4AC3-84CA-3479DA4E56C1}" srcOrd="0" destOrd="1" presId="urn:microsoft.com/office/officeart/2005/8/layout/vList2"/>
    <dgm:cxn modelId="{3C86D743-0180-4716-8DD5-DE33952BCFAC}" type="presOf" srcId="{C5B1B991-E030-47CE-8D37-A0B5464FB830}" destId="{48F55DD3-287A-4AC3-84CA-3479DA4E56C1}" srcOrd="0" destOrd="0" presId="urn:microsoft.com/office/officeart/2005/8/layout/vList2"/>
    <dgm:cxn modelId="{A5348945-BD34-42B9-9358-D023E419858B}" type="presOf" srcId="{49778730-CECD-48DF-B43B-C51C6BE470EC}" destId="{48F55DD3-287A-4AC3-84CA-3479DA4E56C1}" srcOrd="0" destOrd="2" presId="urn:microsoft.com/office/officeart/2005/8/layout/vList2"/>
    <dgm:cxn modelId="{F40E0346-78E7-4049-AD6C-F6F868B3436A}" type="presOf" srcId="{11F372B8-4ADC-4FE7-91B2-FD98573148EB}" destId="{E8592037-45B5-4AF5-851A-0CD5D5844CCA}" srcOrd="0" destOrd="2" presId="urn:microsoft.com/office/officeart/2005/8/layout/vList2"/>
    <dgm:cxn modelId="{F9CBBE49-AB67-4813-8466-54676C24CB6C}" type="presOf" srcId="{D02471EB-2FF6-4822-97F0-9A825EB7909C}" destId="{E8592037-45B5-4AF5-851A-0CD5D5844CCA}" srcOrd="0" destOrd="1" presId="urn:microsoft.com/office/officeart/2005/8/layout/vList2"/>
    <dgm:cxn modelId="{2B41B76A-5B60-49A8-9ABE-FBE5179B4260}" srcId="{4DD83EE2-4291-435F-A803-936E7F358695}" destId="{F449819A-1D3E-4EC9-8693-3D3135E1D9A0}" srcOrd="0" destOrd="0" parTransId="{8D06A7EA-1C22-419C-B892-DA13321EFF77}" sibTransId="{E77E27FE-1FCD-454D-A58F-B7A070C0D134}"/>
    <dgm:cxn modelId="{63F7026B-768D-48EF-A687-2C4A87E60999}" type="presOf" srcId="{ECD88005-D465-414C-8B94-67018EA2A1F7}" destId="{E8592037-45B5-4AF5-851A-0CD5D5844CCA}" srcOrd="0" destOrd="0" presId="urn:microsoft.com/office/officeart/2005/8/layout/vList2"/>
    <dgm:cxn modelId="{0F35AC55-BB6C-4181-AA37-8D731388CA44}" srcId="{8E69C660-1338-4393-8C18-D28F8ACCDD51}" destId="{D121A628-C292-44D8-A09B-24C00065B72F}" srcOrd="1" destOrd="0" parTransId="{B6F38A99-FEA9-45D9-9A84-E448DCDDD779}" sibTransId="{D5CDB37E-1EFA-42FD-AB3F-9F562D08AD80}"/>
    <dgm:cxn modelId="{E94A4356-4DA5-4E54-9678-8C36E994DB48}" type="presOf" srcId="{E5FD5242-A550-46E5-9624-57DAB1E918E8}" destId="{48F55DD3-287A-4AC3-84CA-3479DA4E56C1}" srcOrd="0" destOrd="3" presId="urn:microsoft.com/office/officeart/2005/8/layout/vList2"/>
    <dgm:cxn modelId="{89E9A557-5815-45D5-A0B2-375D40C044E7}" srcId="{8E69C660-1338-4393-8C18-D28F8ACCDD51}" destId="{49778730-CECD-48DF-B43B-C51C6BE470EC}" srcOrd="2" destOrd="0" parTransId="{7CE7804B-ADCC-4392-AC13-6CF3A90FA519}" sibTransId="{1CC26D29-B606-4C72-83F5-3B83AD9325F2}"/>
    <dgm:cxn modelId="{2780FD7E-95F0-406D-8471-326F2404BF04}" type="presOf" srcId="{F449819A-1D3E-4EC9-8693-3D3135E1D9A0}" destId="{D3F48C90-7399-42F9-BD8A-66BB2B6D7AB9}" srcOrd="0" destOrd="0" presId="urn:microsoft.com/office/officeart/2005/8/layout/vList2"/>
    <dgm:cxn modelId="{A227197F-AE41-4FAB-882E-FA6F559B1C64}" srcId="{56679AA0-5747-4102-9F86-3B6635112C6F}" destId="{D02471EB-2FF6-4822-97F0-9A825EB7909C}" srcOrd="1" destOrd="0" parTransId="{AACB3001-20C5-4349-AC86-CD46F5903766}" sibTransId="{E13ABEC8-1619-4497-BB92-DBB0C8D17761}"/>
    <dgm:cxn modelId="{84430DAD-BC5F-43BA-B8FF-AC9D8CCD116B}" type="presOf" srcId="{F0AE0BC5-DFC2-4CB1-A4BD-DF73A4609B3D}" destId="{48F55DD3-287A-4AC3-84CA-3479DA4E56C1}" srcOrd="0" destOrd="4" presId="urn:microsoft.com/office/officeart/2005/8/layout/vList2"/>
    <dgm:cxn modelId="{5D63B8AD-52FC-49D5-B5D0-960FA03595BB}" srcId="{8E69C660-1338-4393-8C18-D28F8ACCDD51}" destId="{32066F74-AFD7-46E8-B99A-C955135F4D5F}" srcOrd="6" destOrd="0" parTransId="{1ECC7868-03B2-49D5-AE52-0175C94A22A8}" sibTransId="{D3DD6CB9-D7D1-4008-9A0E-34142C37E98D}"/>
    <dgm:cxn modelId="{79F364B2-E290-4D4D-8939-662CB30DB7BA}" type="presOf" srcId="{56679AA0-5747-4102-9F86-3B6635112C6F}" destId="{487FBDB1-EA19-4DEE-8883-B5EE5D451E67}" srcOrd="0" destOrd="0" presId="urn:microsoft.com/office/officeart/2005/8/layout/vList2"/>
    <dgm:cxn modelId="{F8CAC1B2-C8DD-423D-8E42-DF136AEA5952}" srcId="{8E69C660-1338-4393-8C18-D28F8ACCDD51}" destId="{B21DF95B-5F58-4614-AA3A-5793EAE97FA7}" srcOrd="5" destOrd="0" parTransId="{D489B24D-EDE4-4DF6-9FA5-295B67DB9D77}" sibTransId="{5AC7484A-D163-49A3-87EC-2556C6305453}"/>
    <dgm:cxn modelId="{6AF108B9-D7BF-4816-AE87-1547777FA1D6}" srcId="{56679AA0-5747-4102-9F86-3B6635112C6F}" destId="{11F372B8-4ADC-4FE7-91B2-FD98573148EB}" srcOrd="2" destOrd="0" parTransId="{D07A4E0B-E0A1-49CC-965C-C72685883B5A}" sibTransId="{CB7C9B0F-A462-4D63-A12D-338F9272A5E7}"/>
    <dgm:cxn modelId="{4E03B4BE-51C8-4246-B6A7-05F8FFBEC379}" srcId="{4DD83EE2-4291-435F-A803-936E7F358695}" destId="{56679AA0-5747-4102-9F86-3B6635112C6F}" srcOrd="1" destOrd="0" parTransId="{E8432A05-1C1D-4B2D-B7BA-EF10712060C9}" sibTransId="{C4E78E32-22BF-4876-BA2D-EB4504ABBD04}"/>
    <dgm:cxn modelId="{962B91CF-BD25-4BD9-BC1B-90863DC5719B}" srcId="{8E69C660-1338-4393-8C18-D28F8ACCDD51}" destId="{C5B1B991-E030-47CE-8D37-A0B5464FB830}" srcOrd="0" destOrd="0" parTransId="{83A06971-8ADA-46F0-BC24-B806E26C0FB5}" sibTransId="{BC2C5D3B-211D-4131-86C5-F209E2CD51EE}"/>
    <dgm:cxn modelId="{B5F7D6E0-C6EC-4B92-B87B-336812863BD4}" type="presOf" srcId="{4DD83EE2-4291-435F-A803-936E7F358695}" destId="{74C58060-2AB1-4207-8E3B-A06362FBF5AF}" srcOrd="0" destOrd="0" presId="urn:microsoft.com/office/officeart/2005/8/layout/vList2"/>
    <dgm:cxn modelId="{3C0389EA-9E1A-4AFD-A344-A35F4BB83907}" srcId="{4DD83EE2-4291-435F-A803-936E7F358695}" destId="{8E69C660-1338-4393-8C18-D28F8ACCDD51}" srcOrd="2" destOrd="0" parTransId="{6A1C8B03-0CD8-4423-87BB-B4B31B98C43A}" sibTransId="{609DECF2-EABE-4E3F-B12E-2D3969897EFC}"/>
    <dgm:cxn modelId="{35A09DF6-1338-49EF-8122-A56787509351}" srcId="{8E69C660-1338-4393-8C18-D28F8ACCDD51}" destId="{F0AE0BC5-DFC2-4CB1-A4BD-DF73A4609B3D}" srcOrd="4" destOrd="0" parTransId="{2BD69514-8F06-4D50-8CB8-7C1B5F44E348}" sibTransId="{C520E689-0F9C-4D18-B59B-D38CB0176F54}"/>
    <dgm:cxn modelId="{C363CDF8-9EAB-4E91-8369-25E559CC29F2}" srcId="{8E69C660-1338-4393-8C18-D28F8ACCDD51}" destId="{E5FD5242-A550-46E5-9624-57DAB1E918E8}" srcOrd="3" destOrd="0" parTransId="{74367F28-0B1F-460E-A30C-32811B3716F1}" sibTransId="{B2CFD3F2-8F25-4054-830E-C76083E9D865}"/>
    <dgm:cxn modelId="{83999C18-4532-4698-BE5D-27324C52AC56}" type="presParOf" srcId="{74C58060-2AB1-4207-8E3B-A06362FBF5AF}" destId="{D3F48C90-7399-42F9-BD8A-66BB2B6D7AB9}" srcOrd="0" destOrd="0" presId="urn:microsoft.com/office/officeart/2005/8/layout/vList2"/>
    <dgm:cxn modelId="{5EBB3560-86A4-4F65-B9CE-E1EED16B5C55}" type="presParOf" srcId="{74C58060-2AB1-4207-8E3B-A06362FBF5AF}" destId="{4AFD68EF-6AA0-4E27-B13E-54FD1E734C52}" srcOrd="1" destOrd="0" presId="urn:microsoft.com/office/officeart/2005/8/layout/vList2"/>
    <dgm:cxn modelId="{70A0E703-C4CE-41A8-BFF7-8885865884D6}" type="presParOf" srcId="{74C58060-2AB1-4207-8E3B-A06362FBF5AF}" destId="{487FBDB1-EA19-4DEE-8883-B5EE5D451E67}" srcOrd="2" destOrd="0" presId="urn:microsoft.com/office/officeart/2005/8/layout/vList2"/>
    <dgm:cxn modelId="{9901A10B-1149-4A30-B054-072D56E6CDD6}" type="presParOf" srcId="{74C58060-2AB1-4207-8E3B-A06362FBF5AF}" destId="{E8592037-45B5-4AF5-851A-0CD5D5844CCA}" srcOrd="3" destOrd="0" presId="urn:microsoft.com/office/officeart/2005/8/layout/vList2"/>
    <dgm:cxn modelId="{F35B724D-69CF-441C-B948-5E2A41369194}" type="presParOf" srcId="{74C58060-2AB1-4207-8E3B-A06362FBF5AF}" destId="{7A38F93F-A091-4DB9-8506-14FAFB3D99D8}" srcOrd="4" destOrd="0" presId="urn:microsoft.com/office/officeart/2005/8/layout/vList2"/>
    <dgm:cxn modelId="{A4F956A7-F800-4BFE-90A9-3DA09CDC8C83}" type="presParOf" srcId="{74C58060-2AB1-4207-8E3B-A06362FBF5AF}" destId="{48F55DD3-287A-4AC3-84CA-3479DA4E56C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6E9FF-58DE-48A1-BADB-32980649699A}">
      <dsp:nvSpPr>
        <dsp:cNvPr id="0" name=""/>
        <dsp:cNvSpPr/>
      </dsp:nvSpPr>
      <dsp:spPr>
        <a:xfrm>
          <a:off x="0" y="27359"/>
          <a:ext cx="73152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200" kern="1200"/>
            <a:t>Cahier des charges</a:t>
          </a:r>
          <a:endParaRPr lang="en-US" sz="3200" kern="1200"/>
        </a:p>
      </dsp:txBody>
      <dsp:txXfrm>
        <a:off x="37467" y="64826"/>
        <a:ext cx="7240266" cy="692586"/>
      </dsp:txXfrm>
    </dsp:sp>
    <dsp:sp modelId="{D36BDB30-AD22-4C9B-A8A3-8A3AF07ABE7E}">
      <dsp:nvSpPr>
        <dsp:cNvPr id="0" name=""/>
        <dsp:cNvSpPr/>
      </dsp:nvSpPr>
      <dsp:spPr>
        <a:xfrm>
          <a:off x="0" y="887039"/>
          <a:ext cx="73152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200" kern="1200"/>
            <a:t>Hardware</a:t>
          </a:r>
          <a:endParaRPr lang="en-US" sz="3200" kern="1200"/>
        </a:p>
      </dsp:txBody>
      <dsp:txXfrm>
        <a:off x="37467" y="924506"/>
        <a:ext cx="7240266" cy="692586"/>
      </dsp:txXfrm>
    </dsp:sp>
    <dsp:sp modelId="{19156640-E76F-487D-830F-6F4EFF6E1BA3}">
      <dsp:nvSpPr>
        <dsp:cNvPr id="0" name=""/>
        <dsp:cNvSpPr/>
      </dsp:nvSpPr>
      <dsp:spPr>
        <a:xfrm>
          <a:off x="0" y="1746720"/>
          <a:ext cx="73152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200" kern="1200"/>
            <a:t>Mécanique</a:t>
          </a:r>
          <a:endParaRPr lang="en-US" sz="3200" kern="1200"/>
        </a:p>
      </dsp:txBody>
      <dsp:txXfrm>
        <a:off x="37467" y="1784187"/>
        <a:ext cx="7240266" cy="692586"/>
      </dsp:txXfrm>
    </dsp:sp>
    <dsp:sp modelId="{41898627-AD3A-4664-B214-8D99660DE5B9}">
      <dsp:nvSpPr>
        <dsp:cNvPr id="0" name=""/>
        <dsp:cNvSpPr/>
      </dsp:nvSpPr>
      <dsp:spPr>
        <a:xfrm>
          <a:off x="0" y="2606400"/>
          <a:ext cx="73152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200" kern="1200"/>
            <a:t>Firmware</a:t>
          </a:r>
          <a:endParaRPr lang="en-US" sz="3200" kern="1200"/>
        </a:p>
      </dsp:txBody>
      <dsp:txXfrm>
        <a:off x="37467" y="2643867"/>
        <a:ext cx="7240266" cy="692586"/>
      </dsp:txXfrm>
    </dsp:sp>
    <dsp:sp modelId="{E3F48475-C4BF-4689-A16E-547910ECA12B}">
      <dsp:nvSpPr>
        <dsp:cNvPr id="0" name=""/>
        <dsp:cNvSpPr/>
      </dsp:nvSpPr>
      <dsp:spPr>
        <a:xfrm>
          <a:off x="0" y="3466080"/>
          <a:ext cx="73152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200" kern="1200"/>
            <a:t>Résultats</a:t>
          </a:r>
          <a:endParaRPr lang="en-US" sz="3200" kern="1200"/>
        </a:p>
      </dsp:txBody>
      <dsp:txXfrm>
        <a:off x="37467" y="3503547"/>
        <a:ext cx="7240266" cy="692586"/>
      </dsp:txXfrm>
    </dsp:sp>
    <dsp:sp modelId="{4BEEDA08-EA02-4C0E-A2CA-6216856CEFA0}">
      <dsp:nvSpPr>
        <dsp:cNvPr id="0" name=""/>
        <dsp:cNvSpPr/>
      </dsp:nvSpPr>
      <dsp:spPr>
        <a:xfrm>
          <a:off x="0" y="4325760"/>
          <a:ext cx="73152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200" kern="1200"/>
            <a:t>Bilan</a:t>
          </a:r>
          <a:endParaRPr lang="en-US" sz="3200" kern="1200"/>
        </a:p>
      </dsp:txBody>
      <dsp:txXfrm>
        <a:off x="37467" y="4363227"/>
        <a:ext cx="7240266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2AD4E-039D-4CD3-BD51-B1CEE8E35918}">
      <dsp:nvSpPr>
        <dsp:cNvPr id="0" name=""/>
        <dsp:cNvSpPr/>
      </dsp:nvSpPr>
      <dsp:spPr>
        <a:xfrm>
          <a:off x="0" y="98474"/>
          <a:ext cx="7728267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Console de jeu portable Pong</a:t>
          </a:r>
        </a:p>
      </dsp:txBody>
      <dsp:txXfrm>
        <a:off x="26930" y="125404"/>
        <a:ext cx="7674407" cy="497795"/>
      </dsp:txXfrm>
    </dsp:sp>
    <dsp:sp modelId="{35277A1D-B222-46BC-9602-1DB5B782EB42}">
      <dsp:nvSpPr>
        <dsp:cNvPr id="0" name=""/>
        <dsp:cNvSpPr/>
      </dsp:nvSpPr>
      <dsp:spPr>
        <a:xfrm>
          <a:off x="0" y="716369"/>
          <a:ext cx="7728267" cy="551655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3 </a:t>
          </a:r>
          <a:r>
            <a:rPr lang="en-US" sz="2300" kern="1200" dirty="0" err="1"/>
            <a:t>semaines</a:t>
          </a:r>
          <a:endParaRPr lang="en-US" sz="2300" kern="1200" dirty="0"/>
        </a:p>
      </dsp:txBody>
      <dsp:txXfrm>
        <a:off x="26930" y="743299"/>
        <a:ext cx="7674407" cy="497795"/>
      </dsp:txXfrm>
    </dsp:sp>
    <dsp:sp modelId="{D3FB93A0-BEE2-466E-A8AF-045FFD6755C0}">
      <dsp:nvSpPr>
        <dsp:cNvPr id="0" name=""/>
        <dsp:cNvSpPr/>
      </dsp:nvSpPr>
      <dsp:spPr>
        <a:xfrm>
          <a:off x="0" y="1334264"/>
          <a:ext cx="7728267" cy="55165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300" kern="1200" dirty="0"/>
            <a:t>Basse consommation</a:t>
          </a:r>
          <a:endParaRPr lang="en-US" sz="2300" kern="1200" dirty="0"/>
        </a:p>
      </dsp:txBody>
      <dsp:txXfrm>
        <a:off x="26930" y="1361194"/>
        <a:ext cx="7674407" cy="497795"/>
      </dsp:txXfrm>
    </dsp:sp>
    <dsp:sp modelId="{367F5874-B0CB-40CF-9E54-F754D98E2FE6}">
      <dsp:nvSpPr>
        <dsp:cNvPr id="0" name=""/>
        <dsp:cNvSpPr/>
      </dsp:nvSpPr>
      <dsp:spPr>
        <a:xfrm>
          <a:off x="0" y="1885919"/>
          <a:ext cx="7728267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37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CH" sz="1800" kern="1200" dirty="0"/>
            <a:t>Pile AAA</a:t>
          </a:r>
          <a:endParaRPr lang="en-US" sz="1800" kern="1200" dirty="0"/>
        </a:p>
      </dsp:txBody>
      <dsp:txXfrm>
        <a:off x="0" y="1885919"/>
        <a:ext cx="7728267" cy="380880"/>
      </dsp:txXfrm>
    </dsp:sp>
    <dsp:sp modelId="{1AB6F31D-17DF-42B7-8397-F84415D27C09}">
      <dsp:nvSpPr>
        <dsp:cNvPr id="0" name=""/>
        <dsp:cNvSpPr/>
      </dsp:nvSpPr>
      <dsp:spPr>
        <a:xfrm>
          <a:off x="0" y="2266799"/>
          <a:ext cx="7728267" cy="551655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300" kern="1200"/>
            <a:t>Écran tactile résistif</a:t>
          </a:r>
          <a:endParaRPr lang="en-US" sz="2300" kern="1200"/>
        </a:p>
      </dsp:txBody>
      <dsp:txXfrm>
        <a:off x="26930" y="2293729"/>
        <a:ext cx="7674407" cy="497795"/>
      </dsp:txXfrm>
    </dsp:sp>
    <dsp:sp modelId="{1B7BB9F5-603B-4BC6-808F-1E5187A8A004}">
      <dsp:nvSpPr>
        <dsp:cNvPr id="0" name=""/>
        <dsp:cNvSpPr/>
      </dsp:nvSpPr>
      <dsp:spPr>
        <a:xfrm>
          <a:off x="0" y="2818454"/>
          <a:ext cx="7728267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37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CH" sz="1800" kern="1200"/>
            <a:t>Pas de puce driver</a:t>
          </a:r>
          <a:endParaRPr lang="en-US" sz="1800" kern="1200"/>
        </a:p>
      </dsp:txBody>
      <dsp:txXfrm>
        <a:off x="0" y="2818454"/>
        <a:ext cx="7728267" cy="380880"/>
      </dsp:txXfrm>
    </dsp:sp>
    <dsp:sp modelId="{CE2F434C-B321-473F-9223-6CDC6ED1B924}">
      <dsp:nvSpPr>
        <dsp:cNvPr id="0" name=""/>
        <dsp:cNvSpPr/>
      </dsp:nvSpPr>
      <dsp:spPr>
        <a:xfrm>
          <a:off x="0" y="3199334"/>
          <a:ext cx="7728267" cy="55165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300" kern="1200" dirty="0"/>
            <a:t>Processeur : PIC18LF25K22</a:t>
          </a:r>
          <a:endParaRPr lang="en-US" sz="2300" kern="1200" dirty="0"/>
        </a:p>
      </dsp:txBody>
      <dsp:txXfrm>
        <a:off x="26930" y="3226264"/>
        <a:ext cx="7674407" cy="497795"/>
      </dsp:txXfrm>
    </dsp:sp>
    <dsp:sp modelId="{0A36FEBB-A98A-4977-B224-37AC20C05E7F}">
      <dsp:nvSpPr>
        <dsp:cNvPr id="0" name=""/>
        <dsp:cNvSpPr/>
      </dsp:nvSpPr>
      <dsp:spPr>
        <a:xfrm>
          <a:off x="0" y="3750989"/>
          <a:ext cx="7728267" cy="123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37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8 bits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Basse </a:t>
          </a:r>
          <a:r>
            <a:rPr lang="en-US" sz="1800" kern="1200" dirty="0" err="1"/>
            <a:t>consommation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CH" sz="1800" kern="1200" dirty="0"/>
            <a:t>Nombre de GPIO limité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 err="1"/>
            <a:t>Possibilités</a:t>
          </a:r>
          <a:r>
            <a:rPr lang="en-US" sz="1800" kern="1200" dirty="0"/>
            <a:t> de </a:t>
          </a:r>
          <a:r>
            <a:rPr lang="en-US" sz="1800" kern="1200" dirty="0" err="1"/>
            <a:t>calcul</a:t>
          </a:r>
          <a:r>
            <a:rPr lang="en-US" sz="1800" kern="1200" dirty="0"/>
            <a:t> </a:t>
          </a:r>
          <a:r>
            <a:rPr lang="en-US" sz="1800" kern="1200" dirty="0" err="1"/>
            <a:t>limitées</a:t>
          </a:r>
          <a:endParaRPr lang="en-US" sz="1800" kern="1200" dirty="0"/>
        </a:p>
      </dsp:txBody>
      <dsp:txXfrm>
        <a:off x="0" y="3750989"/>
        <a:ext cx="7728267" cy="12378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F48C90-7399-42F9-BD8A-66BB2B6D7AB9}">
      <dsp:nvSpPr>
        <dsp:cNvPr id="0" name=""/>
        <dsp:cNvSpPr/>
      </dsp:nvSpPr>
      <dsp:spPr>
        <a:xfrm>
          <a:off x="0" y="6202"/>
          <a:ext cx="7728267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Cahier des charges </a:t>
          </a:r>
          <a:r>
            <a:rPr lang="en-US" sz="2400" kern="1200" dirty="0" err="1"/>
            <a:t>respecté</a:t>
          </a:r>
          <a:endParaRPr lang="en-US" sz="2400" kern="1200" dirty="0"/>
        </a:p>
      </dsp:txBody>
      <dsp:txXfrm>
        <a:off x="28100" y="34302"/>
        <a:ext cx="7672067" cy="519439"/>
      </dsp:txXfrm>
    </dsp:sp>
    <dsp:sp modelId="{487FBDB1-EA19-4DEE-8883-B5EE5D451E67}">
      <dsp:nvSpPr>
        <dsp:cNvPr id="0" name=""/>
        <dsp:cNvSpPr/>
      </dsp:nvSpPr>
      <dsp:spPr>
        <a:xfrm>
          <a:off x="0" y="650961"/>
          <a:ext cx="7728267" cy="575639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400" kern="1200" dirty="0"/>
            <a:t>Corrections :</a:t>
          </a:r>
          <a:endParaRPr lang="en-US" sz="2400" kern="1200" dirty="0"/>
        </a:p>
      </dsp:txBody>
      <dsp:txXfrm>
        <a:off x="28100" y="679061"/>
        <a:ext cx="7672067" cy="519439"/>
      </dsp:txXfrm>
    </dsp:sp>
    <dsp:sp modelId="{E8592037-45B5-4AF5-851A-0CD5D5844CCA}">
      <dsp:nvSpPr>
        <dsp:cNvPr id="0" name=""/>
        <dsp:cNvSpPr/>
      </dsp:nvSpPr>
      <dsp:spPr>
        <a:xfrm>
          <a:off x="0" y="1226601"/>
          <a:ext cx="7728267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37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CH" sz="1900" kern="1200" dirty="0"/>
            <a:t>Schématique et circuit imprimé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 err="1"/>
            <a:t>Accès</a:t>
          </a:r>
          <a:r>
            <a:rPr lang="en-US" sz="1900" kern="1200" dirty="0"/>
            <a:t> des piles plus large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Fixation de la plaque du dessus plus </a:t>
          </a:r>
          <a:r>
            <a:rPr lang="en-US" sz="1900" kern="1200" dirty="0" err="1"/>
            <a:t>solide</a:t>
          </a:r>
          <a:endParaRPr lang="en-US" sz="1900" kern="1200" dirty="0"/>
        </a:p>
      </dsp:txBody>
      <dsp:txXfrm>
        <a:off x="0" y="1226601"/>
        <a:ext cx="7728267" cy="993600"/>
      </dsp:txXfrm>
    </dsp:sp>
    <dsp:sp modelId="{7A38F93F-A091-4DB9-8506-14FAFB3D99D8}">
      <dsp:nvSpPr>
        <dsp:cNvPr id="0" name=""/>
        <dsp:cNvSpPr/>
      </dsp:nvSpPr>
      <dsp:spPr>
        <a:xfrm>
          <a:off x="0" y="2220202"/>
          <a:ext cx="7728267" cy="57563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400" kern="1200" dirty="0"/>
            <a:t>Voie d’améliorations :</a:t>
          </a:r>
          <a:endParaRPr lang="en-US" sz="2400" kern="1200" dirty="0"/>
        </a:p>
      </dsp:txBody>
      <dsp:txXfrm>
        <a:off x="28100" y="2248302"/>
        <a:ext cx="7672067" cy="519439"/>
      </dsp:txXfrm>
    </dsp:sp>
    <dsp:sp modelId="{48F55DD3-287A-4AC3-84CA-3479DA4E56C1}">
      <dsp:nvSpPr>
        <dsp:cNvPr id="0" name=""/>
        <dsp:cNvSpPr/>
      </dsp:nvSpPr>
      <dsp:spPr>
        <a:xfrm>
          <a:off x="0" y="2795842"/>
          <a:ext cx="7728267" cy="228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37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Menu plus </a:t>
          </a:r>
          <a:r>
            <a:rPr lang="en-US" sz="1900" kern="1200" dirty="0" err="1"/>
            <a:t>complet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CH" sz="1900" kern="1200" dirty="0"/>
            <a:t>Niveaux de difficulté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Game Over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CH" sz="1900" kern="1200"/>
            <a:t>Joystick ou slider pour le contrôle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CH" sz="1900" kern="1200"/>
            <a:t>Haut-parleur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CH" sz="1900" kern="1200"/>
            <a:t>Détection de la lumière ambiante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CH" sz="1900" kern="1200"/>
            <a:t>Mode multijoueur</a:t>
          </a:r>
          <a:endParaRPr lang="en-US" sz="1900" kern="1200"/>
        </a:p>
      </dsp:txBody>
      <dsp:txXfrm>
        <a:off x="0" y="2795842"/>
        <a:ext cx="7728267" cy="2285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0T07:20:06.3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0T07:20:14.2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0T07:20:14.6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0T07:11:16.5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47,'1295'0,"-1261"-1,47-9,-46 4,45 0,-51 4,46-8,-46 5,47-2,201 8,-257-1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0T07:11:20.5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52,'3'-3,"1"1,0-1,-1 1,1 0,0 0,0 0,0 0,1 1,-1 0,0 0,1 0,-1 0,6 0,66 0,-53 2,23-2,0-2,54-10,-43 7,0 2,95 6,-39 1,588-3,-669 2,1 1,63 15,-64-10,1-2,64 4,-59-10,-6-1,0 1,0 1,0 2,-1 1,1 2,40 12,-40-8,1-1,-1-2,1-1,52 2,138-8,-94-3,-55 3,13 2,144-18,-181 11,56 1,-63 3,0-1,48-9,-63 7,0 1,44 2,8-1,-76 1,1 1,-1-1,0 0,0 0,0 0,0-1,0 1,4-3,7-6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0T07:11:25.3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3,'113'-2,"122"5,-215 0,0 1,0 1,0 0,26 13,41 10,60-5,-15-3,-95-14,1-3,69-1,-68-2,-1 1,65 9,-54 1,-18-4,0-1,1-2,32 1,-35-3,47 8,-47-5,46 2,1162-8,-1203-1,52-8,-53 4,55-1,23 10,124-5,-158-9,-48 6,50-2,-43 4,-1-1,48-11,1-1,-25 11,116 4,23-1,-189 0,1 0,-1 0,0-1,0 0,13-7,-13 5,1 1,-1 1,1 0,19-4,46 1,120 7,-69 2,104-3,-210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0T07:20:18.2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0T07:20:18.6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0T06:59:40.2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207 1351,'0'-25,"-1"-2,1-1,1 1,1 0,1 0,2 0,0 1,14-37,6-24,-21 68,1 0,0 0,13-27,9-11,-16 31,1 2,1 0,1 0,32-40,-21 34,62-63,-50 49,-31 36,1 0,-1 0,1 0,0 1,13-10,41-29,-37 26,1 2,28-16,96-65,-35 28,-14 7,-68 49,0 1,0 1,1 2,1 1,0 2,0 1,0 2,1 1,0 2,46 2,18 0,79 3,-148 1,0 2,40 13,-4-2,-45-12,0 1,-1 0,1 2,-1 0,-1 2,1 0,-2 1,1 0,-2 2,1 0,-2 1,0 1,-1 0,25 32,-22-23,-1 1,22 45,-34-58,0 0,-1 0,0 1,-1 0,-1 0,0 0,-1 0,0 23,-2 102,-3 72,-2-165,-2-1,-25 81,24-94,-5 17,-2 0,-3-1,-1-1,-2-1,-30 44,38-68,-5 10,-2-2,-1 0,-48 48,-146 135,-84 74,279-270,0-1,0-1,-1-1,-45 18,-98 25,99-36,61-19,-26 10,-2-1,1-2,-1-1,-62 4,40-10,0-2,0-3,0-2,-84-20,80 11,24 7,1-1,-45-19,57 17,1-1,0 0,0-2,1-1,1 0,0-1,2-1,0-1,-18-23,19 20,1-1,0 0,2-2,1 1,0-2,2 1,1-1,1-1,1 0,1 0,2 0,-3-53,7 69,0-1,0 1,-1-1,-1 1,1 0,-2 0,1-1,-1 1,-1 1,0-1,0 0,-9-11,0 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0T06:59:43.5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1766 1792,'-21'-3,"1"0,-1-1,1-1,0-1,0 0,-23-12,24 10,-127-54,-78-29,110 46,-210-115,201 94,-39-30,36 20,107 65,-52-29,-91-66,150 97,0-1,0 0,1-1,1 0,-11-15,16 20,1-1,0 0,1 0,0-1,0 1,1-1,-1 1,2-1,-1 0,1 1,0-16,0 14,1 1,1 0,0 0,0 0,0 0,1 0,0 0,1 1,-1-1,7-11,1 4,1 0,0 1,22-22,-4 7,2 2,1 0,57-35,114-52,-161 91,161-70,-56 29,-61 28,2 3,1 4,1 4,1 4,165-16,-207 32,-1 3,1 2,-1 2,1 2,-1 2,0 3,-1 1,0 3,-1 1,48 23,-78-30,378 184,-301-140,-2 4,92 75,-163-116,-1 1,-1 1,-1 1,0 0,-2 1,0 1,25 40,-19-19,26 70,-41-90,0 1,-2-1,0 1,-1 0,0 37,-4-39,-2 1,0-1,-1 1,-1-1,0-1,-2 1,0-1,-1 0,-12 20,10-24,0-1,0 0,-1-1,-1-1,0 0,0 0,-1-1,0 0,-1-2,0 1,-20 7,-8 2,10-3,-1-1,0-2,0-1,-56 9,62-15,-1 2,2 0,-39 17,34-12,-59 14,44-15,-58 23,17-5,-166 57,232-79,0-2,0-1,0 0,-1-1,1-1,-1-2,-34-2,28 1,5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0T07:20:07.5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0T07:20:08.9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0T07:20:09.5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0T07:20:10.1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0T07:20:12.2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0T07:20:12.5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0T07:20:13.1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0T07:20:13.5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5" Type="http://schemas.openxmlformats.org/officeDocument/2006/relationships/image" Target="../media/image16.png"/><Relationship Id="rId4" Type="http://schemas.openxmlformats.org/officeDocument/2006/relationships/customXml" Target="../ink/ink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6.xml"/><Relationship Id="rId18" Type="http://schemas.openxmlformats.org/officeDocument/2006/relationships/customXml" Target="../ink/ink11.xml"/><Relationship Id="rId3" Type="http://schemas.openxmlformats.org/officeDocument/2006/relationships/diagramLayout" Target="../diagrams/layout2.xml"/><Relationship Id="rId7" Type="http://schemas.openxmlformats.org/officeDocument/2006/relationships/customXml" Target="../ink/ink1.xml"/><Relationship Id="rId12" Type="http://schemas.openxmlformats.org/officeDocument/2006/relationships/customXml" Target="../ink/ink5.xml"/><Relationship Id="rId17" Type="http://schemas.openxmlformats.org/officeDocument/2006/relationships/customXml" Target="../ink/ink10.xml"/><Relationship Id="rId2" Type="http://schemas.openxmlformats.org/officeDocument/2006/relationships/diagramData" Target="../diagrams/data2.xml"/><Relationship Id="rId16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customXml" Target="../ink/ink4.xml"/><Relationship Id="rId5" Type="http://schemas.openxmlformats.org/officeDocument/2006/relationships/diagramColors" Target="../diagrams/colors2.xml"/><Relationship Id="rId15" Type="http://schemas.openxmlformats.org/officeDocument/2006/relationships/customXml" Target="../ink/ink8.xml"/><Relationship Id="rId10" Type="http://schemas.openxmlformats.org/officeDocument/2006/relationships/customXml" Target="../ink/ink3.xml"/><Relationship Id="rId4" Type="http://schemas.openxmlformats.org/officeDocument/2006/relationships/diagramQuickStyle" Target="../diagrams/quickStyle2.xml"/><Relationship Id="rId9" Type="http://schemas.openxmlformats.org/officeDocument/2006/relationships/customXml" Target="../ink/ink2.xml"/><Relationship Id="rId1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0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customXml" Target="../ink/ink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E60B50-EC21-4E09-ACD5-F8FEA9338A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Projet Summer </a:t>
            </a:r>
            <a:r>
              <a:rPr lang="fr-CH" dirty="0" err="1"/>
              <a:t>School</a:t>
            </a:r>
            <a:br>
              <a:rPr lang="fr-CH" dirty="0"/>
            </a:br>
            <a:r>
              <a:rPr lang="fr-CH" dirty="0" err="1"/>
              <a:t>PongBoy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E096812-D403-4A13-A518-4A14B4C3E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Samy Francelet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575804-BCCB-4268-9F06-FE12DA273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521" y="2332927"/>
            <a:ext cx="3081479" cy="3475037"/>
          </a:xfrm>
          <a:prstGeom prst="rect">
            <a:avLst/>
          </a:prstGeom>
        </p:spPr>
      </p:pic>
      <p:pic>
        <p:nvPicPr>
          <p:cNvPr id="9" name="Image 8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820BC4E8-E9A9-4157-AA4A-F92A24E34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75" y="753757"/>
            <a:ext cx="3544608" cy="217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7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78A21-090E-4E0D-88F4-3D71017E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Control du Paddle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9CF4B82-178F-4934-B297-397A66B0A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2466" y="436438"/>
            <a:ext cx="3878360" cy="5985123"/>
          </a:xfrm>
        </p:spPr>
      </p:pic>
    </p:spTree>
    <p:extLst>
      <p:ext uri="{BB962C8B-B14F-4D97-AF65-F5344CB8AC3E}">
        <p14:creationId xmlns:p14="http://schemas.microsoft.com/office/powerpoint/2010/main" val="4267618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C4170B-B3EA-4F1A-AE87-0F8D85A9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DE9F00-3829-4D8A-9F41-C990D5594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sz="3600" dirty="0"/>
              <a:t>Protection de l’inversion de polarité des piles</a:t>
            </a:r>
          </a:p>
          <a:p>
            <a:r>
              <a:rPr lang="fr-CH" sz="3600" dirty="0"/>
              <a:t>Gestion de l’énergie fonctionnelle</a:t>
            </a:r>
          </a:p>
          <a:p>
            <a:r>
              <a:rPr lang="fr-CH" sz="3600" dirty="0"/>
              <a:t>Gestion du rétroéclairage fonctionnelle</a:t>
            </a:r>
          </a:p>
          <a:p>
            <a:r>
              <a:rPr lang="fr-CH" sz="3600" dirty="0"/>
              <a:t>Code réutilisable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4353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27ED0B-35EB-4C21-BA03-B5CAC72F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Résultats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C0AE909-F8C7-4475-BBE2-47EEE961C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114" t="43078" r="29018" b="29046"/>
          <a:stretch/>
        </p:blipFill>
        <p:spPr>
          <a:xfrm>
            <a:off x="8991599" y="3750906"/>
            <a:ext cx="2497923" cy="2388638"/>
          </a:xfrm>
        </p:spPr>
      </p:pic>
      <p:pic>
        <p:nvPicPr>
          <p:cNvPr id="7" name="Image 6" descr="Une image contenant équipement électronique&#10;&#10;Description générée automatiquement">
            <a:extLst>
              <a:ext uri="{FF2B5EF4-FFF2-40B4-BE49-F238E27FC236}">
                <a16:creationId xmlns:a16="http://schemas.microsoft.com/office/drawing/2014/main" id="{43D15437-88DC-4469-A1A2-EB1D032805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266" b="21496"/>
          <a:stretch/>
        </p:blipFill>
        <p:spPr>
          <a:xfrm>
            <a:off x="3524250" y="746449"/>
            <a:ext cx="5143500" cy="37882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592574ED-DAD6-4209-B5FA-064CECF54358}"/>
                  </a:ext>
                </a:extLst>
              </p14:cNvPr>
              <p14:cNvContentPartPr/>
              <p14:nvPr/>
            </p14:nvContentPartPr>
            <p14:xfrm>
              <a:off x="9610457" y="4048251"/>
              <a:ext cx="878760" cy="83268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592574ED-DAD6-4209-B5FA-064CECF543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01457" y="4039611"/>
                <a:ext cx="896400" cy="85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7849B3C6-F124-485A-9236-99C1B95BB167}"/>
                  </a:ext>
                </a:extLst>
              </p14:cNvPr>
              <p14:cNvContentPartPr/>
              <p14:nvPr/>
            </p14:nvContentPartPr>
            <p14:xfrm>
              <a:off x="9711617" y="5083971"/>
              <a:ext cx="1140840" cy="64548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7849B3C6-F124-485A-9236-99C1B95BB16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02617" y="5074971"/>
                <a:ext cx="1158480" cy="66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4809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FD23E-820D-481D-8CA6-C317EDA3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fr-CH" dirty="0"/>
              <a:t>Bilan	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F546FD4-6107-4593-BFB5-0CA0C3ECB7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944674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526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BA3AF4-92B8-478C-9F5C-5AEEB651C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EBC7952-9B80-4E45-B072-69B85F57F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5700" y="863600"/>
            <a:ext cx="5121275" cy="5121275"/>
          </a:xfrm>
        </p:spPr>
      </p:pic>
    </p:spTree>
    <p:extLst>
      <p:ext uri="{BB962C8B-B14F-4D97-AF65-F5344CB8AC3E}">
        <p14:creationId xmlns:p14="http://schemas.microsoft.com/office/powerpoint/2010/main" val="20295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82167D-FDE3-40F7-BAF7-35161926C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0C12E44B-C318-4001-8CE2-1FB8CBBDB7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67912" y="868680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97D25C-1765-4606-9EBF-126AC5F8F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9039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8EE67C-AECC-43CE-9718-413929EF4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fr-CH" dirty="0"/>
              <a:t>Cahier des charges	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D3FD6FB-546C-4BF5-B522-1C48057E39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9842295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7C1874AF-3248-40B0-8308-43AEAC32F02E}"/>
                  </a:ext>
                </a:extLst>
              </p14:cNvPr>
              <p14:cNvContentPartPr/>
              <p14:nvPr/>
            </p14:nvContentPartPr>
            <p14:xfrm>
              <a:off x="5652491" y="4779491"/>
              <a:ext cx="360" cy="360"/>
            </p14:xfrm>
          </p:contentPart>
        </mc:Choice>
        <mc:Fallback xmlns=""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7C1874AF-3248-40B0-8308-43AEAC32F02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43491" y="477049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89299B7E-8499-4D1B-B74B-A1EA6808EDC0}"/>
                  </a:ext>
                </a:extLst>
              </p14:cNvPr>
              <p14:cNvContentPartPr/>
              <p14:nvPr/>
            </p14:nvContentPartPr>
            <p14:xfrm>
              <a:off x="5203571" y="5028971"/>
              <a:ext cx="360" cy="3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89299B7E-8499-4D1B-B74B-A1EA6808ED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94571" y="501997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C4C00C42-040B-462B-B9E5-7B00C8C5BFF2}"/>
                  </a:ext>
                </a:extLst>
              </p14:cNvPr>
              <p14:cNvContentPartPr/>
              <p14:nvPr/>
            </p14:nvContentPartPr>
            <p14:xfrm>
              <a:off x="4272611" y="4014851"/>
              <a:ext cx="360" cy="360"/>
            </p14:xfrm>
          </p:contentPart>
        </mc:Choice>
        <mc:Fallback xmlns=""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C4C00C42-040B-462B-B9E5-7B00C8C5BFF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63611" y="400585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BD0E6B71-198D-481D-A0ED-8C7CCB432C2D}"/>
                  </a:ext>
                </a:extLst>
              </p14:cNvPr>
              <p14:cNvContentPartPr/>
              <p14:nvPr/>
            </p14:nvContentPartPr>
            <p14:xfrm>
              <a:off x="5103491" y="4480331"/>
              <a:ext cx="360" cy="360"/>
            </p14:xfrm>
          </p:contentPart>
        </mc:Choice>
        <mc:Fallback xmlns=""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BD0E6B71-198D-481D-A0ED-8C7CCB432C2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94851" y="447169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99A3DEB7-3F4D-4360-BB51-83357F194EF2}"/>
                  </a:ext>
                </a:extLst>
              </p14:cNvPr>
              <p14:cNvContentPartPr/>
              <p14:nvPr/>
            </p14:nvContentPartPr>
            <p14:xfrm>
              <a:off x="6076211" y="2161211"/>
              <a:ext cx="360" cy="36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99A3DEB7-3F4D-4360-BB51-83357F194EF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67571" y="215221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e 16">
            <a:extLst>
              <a:ext uri="{FF2B5EF4-FFF2-40B4-BE49-F238E27FC236}">
                <a16:creationId xmlns:a16="http://schemas.microsoft.com/office/drawing/2014/main" id="{9E470037-FB08-4D53-8287-BBEABFCD1DB5}"/>
              </a:ext>
            </a:extLst>
          </p:cNvPr>
          <p:cNvGrpSpPr/>
          <p:nvPr/>
        </p:nvGrpSpPr>
        <p:grpSpPr>
          <a:xfrm>
            <a:off x="4047971" y="3757091"/>
            <a:ext cx="360" cy="360"/>
            <a:chOff x="4047971" y="3757091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Encre 8">
                  <a:extLst>
                    <a:ext uri="{FF2B5EF4-FFF2-40B4-BE49-F238E27FC236}">
                      <a16:creationId xmlns:a16="http://schemas.microsoft.com/office/drawing/2014/main" id="{F29FEA6B-A7C5-41DD-A685-FC8999E72DE0}"/>
                    </a:ext>
                  </a:extLst>
                </p14:cNvPr>
                <p14:cNvContentPartPr/>
                <p14:nvPr/>
              </p14:nvContentPartPr>
              <p14:xfrm>
                <a:off x="4047971" y="3757091"/>
                <a:ext cx="360" cy="360"/>
              </p14:xfrm>
            </p:contentPart>
          </mc:Choice>
          <mc:Fallback xmlns="">
            <p:pic>
              <p:nvPicPr>
                <p:cNvPr id="9" name="Encre 8">
                  <a:extLst>
                    <a:ext uri="{FF2B5EF4-FFF2-40B4-BE49-F238E27FC236}">
                      <a16:creationId xmlns:a16="http://schemas.microsoft.com/office/drawing/2014/main" id="{F29FEA6B-A7C5-41DD-A685-FC8999E72DE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38971" y="37484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Encre 9">
                  <a:extLst>
                    <a:ext uri="{FF2B5EF4-FFF2-40B4-BE49-F238E27FC236}">
                      <a16:creationId xmlns:a16="http://schemas.microsoft.com/office/drawing/2014/main" id="{C44BF396-03D5-4412-B319-FDBB8E4FF650}"/>
                    </a:ext>
                  </a:extLst>
                </p14:cNvPr>
                <p14:cNvContentPartPr/>
                <p14:nvPr/>
              </p14:nvContentPartPr>
              <p14:xfrm>
                <a:off x="4047971" y="3757091"/>
                <a:ext cx="360" cy="360"/>
              </p14:xfrm>
            </p:contentPart>
          </mc:Choice>
          <mc:Fallback xmlns="">
            <p:pic>
              <p:nvPicPr>
                <p:cNvPr id="10" name="Encre 9">
                  <a:extLst>
                    <a:ext uri="{FF2B5EF4-FFF2-40B4-BE49-F238E27FC236}">
                      <a16:creationId xmlns:a16="http://schemas.microsoft.com/office/drawing/2014/main" id="{C44BF396-03D5-4412-B319-FDBB8E4FF65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38971" y="37484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268F2EB2-E936-451D-BC6A-1A28C651CEC2}"/>
              </a:ext>
            </a:extLst>
          </p:cNvPr>
          <p:cNvGrpSpPr/>
          <p:nvPr/>
        </p:nvGrpSpPr>
        <p:grpSpPr>
          <a:xfrm>
            <a:off x="7406051" y="1288211"/>
            <a:ext cx="360" cy="360"/>
            <a:chOff x="7406051" y="1288211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Encre 10">
                  <a:extLst>
                    <a:ext uri="{FF2B5EF4-FFF2-40B4-BE49-F238E27FC236}">
                      <a16:creationId xmlns:a16="http://schemas.microsoft.com/office/drawing/2014/main" id="{AF5E4210-F960-4B8E-B062-45DEB80BD500}"/>
                    </a:ext>
                  </a:extLst>
                </p14:cNvPr>
                <p14:cNvContentPartPr/>
                <p14:nvPr/>
              </p14:nvContentPartPr>
              <p14:xfrm>
                <a:off x="7406051" y="1288211"/>
                <a:ext cx="360" cy="360"/>
              </p14:xfrm>
            </p:contentPart>
          </mc:Choice>
          <mc:Fallback xmlns="">
            <p:pic>
              <p:nvPicPr>
                <p:cNvPr id="11" name="Encre 10">
                  <a:extLst>
                    <a:ext uri="{FF2B5EF4-FFF2-40B4-BE49-F238E27FC236}">
                      <a16:creationId xmlns:a16="http://schemas.microsoft.com/office/drawing/2014/main" id="{AF5E4210-F960-4B8E-B062-45DEB80BD50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97411" y="12795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Encre 11">
                  <a:extLst>
                    <a:ext uri="{FF2B5EF4-FFF2-40B4-BE49-F238E27FC236}">
                      <a16:creationId xmlns:a16="http://schemas.microsoft.com/office/drawing/2014/main" id="{379C51E0-D295-49F9-9379-0D867542E163}"/>
                    </a:ext>
                  </a:extLst>
                </p14:cNvPr>
                <p14:cNvContentPartPr/>
                <p14:nvPr/>
              </p14:nvContentPartPr>
              <p14:xfrm>
                <a:off x="7406051" y="1288211"/>
                <a:ext cx="360" cy="360"/>
              </p14:xfrm>
            </p:contentPart>
          </mc:Choice>
          <mc:Fallback xmlns="">
            <p:pic>
              <p:nvPicPr>
                <p:cNvPr id="12" name="Encre 11">
                  <a:extLst>
                    <a:ext uri="{FF2B5EF4-FFF2-40B4-BE49-F238E27FC236}">
                      <a16:creationId xmlns:a16="http://schemas.microsoft.com/office/drawing/2014/main" id="{379C51E0-D295-49F9-9379-0D867542E16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97411" y="12795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6528F8-1B91-4913-90C8-D56526ADC8F8}"/>
              </a:ext>
            </a:extLst>
          </p:cNvPr>
          <p:cNvGrpSpPr/>
          <p:nvPr/>
        </p:nvGrpSpPr>
        <p:grpSpPr>
          <a:xfrm>
            <a:off x="1396211" y="3183251"/>
            <a:ext cx="360" cy="360"/>
            <a:chOff x="1396211" y="3183251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20466F0A-D43F-421B-AB41-1C8A3EF182BE}"/>
                    </a:ext>
                  </a:extLst>
                </p14:cNvPr>
                <p14:cNvContentPartPr/>
                <p14:nvPr/>
              </p14:nvContentPartPr>
              <p14:xfrm>
                <a:off x="1396211" y="3183251"/>
                <a:ext cx="360" cy="3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20466F0A-D43F-421B-AB41-1C8A3EF182B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87571" y="31746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DDB08A10-700D-4E91-899F-14B2E98F96C3}"/>
                    </a:ext>
                  </a:extLst>
                </p14:cNvPr>
                <p14:cNvContentPartPr/>
                <p14:nvPr/>
              </p14:nvContentPartPr>
              <p14:xfrm>
                <a:off x="1396211" y="3183251"/>
                <a:ext cx="360" cy="36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DDB08A10-700D-4E91-899F-14B2E98F96C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87571" y="31746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4466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44C9DD-EFFC-46EF-9B91-F83031B58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Hardware</a:t>
            </a:r>
            <a:endParaRPr lang="fr-CH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08E8A92-BF57-41C9-A9F6-4057FFD6E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3506" y="1791137"/>
            <a:ext cx="7060515" cy="327572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994DD67C-E41B-4010-8C9A-795A5752658B}"/>
                  </a:ext>
                </a:extLst>
              </p14:cNvPr>
              <p14:cNvContentPartPr/>
              <p14:nvPr/>
            </p14:nvContentPartPr>
            <p14:xfrm>
              <a:off x="4214291" y="3748451"/>
              <a:ext cx="731520" cy="1728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994DD67C-E41B-4010-8C9A-795A575265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5291" y="3739451"/>
                <a:ext cx="74916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DF646C3A-191C-40E7-A3AC-55ABC27C61CF}"/>
                  </a:ext>
                </a:extLst>
              </p14:cNvPr>
              <p14:cNvContentPartPr/>
              <p14:nvPr/>
            </p14:nvContentPartPr>
            <p14:xfrm>
              <a:off x="5801891" y="4902251"/>
              <a:ext cx="1301040" cy="44640"/>
            </p14:xfrm>
          </p:contentPart>
        </mc:Choice>
        <mc:Fallback xmlns=""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DF646C3A-191C-40E7-A3AC-55ABC27C61C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93251" y="4893611"/>
                <a:ext cx="131868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DC6B7711-0FD3-4BCC-9074-32B95FB1ACE4}"/>
                  </a:ext>
                </a:extLst>
              </p14:cNvPr>
              <p14:cNvContentPartPr/>
              <p14:nvPr/>
            </p14:nvContentPartPr>
            <p14:xfrm>
              <a:off x="7971251" y="4903331"/>
              <a:ext cx="1828440" cy="68040"/>
            </p14:xfrm>
          </p:contentPart>
        </mc:Choice>
        <mc:Fallback xmlns=""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DC6B7711-0FD3-4BCC-9074-32B95FB1AC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62611" y="4894691"/>
                <a:ext cx="184608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3E53AD52-ECF7-4760-BD09-6DCAF8878C32}"/>
                  </a:ext>
                </a:extLst>
              </p14:cNvPr>
              <p14:cNvContentPartPr/>
              <p14:nvPr/>
            </p14:nvContentPartPr>
            <p14:xfrm>
              <a:off x="1387571" y="3266771"/>
              <a:ext cx="360" cy="36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3E53AD52-ECF7-4760-BD09-6DCAF8878C3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78931" y="325777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33298B83-9792-410C-9BC3-8C42A611E673}"/>
                  </a:ext>
                </a:extLst>
              </p14:cNvPr>
              <p14:cNvContentPartPr/>
              <p14:nvPr/>
            </p14:nvContentPartPr>
            <p14:xfrm>
              <a:off x="1387571" y="3266771"/>
              <a:ext cx="360" cy="360"/>
            </p14:xfrm>
          </p:contentPart>
        </mc:Choice>
        <mc:Fallback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33298B83-9792-410C-9BC3-8C42A611E67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78931" y="325777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0319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0071DB-A9BA-4893-B42B-62CDF701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Mécanique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7FF4F91-2491-43D2-B44D-2C805EE01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7963" y="895350"/>
            <a:ext cx="4476750" cy="5057775"/>
          </a:xfrm>
        </p:spPr>
      </p:pic>
    </p:spTree>
    <p:extLst>
      <p:ext uri="{BB962C8B-B14F-4D97-AF65-F5344CB8AC3E}">
        <p14:creationId xmlns:p14="http://schemas.microsoft.com/office/powerpoint/2010/main" val="334295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5CD51-FB42-4CED-8E84-E72F744D7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Structure </a:t>
            </a:r>
            <a:r>
              <a:rPr lang="fr-CH" dirty="0"/>
              <a:t>du </a:t>
            </a:r>
            <a:r>
              <a:rPr lang="fr-CH" dirty="0" err="1"/>
              <a:t>Firmware</a:t>
            </a:r>
            <a:endParaRPr lang="fr-CH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4F2796A-2B0B-43D1-AC6E-1BE7C6B09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3967" y="105419"/>
            <a:ext cx="8642719" cy="6638018"/>
          </a:xfrm>
        </p:spPr>
      </p:pic>
    </p:spTree>
    <p:extLst>
      <p:ext uri="{BB962C8B-B14F-4D97-AF65-F5344CB8AC3E}">
        <p14:creationId xmlns:p14="http://schemas.microsoft.com/office/powerpoint/2010/main" val="48365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54D0F0-56AF-43AC-9F25-ABA35549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Lecture du </a:t>
            </a:r>
            <a:r>
              <a:rPr lang="fr-CH" dirty="0" err="1"/>
              <a:t>TouchScreen</a:t>
            </a:r>
            <a:endParaRPr lang="fr-CH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90B333A0-0AA5-470C-B65E-2E3022B70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1878" y="706084"/>
            <a:ext cx="4898993" cy="5436688"/>
          </a:xfrm>
        </p:spPr>
      </p:pic>
    </p:spTree>
    <p:extLst>
      <p:ext uri="{BB962C8B-B14F-4D97-AF65-F5344CB8AC3E}">
        <p14:creationId xmlns:p14="http://schemas.microsoft.com/office/powerpoint/2010/main" val="1506372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F32A93-730D-47C3-8C09-32A09C66B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Gestion de l’alimentation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A705C79-48B4-4CFB-8AB8-26FC20266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4474" y="241968"/>
            <a:ext cx="3946849" cy="6238028"/>
          </a:xfrm>
        </p:spPr>
      </p:pic>
    </p:spTree>
    <p:extLst>
      <p:ext uri="{BB962C8B-B14F-4D97-AF65-F5344CB8AC3E}">
        <p14:creationId xmlns:p14="http://schemas.microsoft.com/office/powerpoint/2010/main" val="2260015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7A1B4-CAFF-4D2B-891E-B83DE94C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Controlleur</a:t>
            </a:r>
            <a:r>
              <a:rPr lang="fr-CH" dirty="0"/>
              <a:t> de jeu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3EC1B7E6-37F1-4D08-B4AA-DF11480F7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5731" y="0"/>
            <a:ext cx="3495870" cy="6797526"/>
          </a:xfrm>
        </p:spPr>
      </p:pic>
    </p:spTree>
    <p:extLst>
      <p:ext uri="{BB962C8B-B14F-4D97-AF65-F5344CB8AC3E}">
        <p14:creationId xmlns:p14="http://schemas.microsoft.com/office/powerpoint/2010/main" val="3602476489"/>
      </p:ext>
    </p:extLst>
  </p:cSld>
  <p:clrMapOvr>
    <a:masterClrMapping/>
  </p:clrMapOvr>
</p:sld>
</file>

<file path=ppt/theme/theme1.xml><?xml version="1.0" encoding="utf-8"?>
<a:theme xmlns:a="http://schemas.openxmlformats.org/drawingml/2006/main" name="Cadr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TM03457475[[fn=Cadre]]</Template>
  <TotalTime>112</TotalTime>
  <Words>140</Words>
  <Application>Microsoft Office PowerPoint</Application>
  <PresentationFormat>Grand écran</PresentationFormat>
  <Paragraphs>49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Corbel</vt:lpstr>
      <vt:lpstr>Wingdings 2</vt:lpstr>
      <vt:lpstr>Cadre</vt:lpstr>
      <vt:lpstr>Projet Summer School PongBoy</vt:lpstr>
      <vt:lpstr>Sommaire</vt:lpstr>
      <vt:lpstr>Cahier des charges </vt:lpstr>
      <vt:lpstr>Hardware</vt:lpstr>
      <vt:lpstr>Mécanique</vt:lpstr>
      <vt:lpstr>Structure du Firmware</vt:lpstr>
      <vt:lpstr>Lecture du TouchScreen</vt:lpstr>
      <vt:lpstr>Gestion de l’alimentation</vt:lpstr>
      <vt:lpstr>Controlleur de jeu</vt:lpstr>
      <vt:lpstr>Control du Paddle</vt:lpstr>
      <vt:lpstr>Résultats</vt:lpstr>
      <vt:lpstr>Résultats</vt:lpstr>
      <vt:lpstr>Bilan 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Summer School PongBoy</dc:title>
  <dc:creator>Francelet Samy</dc:creator>
  <cp:lastModifiedBy>Francelet Samy</cp:lastModifiedBy>
  <cp:revision>25</cp:revision>
  <dcterms:created xsi:type="dcterms:W3CDTF">2021-09-10T06:30:26Z</dcterms:created>
  <dcterms:modified xsi:type="dcterms:W3CDTF">2021-09-10T08:25:09Z</dcterms:modified>
</cp:coreProperties>
</file>