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AA9"/>
    <a:srgbClr val="FFFFFF"/>
    <a:srgbClr val="0365C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4" autoAdjust="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2728-93C5-4B88-BE2A-1F51854F714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DDEC-621D-4BF5-ADF2-AA624AC81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22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1D675-BC48-4D09-BC0E-835AD5B27020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1E277-C592-4759-B96D-DD7734575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6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65618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5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1960" y="6356351"/>
            <a:ext cx="3744416" cy="385017"/>
          </a:xfrm>
        </p:spPr>
        <p:txBody>
          <a:bodyPr/>
          <a:lstStyle/>
          <a:p>
            <a:r>
              <a:rPr lang="en-GB" smtClean="0"/>
              <a:t>Part 7 - CAN Bus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3963" y="1844824"/>
            <a:ext cx="7942837" cy="42813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9" y="2420888"/>
            <a:ext cx="360040" cy="3168352"/>
          </a:xfrm>
        </p:spPr>
        <p:txBody>
          <a:bodyPr vert="vert270">
            <a:noAutofit/>
          </a:bodyPr>
          <a:lstStyle>
            <a:lvl1pPr marL="0" indent="0" algn="ctr">
              <a:buNone/>
              <a:defRPr sz="2000" b="0">
                <a:solidFill>
                  <a:srgbClr val="A6AAA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12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5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SIn 2015 – Information Systems for Automation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Part 7 - CAN Bus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3466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SIn 2015 – Information Systems for Automation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1959" y="6356351"/>
            <a:ext cx="3700065" cy="385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Part 7 - CAN Bus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90F42C-ACF6-4DE4-BDDC-DDF844C3F35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787554" y="72884"/>
            <a:ext cx="2248942" cy="763828"/>
            <a:chOff x="9869328" y="124405"/>
            <a:chExt cx="2811177" cy="954785"/>
          </a:xfrm>
        </p:grpSpPr>
        <p:pic>
          <p:nvPicPr>
            <p:cNvPr id="8" name="pasted-image.png"/>
            <p:cNvPicPr/>
            <p:nvPr userDrawn="1"/>
          </p:nvPicPr>
          <p:blipFill>
            <a:blip r:embed="rId14">
              <a:extLst/>
            </a:blip>
            <a:srcRect b="45174"/>
            <a:stretch>
              <a:fillRect/>
            </a:stretch>
          </p:blipFill>
          <p:spPr>
            <a:xfrm>
              <a:off x="9869328" y="124405"/>
              <a:ext cx="2811177" cy="651081"/>
            </a:xfrm>
            <a:prstGeom prst="rect">
              <a:avLst/>
            </a:prstGeom>
            <a:ln w="12700">
              <a:round/>
            </a:ln>
          </p:spPr>
        </p:pic>
        <p:pic>
          <p:nvPicPr>
            <p:cNvPr id="9" name="pasted-image.png"/>
            <p:cNvPicPr/>
            <p:nvPr userDrawn="1"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249795" y="703819"/>
              <a:ext cx="1381684" cy="375371"/>
            </a:xfrm>
            <a:prstGeom prst="rect">
              <a:avLst/>
            </a:prstGeom>
            <a:ln w="12700">
              <a:round/>
            </a:ln>
          </p:spPr>
        </p:pic>
      </p:grpSp>
    </p:spTree>
    <p:extLst>
      <p:ext uri="{BB962C8B-B14F-4D97-AF65-F5344CB8AC3E}">
        <p14:creationId xmlns:p14="http://schemas.microsoft.com/office/powerpoint/2010/main" val="39075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minique.gabioud@hevs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94421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How to </a:t>
            </a:r>
            <a:r>
              <a:rPr lang="en-GB" sz="3600" dirty="0" smtClean="0"/>
              <a:t>use </a:t>
            </a:r>
            <a:r>
              <a:rPr lang="en-GB" sz="3600" dirty="0" smtClean="0"/>
              <a:t>a resistive touchscreen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b="1" dirty="0" err="1" smtClean="0"/>
              <a:t>TOUCHSCREEN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SummerSchool</a:t>
            </a:r>
            <a:r>
              <a:rPr lang="en-GB" dirty="0" smtClean="0"/>
              <a:t> - 2019</a:t>
            </a:r>
          </a:p>
          <a:p>
            <a:endParaRPr lang="en-GB" dirty="0"/>
          </a:p>
          <a:p>
            <a:r>
              <a:rPr lang="en-GB" dirty="0" smtClean="0"/>
              <a:t>Pascal Sartoretti</a:t>
            </a:r>
            <a:br>
              <a:rPr lang="en-GB" dirty="0" smtClean="0"/>
            </a:br>
            <a:r>
              <a:rPr lang="en-GB" sz="1800" dirty="0" smtClean="0"/>
              <a:t>(</a:t>
            </a:r>
            <a:r>
              <a:rPr lang="en-GB" sz="1800" dirty="0" smtClean="0">
                <a:hlinkClick r:id="rId2"/>
              </a:rPr>
              <a:t>pascal.sartoretti@hevs.ch</a:t>
            </a:r>
            <a:r>
              <a:rPr lang="en-GB" sz="1800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 resistive touchscreen?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 descr="RÃ©sultat de recherche d'images pour &quot;resistive touchscreen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4" y="1875631"/>
            <a:ext cx="56197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88" y="1988840"/>
            <a:ext cx="3030762" cy="18655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149080"/>
            <a:ext cx="2995800" cy="16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 smtClean="0"/>
              <a:t>measure (with STMPE811)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257701"/>
            <a:ext cx="2295525" cy="16478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772816"/>
            <a:ext cx="3250704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b="1" dirty="0" smtClean="0"/>
              <a:t>Advantages: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I2C interface (easy)</a:t>
            </a:r>
          </a:p>
          <a:p>
            <a:pPr marL="342900" indent="-342900">
              <a:buFontTx/>
              <a:buChar char="-"/>
            </a:pPr>
            <a:endParaRPr lang="en-GB" sz="2400" dirty="0" smtClean="0"/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536" y="3140968"/>
            <a:ext cx="5328592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b="1" dirty="0" smtClean="0"/>
              <a:t>Disadvantages: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price (2.30 CHF)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very hard to weld (for students ;-)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only manufacturer capabilities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power consumption</a:t>
            </a:r>
          </a:p>
          <a:p>
            <a:pPr marL="342900" indent="-342900">
              <a:buFontTx/>
              <a:buChar char="-"/>
            </a:pP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5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 smtClean="0"/>
              <a:t>measure without any dedicated IC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20" y="4077072"/>
            <a:ext cx="2403947" cy="2025030"/>
          </a:xfrm>
          <a:prstGeom prst="rect">
            <a:avLst/>
          </a:prstGeom>
        </p:spPr>
      </p:pic>
      <p:pic>
        <p:nvPicPr>
          <p:cNvPr id="1026" name="Picture 2" descr="https://upload.wikimedia.org/wikipedia/commons/8/81/Touch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41" y="1949795"/>
            <a:ext cx="2336342" cy="202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007008"/>
            <a:ext cx="4402832" cy="221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b="1" dirty="0" smtClean="0"/>
              <a:t>Advantages: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Cheap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Upgradable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Zero power (interrupt mode)</a:t>
            </a:r>
          </a:p>
          <a:p>
            <a:endParaRPr lang="en-GB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4725144"/>
            <a:ext cx="374441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b="1" dirty="0" smtClean="0"/>
              <a:t>Disadvantages: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A little bit more code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to detect </a:t>
            </a:r>
            <a:r>
              <a:rPr lang="en-GB" altLang="en-US" dirty="0" smtClean="0"/>
              <a:t>pressure with interrupts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95550"/>
            <a:ext cx="4114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Coding idea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F42C-ACF6-4DE4-BDDC-DDF844C3F35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76871"/>
            <a:ext cx="7787208" cy="407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buFontTx/>
              <a:buChar char="-"/>
            </a:pPr>
            <a:r>
              <a:rPr lang="en-GB" sz="2400" dirty="0" smtClean="0"/>
              <a:t>Wait for touch interrupt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Measure X, Y and Z with interrupt mode</a:t>
            </a:r>
          </a:p>
          <a:p>
            <a:pPr marL="342900" indent="-342900">
              <a:buFontTx/>
              <a:buChar char="-"/>
            </a:pPr>
            <a:r>
              <a:rPr lang="en-GB" sz="2400" dirty="0" smtClean="0"/>
              <a:t>When no more pressure, wait touch interrupt again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 smtClean="0"/>
              <a:t>Don’t forget to use </a:t>
            </a:r>
            <a:r>
              <a:rPr lang="en-GB" sz="2400" dirty="0" err="1" smtClean="0"/>
              <a:t>uC</a:t>
            </a:r>
            <a:r>
              <a:rPr lang="en-GB" sz="2400" dirty="0" smtClean="0"/>
              <a:t> pin with interrupt and </a:t>
            </a:r>
            <a:r>
              <a:rPr lang="en-GB" sz="2400" dirty="0" err="1" smtClean="0"/>
              <a:t>analog</a:t>
            </a:r>
            <a:r>
              <a:rPr lang="en-GB" sz="2400" dirty="0" smtClean="0"/>
              <a:t> input capability</a:t>
            </a:r>
          </a:p>
          <a:p>
            <a:endParaRPr lang="en-GB" sz="2400" dirty="0" smtClean="0"/>
          </a:p>
          <a:p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 smtClean="0"/>
              <a:t>Improvements: two fingers gesture recognition</a:t>
            </a:r>
          </a:p>
          <a:p>
            <a:r>
              <a:rPr lang="en-GB" sz="1500" dirty="0" smtClean="0"/>
              <a:t>(see: “</a:t>
            </a:r>
            <a:r>
              <a:rPr lang="en-US" sz="1500" dirty="0" smtClean="0"/>
              <a:t>AD7879 </a:t>
            </a:r>
            <a:r>
              <a:rPr lang="en-US" sz="1500" dirty="0"/>
              <a:t>Controller Enables Gesture Recognition on Resistive Touch </a:t>
            </a:r>
            <a:r>
              <a:rPr lang="en-US" sz="1500" dirty="0" smtClean="0"/>
              <a:t>Screens” on the web)</a:t>
            </a:r>
            <a:endParaRPr lang="en-GB" sz="15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How to use a resistive touchscreen  TOUCHSCREEN</vt:lpstr>
      <vt:lpstr>What’s a resistive touchscreen?</vt:lpstr>
      <vt:lpstr>How it works</vt:lpstr>
      <vt:lpstr>How to measure (with STMPE811)</vt:lpstr>
      <vt:lpstr>How to measure without any dedicated IC</vt:lpstr>
      <vt:lpstr>How to detect pressure with interrupts</vt:lpstr>
      <vt:lpstr>Coding idea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Gabioud</dc:creator>
  <cp:lastModifiedBy>Pascal Sartoretti</cp:lastModifiedBy>
  <cp:revision>531</cp:revision>
  <cp:lastPrinted>2015-05-06T06:02:31Z</cp:lastPrinted>
  <dcterms:created xsi:type="dcterms:W3CDTF">2015-02-26T15:17:43Z</dcterms:created>
  <dcterms:modified xsi:type="dcterms:W3CDTF">2019-06-27T12:12:05Z</dcterms:modified>
</cp:coreProperties>
</file>