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  <p:embeddedFont>
      <p:font typeface="Montserrat ExtraLight"/>
      <p:regular r:id="rId28"/>
      <p:bold r:id="rId29"/>
      <p:italic r:id="rId30"/>
      <p:boldItalic r:id="rId31"/>
    </p:embeddedFont>
    <p:embeddedFont>
      <p:font typeface="Montserrat ExtraBold"/>
      <p:bold r:id="rId32"/>
      <p:boldItalic r:id="rId33"/>
    </p:embeddedFont>
    <p:embeddedFont>
      <p:font typeface="Barlow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3">
          <p15:clr>
            <a:srgbClr val="9AA0A6"/>
          </p15:clr>
        </p15:guide>
        <p15:guide id="2" pos="1329">
          <p15:clr>
            <a:srgbClr val="9AA0A6"/>
          </p15:clr>
        </p15:guide>
      </p15:sldGuideLst>
    </p:ext>
    <p:ext uri="GoogleSlidesCustomDataVersion2">
      <go:slidesCustomData xmlns:go="http://customooxmlschemas.google.com/" r:id="rId38" roundtripDataSignature="AMtx7mh/mSyx5G/9wQtu0bZ0v04ECpND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3" orient="horz"/>
        <p:guide pos="132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8" Type="http://schemas.openxmlformats.org/officeDocument/2006/relationships/font" Target="fonts/MontserratExtraLight-regular.fnt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Extra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Light-boldItalic.fntdata"/><Relationship Id="rId30" Type="http://schemas.openxmlformats.org/officeDocument/2006/relationships/font" Target="fonts/MontserratExtraLight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ExtraBold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ExtraBold-bold.fntdata"/><Relationship Id="rId13" Type="http://schemas.openxmlformats.org/officeDocument/2006/relationships/slide" Target="slides/slide8.xml"/><Relationship Id="rId35" Type="http://schemas.openxmlformats.org/officeDocument/2006/relationships/font" Target="fonts/Barlow-bold.fntdata"/><Relationship Id="rId12" Type="http://schemas.openxmlformats.org/officeDocument/2006/relationships/slide" Target="slides/slide7.xml"/><Relationship Id="rId34" Type="http://schemas.openxmlformats.org/officeDocument/2006/relationships/font" Target="fonts/Barlow-regular.fntdata"/><Relationship Id="rId15" Type="http://schemas.openxmlformats.org/officeDocument/2006/relationships/slide" Target="slides/slide10.xml"/><Relationship Id="rId37" Type="http://schemas.openxmlformats.org/officeDocument/2006/relationships/font" Target="fonts/Barlow-boldItalic.fntdata"/><Relationship Id="rId14" Type="http://schemas.openxmlformats.org/officeDocument/2006/relationships/slide" Target="slides/slide9.xml"/><Relationship Id="rId36" Type="http://schemas.openxmlformats.org/officeDocument/2006/relationships/font" Target="fonts/Barlow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d09d9c633a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2d09d9c633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5"/>
          <p:cNvSpPr txBox="1"/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" type="subTitle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25"/>
          <p:cNvSpPr txBox="1"/>
          <p:nvPr>
            <p:ph idx="1" type="body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5"/>
          <p:cNvSpPr txBox="1"/>
          <p:nvPr>
            <p:ph idx="2" type="body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929477" y="436183"/>
            <a:ext cx="2746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pic>
        <p:nvPicPr>
          <p:cNvPr id="63" name="Google Shape;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3278924" y="414050"/>
            <a:ext cx="7626551" cy="288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4822414" y="-351911"/>
            <a:ext cx="9309797" cy="35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idx="1" type="subTitle"/>
          </p:nvPr>
        </p:nvSpPr>
        <p:spPr>
          <a:xfrm>
            <a:off x="938500" y="1769575"/>
            <a:ext cx="28716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27"/>
          <p:cNvSpPr txBox="1"/>
          <p:nvPr>
            <p:ph idx="2" type="body"/>
          </p:nvPr>
        </p:nvSpPr>
        <p:spPr>
          <a:xfrm>
            <a:off x="4703375" y="909600"/>
            <a:ext cx="34689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27"/>
          <p:cNvSpPr txBox="1"/>
          <p:nvPr>
            <p:ph type="title"/>
          </p:nvPr>
        </p:nvSpPr>
        <p:spPr>
          <a:xfrm>
            <a:off x="938500" y="445025"/>
            <a:ext cx="32238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/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29"/>
          <p:cNvSpPr txBox="1"/>
          <p:nvPr>
            <p:ph idx="1" type="body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162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indent="-3016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indent="-30162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indent="-30162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indent="-30162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indent="-30162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indent="-30162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indent="-30162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indent="-301625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/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30"/>
          <p:cNvSpPr txBox="1"/>
          <p:nvPr>
            <p:ph idx="1" type="subTitle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30"/>
          <p:cNvSpPr txBox="1"/>
          <p:nvPr>
            <p:ph idx="2" type="title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30"/>
          <p:cNvSpPr txBox="1"/>
          <p:nvPr>
            <p:ph idx="3" type="subTitle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30"/>
          <p:cNvSpPr txBox="1"/>
          <p:nvPr>
            <p:ph idx="4" type="title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30"/>
          <p:cNvSpPr txBox="1"/>
          <p:nvPr>
            <p:ph idx="5" type="subTitle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30"/>
          <p:cNvSpPr txBox="1"/>
          <p:nvPr>
            <p:ph idx="6" type="title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Google Shape;81;p30"/>
          <p:cNvSpPr txBox="1"/>
          <p:nvPr>
            <p:ph idx="7" type="title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" name="Google Shape;82;p30"/>
          <p:cNvSpPr txBox="1"/>
          <p:nvPr>
            <p:ph idx="8" type="title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/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76A5AF">
                <a:alpha val="87843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31"/>
          <p:cNvSpPr txBox="1"/>
          <p:nvPr>
            <p:ph idx="1" type="subTitle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/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32"/>
          <p:cNvSpPr txBox="1"/>
          <p:nvPr>
            <p:ph idx="1" type="subTitle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TITLE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/>
          <p:nvPr>
            <p:ph type="ctrTitle"/>
          </p:nvPr>
        </p:nvSpPr>
        <p:spPr>
          <a:xfrm>
            <a:off x="1273500" y="1369000"/>
            <a:ext cx="6597000" cy="2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b="1"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33"/>
          <p:cNvSpPr txBox="1"/>
          <p:nvPr>
            <p:ph idx="1" type="subTitle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2" type="title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3" type="subTitle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4"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5" type="title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6" type="subTitle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APTION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 txBox="1"/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APTION_ONL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"/>
          <p:cNvSpPr txBox="1"/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APTION_ONLY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6"/>
          <p:cNvSpPr txBox="1"/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APTION_ONLY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7"/>
          <p:cNvSpPr txBox="1"/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Numbers">
  <p:cSld name="CAPTION_ONLY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/>
          <p:nvPr>
            <p:ph type="title"/>
          </p:nvPr>
        </p:nvSpPr>
        <p:spPr>
          <a:xfrm>
            <a:off x="4996800" y="661843"/>
            <a:ext cx="3159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38"/>
          <p:cNvSpPr txBox="1"/>
          <p:nvPr>
            <p:ph idx="1" type="subTitle"/>
          </p:nvPr>
        </p:nvSpPr>
        <p:spPr>
          <a:xfrm>
            <a:off x="4911000" y="1265850"/>
            <a:ext cx="3330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3" name="Google Shape;103;p38"/>
          <p:cNvSpPr txBox="1"/>
          <p:nvPr>
            <p:ph idx="2" type="title"/>
          </p:nvPr>
        </p:nvSpPr>
        <p:spPr>
          <a:xfrm>
            <a:off x="4996800" y="2099193"/>
            <a:ext cx="3159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38"/>
          <p:cNvSpPr txBox="1"/>
          <p:nvPr>
            <p:ph idx="3" type="subTitle"/>
          </p:nvPr>
        </p:nvSpPr>
        <p:spPr>
          <a:xfrm>
            <a:off x="4911000" y="2703200"/>
            <a:ext cx="3330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5" name="Google Shape;105;p38"/>
          <p:cNvSpPr txBox="1"/>
          <p:nvPr>
            <p:ph idx="4" type="title"/>
          </p:nvPr>
        </p:nvSpPr>
        <p:spPr>
          <a:xfrm>
            <a:off x="4996800" y="3536543"/>
            <a:ext cx="3159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38"/>
          <p:cNvSpPr txBox="1"/>
          <p:nvPr>
            <p:ph idx="5" type="subTitle"/>
          </p:nvPr>
        </p:nvSpPr>
        <p:spPr>
          <a:xfrm>
            <a:off x="4911000" y="4140550"/>
            <a:ext cx="3330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 ">
  <p:cSld name="SECTION_TITLE_AND_DESCRIPTION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9"/>
          <p:cNvSpPr txBox="1"/>
          <p:nvPr>
            <p:ph type="title"/>
          </p:nvPr>
        </p:nvSpPr>
        <p:spPr>
          <a:xfrm>
            <a:off x="3538497" y="1818541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39"/>
          <p:cNvSpPr txBox="1"/>
          <p:nvPr>
            <p:ph idx="1" type="subTitle"/>
          </p:nvPr>
        </p:nvSpPr>
        <p:spPr>
          <a:xfrm>
            <a:off x="3538498" y="2324765"/>
            <a:ext cx="20670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39"/>
          <p:cNvSpPr txBox="1"/>
          <p:nvPr>
            <p:ph idx="2" type="title"/>
          </p:nvPr>
        </p:nvSpPr>
        <p:spPr>
          <a:xfrm>
            <a:off x="6028553" y="1818541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39"/>
          <p:cNvSpPr txBox="1"/>
          <p:nvPr>
            <p:ph idx="3" type="subTitle"/>
          </p:nvPr>
        </p:nvSpPr>
        <p:spPr>
          <a:xfrm>
            <a:off x="6028552" y="2324765"/>
            <a:ext cx="20670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39"/>
          <p:cNvSpPr txBox="1"/>
          <p:nvPr>
            <p:ph idx="4"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39"/>
          <p:cNvSpPr txBox="1"/>
          <p:nvPr>
            <p:ph idx="5" type="title"/>
          </p:nvPr>
        </p:nvSpPr>
        <p:spPr>
          <a:xfrm>
            <a:off x="1048447" y="1818541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39"/>
          <p:cNvSpPr txBox="1"/>
          <p:nvPr>
            <p:ph idx="6" type="subTitle"/>
          </p:nvPr>
        </p:nvSpPr>
        <p:spPr>
          <a:xfrm>
            <a:off x="1048450" y="2324765"/>
            <a:ext cx="20670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39"/>
          <p:cNvSpPr txBox="1"/>
          <p:nvPr>
            <p:ph idx="7" type="title"/>
          </p:nvPr>
        </p:nvSpPr>
        <p:spPr>
          <a:xfrm>
            <a:off x="3538497" y="332503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9"/>
          <p:cNvSpPr txBox="1"/>
          <p:nvPr>
            <p:ph idx="8" type="subTitle"/>
          </p:nvPr>
        </p:nvSpPr>
        <p:spPr>
          <a:xfrm>
            <a:off x="3538498" y="3831259"/>
            <a:ext cx="20670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39"/>
          <p:cNvSpPr txBox="1"/>
          <p:nvPr>
            <p:ph idx="9" type="title"/>
          </p:nvPr>
        </p:nvSpPr>
        <p:spPr>
          <a:xfrm>
            <a:off x="6028553" y="332503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39"/>
          <p:cNvSpPr txBox="1"/>
          <p:nvPr>
            <p:ph idx="13" type="subTitle"/>
          </p:nvPr>
        </p:nvSpPr>
        <p:spPr>
          <a:xfrm>
            <a:off x="6028552" y="3831259"/>
            <a:ext cx="20670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39"/>
          <p:cNvSpPr txBox="1"/>
          <p:nvPr>
            <p:ph idx="14" type="title"/>
          </p:nvPr>
        </p:nvSpPr>
        <p:spPr>
          <a:xfrm>
            <a:off x="1048447" y="332503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39"/>
          <p:cNvSpPr txBox="1"/>
          <p:nvPr>
            <p:ph idx="15" type="subTitle"/>
          </p:nvPr>
        </p:nvSpPr>
        <p:spPr>
          <a:xfrm>
            <a:off x="1048450" y="3831259"/>
            <a:ext cx="20670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1">
  <p:cSld name="TITLE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0"/>
          <p:cNvSpPr txBox="1"/>
          <p:nvPr>
            <p:ph type="title"/>
          </p:nvPr>
        </p:nvSpPr>
        <p:spPr>
          <a:xfrm>
            <a:off x="938500" y="445025"/>
            <a:ext cx="50436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0"/>
          <p:cNvSpPr txBox="1"/>
          <p:nvPr>
            <p:ph idx="2" type="title"/>
          </p:nvPr>
        </p:nvSpPr>
        <p:spPr>
          <a:xfrm>
            <a:off x="1338238" y="2359825"/>
            <a:ext cx="2727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40"/>
          <p:cNvSpPr txBox="1"/>
          <p:nvPr>
            <p:ph idx="1" type="subTitle"/>
          </p:nvPr>
        </p:nvSpPr>
        <p:spPr>
          <a:xfrm>
            <a:off x="1338238" y="1713051"/>
            <a:ext cx="2727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40"/>
          <p:cNvSpPr txBox="1"/>
          <p:nvPr>
            <p:ph idx="3" type="title"/>
          </p:nvPr>
        </p:nvSpPr>
        <p:spPr>
          <a:xfrm>
            <a:off x="1338238" y="3988950"/>
            <a:ext cx="2727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40"/>
          <p:cNvSpPr txBox="1"/>
          <p:nvPr>
            <p:ph idx="4" type="subTitle"/>
          </p:nvPr>
        </p:nvSpPr>
        <p:spPr>
          <a:xfrm>
            <a:off x="1338238" y="3342176"/>
            <a:ext cx="2727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40"/>
          <p:cNvSpPr txBox="1"/>
          <p:nvPr>
            <p:ph idx="5" type="title"/>
          </p:nvPr>
        </p:nvSpPr>
        <p:spPr>
          <a:xfrm>
            <a:off x="5078163" y="2359825"/>
            <a:ext cx="2727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40"/>
          <p:cNvSpPr txBox="1"/>
          <p:nvPr>
            <p:ph idx="6" type="subTitle"/>
          </p:nvPr>
        </p:nvSpPr>
        <p:spPr>
          <a:xfrm>
            <a:off x="5078163" y="1713051"/>
            <a:ext cx="2727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40"/>
          <p:cNvSpPr txBox="1"/>
          <p:nvPr>
            <p:ph idx="7" type="title"/>
          </p:nvPr>
        </p:nvSpPr>
        <p:spPr>
          <a:xfrm>
            <a:off x="5078163" y="3988950"/>
            <a:ext cx="2727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40"/>
          <p:cNvSpPr txBox="1"/>
          <p:nvPr>
            <p:ph idx="8" type="subTitle"/>
          </p:nvPr>
        </p:nvSpPr>
        <p:spPr>
          <a:xfrm>
            <a:off x="5078163" y="3342176"/>
            <a:ext cx="2727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41"/>
          <p:cNvSpPr txBox="1"/>
          <p:nvPr>
            <p:ph idx="1" type="subTitle"/>
          </p:nvPr>
        </p:nvSpPr>
        <p:spPr>
          <a:xfrm>
            <a:off x="938500" y="2435925"/>
            <a:ext cx="2556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">
  <p:cSld name="SECTION_HEADER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2"/>
          <p:cNvSpPr txBox="1"/>
          <p:nvPr>
            <p:ph type="title"/>
          </p:nvPr>
        </p:nvSpPr>
        <p:spPr>
          <a:xfrm>
            <a:off x="2062800" y="2442050"/>
            <a:ext cx="5018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42"/>
          <p:cNvSpPr txBox="1"/>
          <p:nvPr>
            <p:ph idx="1" type="subTitle"/>
          </p:nvPr>
        </p:nvSpPr>
        <p:spPr>
          <a:xfrm>
            <a:off x="2896500" y="3391325"/>
            <a:ext cx="33510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3"/>
          <p:cNvSpPr txBox="1"/>
          <p:nvPr>
            <p:ph type="title"/>
          </p:nvPr>
        </p:nvSpPr>
        <p:spPr>
          <a:xfrm>
            <a:off x="924870" y="760375"/>
            <a:ext cx="30687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43"/>
          <p:cNvSpPr txBox="1"/>
          <p:nvPr>
            <p:ph idx="1" type="subTitle"/>
          </p:nvPr>
        </p:nvSpPr>
        <p:spPr>
          <a:xfrm>
            <a:off x="924875" y="1684275"/>
            <a:ext cx="33054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0" name="Google Shape;140;p43"/>
          <p:cNvSpPr txBox="1"/>
          <p:nvPr/>
        </p:nvSpPr>
        <p:spPr>
          <a:xfrm>
            <a:off x="924875" y="3570000"/>
            <a:ext cx="33054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accent1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b="0" i="0" lang="en" sz="1000" u="none" cap="none" strike="noStrike">
                <a:solidFill>
                  <a:schemeClr val="accent1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accent1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none" cap="none" strike="noStrike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endParaRPr b="0" i="0" sz="1000" u="none" cap="none" strike="noStrike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APTION_ONL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5817050" y="2435925"/>
            <a:ext cx="2556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1">
  <p:cSld name="SECTION_TITLE_AND_DESCRIPTION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4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44"/>
          <p:cNvSpPr txBox="1"/>
          <p:nvPr>
            <p:ph idx="1" type="body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list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5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45"/>
          <p:cNvSpPr txBox="1"/>
          <p:nvPr>
            <p:ph idx="1" type="body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09d9c633a_0_175"/>
          <p:cNvSpPr txBox="1"/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SECTION_TITLE_AND_DESCRIPTION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idx="1" type="subTitle"/>
          </p:nvPr>
        </p:nvSpPr>
        <p:spPr>
          <a:xfrm>
            <a:off x="5817050" y="2435925"/>
            <a:ext cx="2556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8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Lists">
  <p:cSld name="SECTION_TITLE_AND_DESCRIPTION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938500" y="445025"/>
            <a:ext cx="49647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1067241" y="2651775"/>
            <a:ext cx="3258900" cy="17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9"/>
          <p:cNvSpPr txBox="1"/>
          <p:nvPr>
            <p:ph idx="2" type="body"/>
          </p:nvPr>
        </p:nvSpPr>
        <p:spPr>
          <a:xfrm>
            <a:off x="4673852" y="2651775"/>
            <a:ext cx="3258900" cy="17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9"/>
          <p:cNvSpPr txBox="1"/>
          <p:nvPr>
            <p:ph idx="3" type="title"/>
          </p:nvPr>
        </p:nvSpPr>
        <p:spPr>
          <a:xfrm>
            <a:off x="1213499" y="1955125"/>
            <a:ext cx="32589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4" type="title"/>
          </p:nvPr>
        </p:nvSpPr>
        <p:spPr>
          <a:xfrm>
            <a:off x="4820099" y="1955125"/>
            <a:ext cx="32589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20"/>
          <p:cNvSpPr txBox="1"/>
          <p:nvPr>
            <p:ph idx="1" type="subTitle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2" type="title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20"/>
          <p:cNvSpPr txBox="1"/>
          <p:nvPr>
            <p:ph idx="3" type="subTitle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0"/>
          <p:cNvSpPr txBox="1"/>
          <p:nvPr>
            <p:ph idx="4"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1"/>
          <p:cNvSpPr txBox="1"/>
          <p:nvPr>
            <p:ph idx="2" type="title"/>
          </p:nvPr>
        </p:nvSpPr>
        <p:spPr>
          <a:xfrm>
            <a:off x="898386" y="3052625"/>
            <a:ext cx="16716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21"/>
          <p:cNvSpPr txBox="1"/>
          <p:nvPr>
            <p:ph idx="1" type="subTitle"/>
          </p:nvPr>
        </p:nvSpPr>
        <p:spPr>
          <a:xfrm>
            <a:off x="898389" y="3558837"/>
            <a:ext cx="16716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21"/>
          <p:cNvSpPr txBox="1"/>
          <p:nvPr>
            <p:ph idx="3" type="title"/>
          </p:nvPr>
        </p:nvSpPr>
        <p:spPr>
          <a:xfrm>
            <a:off x="2790261" y="3052625"/>
            <a:ext cx="16716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21"/>
          <p:cNvSpPr txBox="1"/>
          <p:nvPr>
            <p:ph idx="4" type="subTitle"/>
          </p:nvPr>
        </p:nvSpPr>
        <p:spPr>
          <a:xfrm>
            <a:off x="2790264" y="3558837"/>
            <a:ext cx="16716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1"/>
          <p:cNvSpPr txBox="1"/>
          <p:nvPr>
            <p:ph idx="5" type="title"/>
          </p:nvPr>
        </p:nvSpPr>
        <p:spPr>
          <a:xfrm>
            <a:off x="4682136" y="3052625"/>
            <a:ext cx="16716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6" type="subTitle"/>
          </p:nvPr>
        </p:nvSpPr>
        <p:spPr>
          <a:xfrm>
            <a:off x="4682139" y="3558837"/>
            <a:ext cx="16716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21"/>
          <p:cNvSpPr txBox="1"/>
          <p:nvPr>
            <p:ph idx="7" type="title"/>
          </p:nvPr>
        </p:nvSpPr>
        <p:spPr>
          <a:xfrm>
            <a:off x="6574011" y="3052625"/>
            <a:ext cx="16716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21"/>
          <p:cNvSpPr txBox="1"/>
          <p:nvPr>
            <p:ph idx="8" type="subTitle"/>
          </p:nvPr>
        </p:nvSpPr>
        <p:spPr>
          <a:xfrm>
            <a:off x="6574014" y="3558837"/>
            <a:ext cx="16716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5337175" y="1297125"/>
            <a:ext cx="28374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5337175" y="2593875"/>
            <a:ext cx="28374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23"/>
          <p:cNvSpPr txBox="1"/>
          <p:nvPr>
            <p:ph idx="2" type="title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6360000" dist="28575">
              <a:schemeClr val="accen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23"/>
          <p:cNvSpPr txBox="1"/>
          <p:nvPr>
            <p:ph idx="1" type="subTitle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b="0" i="0" sz="2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5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1.jpg"/><Relationship Id="rId4" Type="http://schemas.openxmlformats.org/officeDocument/2006/relationships/image" Target="../media/image48.png"/><Relationship Id="rId9" Type="http://schemas.openxmlformats.org/officeDocument/2006/relationships/image" Target="../media/image49.jpg"/><Relationship Id="rId5" Type="http://schemas.openxmlformats.org/officeDocument/2006/relationships/image" Target="../media/image46.png"/><Relationship Id="rId6" Type="http://schemas.openxmlformats.org/officeDocument/2006/relationships/image" Target="../media/image58.jpg"/><Relationship Id="rId7" Type="http://schemas.openxmlformats.org/officeDocument/2006/relationships/image" Target="../media/image50.jpg"/><Relationship Id="rId8" Type="http://schemas.openxmlformats.org/officeDocument/2006/relationships/image" Target="../media/image56.jpg"/><Relationship Id="rId11" Type="http://schemas.openxmlformats.org/officeDocument/2006/relationships/image" Target="../media/image54.png"/><Relationship Id="rId10" Type="http://schemas.openxmlformats.org/officeDocument/2006/relationships/image" Target="../media/image60.jpg"/><Relationship Id="rId13" Type="http://schemas.openxmlformats.org/officeDocument/2006/relationships/image" Target="../media/image52.jpg"/><Relationship Id="rId12" Type="http://schemas.openxmlformats.org/officeDocument/2006/relationships/image" Target="../media/image55.jpg"/><Relationship Id="rId15" Type="http://schemas.openxmlformats.org/officeDocument/2006/relationships/image" Target="../media/image61.jpg"/><Relationship Id="rId14" Type="http://schemas.openxmlformats.org/officeDocument/2006/relationships/image" Target="../media/image57.jpg"/><Relationship Id="rId17" Type="http://schemas.openxmlformats.org/officeDocument/2006/relationships/image" Target="../media/image63.jpg"/><Relationship Id="rId16" Type="http://schemas.openxmlformats.org/officeDocument/2006/relationships/image" Target="../media/image59.jpg"/><Relationship Id="rId18" Type="http://schemas.openxmlformats.org/officeDocument/2006/relationships/image" Target="../media/image6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6.jpg"/><Relationship Id="rId4" Type="http://schemas.openxmlformats.org/officeDocument/2006/relationships/image" Target="../media/image62.png"/><Relationship Id="rId5" Type="http://schemas.openxmlformats.org/officeDocument/2006/relationships/image" Target="../media/image65.png"/><Relationship Id="rId6" Type="http://schemas.openxmlformats.org/officeDocument/2006/relationships/image" Target="../media/image6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5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jpg"/><Relationship Id="rId4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3.jpg"/><Relationship Id="rId4" Type="http://schemas.openxmlformats.org/officeDocument/2006/relationships/image" Target="../media/image47.png"/><Relationship Id="rId5" Type="http://schemas.openxmlformats.org/officeDocument/2006/relationships/image" Target="../media/image3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jpg"/><Relationship Id="rId4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Relationship Id="rId5" Type="http://schemas.openxmlformats.org/officeDocument/2006/relationships/image" Target="../media/image38.png"/><Relationship Id="rId6" Type="http://schemas.openxmlformats.org/officeDocument/2006/relationships/image" Target="../media/image42.png"/><Relationship Id="rId7" Type="http://schemas.openxmlformats.org/officeDocument/2006/relationships/image" Target="../media/image35.png"/><Relationship Id="rId8" Type="http://schemas.openxmlformats.org/officeDocument/2006/relationships/image" Target="../media/image45.png"/><Relationship Id="rId11" Type="http://schemas.openxmlformats.org/officeDocument/2006/relationships/image" Target="../media/image41.png"/><Relationship Id="rId10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/>
          <p:nvPr>
            <p:ph idx="1" type="subTitle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"/>
          <p:cNvSpPr txBox="1"/>
          <p:nvPr>
            <p:ph type="ctrTitle"/>
          </p:nvPr>
        </p:nvSpPr>
        <p:spPr>
          <a:xfrm>
            <a:off x="2411400" y="2631100"/>
            <a:ext cx="4321200" cy="4647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8460000" dist="19050">
              <a:srgbClr val="76A5AF">
                <a:alpha val="49803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2200">
                <a:latin typeface="Montserrat ExtraLight"/>
                <a:ea typeface="Montserrat ExtraLight"/>
                <a:cs typeface="Montserrat ExtraLight"/>
                <a:sym typeface="Montserrat ExtraLight"/>
              </a:rPr>
              <a:t>Your School Is One Click Away</a:t>
            </a:r>
            <a:endParaRPr b="0" sz="22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55" name="Google Shape;155;p1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pic>
        <p:nvPicPr>
          <p:cNvPr id="156" name="Google Shape;156;p1"/>
          <p:cNvPicPr preferRelativeResize="0"/>
          <p:nvPr/>
        </p:nvPicPr>
        <p:blipFill rotWithShape="1">
          <a:blip r:embed="rId3">
            <a:alphaModFix/>
          </a:blip>
          <a:srcRect b="0" l="28016" r="0" t="35764"/>
          <a:stretch/>
        </p:blipFill>
        <p:spPr>
          <a:xfrm>
            <a:off x="3546252" y="1876225"/>
            <a:ext cx="2264976" cy="9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"/>
          <p:cNvPicPr preferRelativeResize="0"/>
          <p:nvPr/>
        </p:nvPicPr>
        <p:blipFill rotWithShape="1">
          <a:blip r:embed="rId3">
            <a:alphaModFix/>
          </a:blip>
          <a:srcRect b="0" l="0" r="70325" t="0"/>
          <a:stretch/>
        </p:blipFill>
        <p:spPr>
          <a:xfrm>
            <a:off x="4085850" y="1000650"/>
            <a:ext cx="819901" cy="13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0"/>
          <p:cNvSpPr txBox="1"/>
          <p:nvPr>
            <p:ph idx="4"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ROADMAP</a:t>
            </a:r>
            <a:endParaRPr/>
          </a:p>
        </p:txBody>
      </p:sp>
      <p:cxnSp>
        <p:nvCxnSpPr>
          <p:cNvPr id="445" name="Google Shape;445;p10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cxnSp>
        <p:nvCxnSpPr>
          <p:cNvPr id="446" name="Google Shape;446;p10"/>
          <p:cNvCxnSpPr/>
          <p:nvPr/>
        </p:nvCxnSpPr>
        <p:spPr>
          <a:xfrm rot="10800000">
            <a:off x="0" y="1909971"/>
            <a:ext cx="9067800" cy="2522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447" name="Google Shape;447;p10"/>
          <p:cNvSpPr txBox="1"/>
          <p:nvPr>
            <p:ph type="title"/>
          </p:nvPr>
        </p:nvSpPr>
        <p:spPr>
          <a:xfrm>
            <a:off x="1656188" y="1197237"/>
            <a:ext cx="1393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FFAB40"/>
                </a:solidFill>
              </a:rPr>
              <a:t>Q3 2024</a:t>
            </a:r>
            <a:endParaRPr sz="1000">
              <a:solidFill>
                <a:srgbClr val="FFAB40"/>
              </a:solidFill>
            </a:endParaRPr>
          </a:p>
        </p:txBody>
      </p:sp>
      <p:sp>
        <p:nvSpPr>
          <p:cNvPr id="448" name="Google Shape;448;p10"/>
          <p:cNvSpPr txBox="1"/>
          <p:nvPr>
            <p:ph idx="1" type="subTitle"/>
          </p:nvPr>
        </p:nvSpPr>
        <p:spPr>
          <a:xfrm>
            <a:off x="1156063" y="1486405"/>
            <a:ext cx="239375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800">
                <a:solidFill>
                  <a:schemeClr val="lt1"/>
                </a:solidFill>
              </a:rPr>
              <a:t>Increase Market Reach in Tunisia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449" name="Google Shape;449;p10"/>
          <p:cNvSpPr/>
          <p:nvPr/>
        </p:nvSpPr>
        <p:spPr>
          <a:xfrm>
            <a:off x="2177624" y="1750807"/>
            <a:ext cx="360300" cy="34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450;p10"/>
          <p:cNvCxnSpPr/>
          <p:nvPr/>
        </p:nvCxnSpPr>
        <p:spPr>
          <a:xfrm>
            <a:off x="2352938" y="1823003"/>
            <a:ext cx="0" cy="2274849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451" name="Google Shape;451;p10"/>
          <p:cNvSpPr txBox="1"/>
          <p:nvPr/>
        </p:nvSpPr>
        <p:spPr>
          <a:xfrm>
            <a:off x="7007270" y="1197237"/>
            <a:ext cx="1393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b="0" i="0" lang="en" sz="1000" u="none" cap="none" strike="noStrik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Q4 2025</a:t>
            </a:r>
            <a:endParaRPr/>
          </a:p>
        </p:txBody>
      </p:sp>
      <p:sp>
        <p:nvSpPr>
          <p:cNvPr id="452" name="Google Shape;452;p10"/>
          <p:cNvSpPr txBox="1"/>
          <p:nvPr/>
        </p:nvSpPr>
        <p:spPr>
          <a:xfrm>
            <a:off x="6507145" y="1486405"/>
            <a:ext cx="239375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Develop and Launch E-School</a:t>
            </a:r>
            <a:endParaRPr/>
          </a:p>
        </p:txBody>
      </p:sp>
      <p:sp>
        <p:nvSpPr>
          <p:cNvPr id="453" name="Google Shape;453;p10"/>
          <p:cNvSpPr/>
          <p:nvPr/>
        </p:nvSpPr>
        <p:spPr>
          <a:xfrm>
            <a:off x="7528706" y="1750807"/>
            <a:ext cx="360300" cy="34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0"/>
          <p:cNvSpPr txBox="1"/>
          <p:nvPr/>
        </p:nvSpPr>
        <p:spPr>
          <a:xfrm>
            <a:off x="4349256" y="1197289"/>
            <a:ext cx="1393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b="0" i="0" lang="en" sz="1000" u="none" cap="none" strike="noStrik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Q3 2025</a:t>
            </a:r>
            <a:endParaRPr/>
          </a:p>
        </p:txBody>
      </p:sp>
      <p:sp>
        <p:nvSpPr>
          <p:cNvPr id="455" name="Google Shape;455;p10"/>
          <p:cNvSpPr txBox="1"/>
          <p:nvPr/>
        </p:nvSpPr>
        <p:spPr>
          <a:xfrm>
            <a:off x="3849131" y="1486457"/>
            <a:ext cx="239375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Expand Market Reach in Africa</a:t>
            </a:r>
            <a:endParaRPr/>
          </a:p>
        </p:txBody>
      </p:sp>
      <p:sp>
        <p:nvSpPr>
          <p:cNvPr id="456" name="Google Shape;456;p10"/>
          <p:cNvSpPr/>
          <p:nvPr/>
        </p:nvSpPr>
        <p:spPr>
          <a:xfrm>
            <a:off x="4870692" y="1750859"/>
            <a:ext cx="360300" cy="34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7" name="Google Shape;457;p10"/>
          <p:cNvCxnSpPr/>
          <p:nvPr/>
        </p:nvCxnSpPr>
        <p:spPr>
          <a:xfrm>
            <a:off x="5046434" y="1823003"/>
            <a:ext cx="0" cy="2274849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458" name="Google Shape;458;p10"/>
          <p:cNvCxnSpPr/>
          <p:nvPr/>
        </p:nvCxnSpPr>
        <p:spPr>
          <a:xfrm>
            <a:off x="7700048" y="1823003"/>
            <a:ext cx="0" cy="2274849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459" name="Google Shape;459;p10"/>
          <p:cNvSpPr txBox="1"/>
          <p:nvPr/>
        </p:nvSpPr>
        <p:spPr>
          <a:xfrm>
            <a:off x="91597" y="2171302"/>
            <a:ext cx="2446305" cy="190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Strengthen the sales team by recruiting new agents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Targeted marketing campaign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Partnerships with local institutions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Launch of B2C services targeting parents and teachers  </a:t>
            </a:r>
            <a:endParaRPr/>
          </a:p>
        </p:txBody>
      </p:sp>
      <p:sp>
        <p:nvSpPr>
          <p:cNvPr id="460" name="Google Shape;460;p10"/>
          <p:cNvSpPr txBox="1"/>
          <p:nvPr/>
        </p:nvSpPr>
        <p:spPr>
          <a:xfrm>
            <a:off x="2537902" y="2198273"/>
            <a:ext cx="2446305" cy="190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Market research in target countries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Strategic partnerships for market entry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Make the necessary adaptations so that our solutions adapt to new markets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Tailored marketing for targeted countries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Raise funds</a:t>
            </a:r>
            <a:endParaRPr/>
          </a:p>
        </p:txBody>
      </p:sp>
      <p:sp>
        <p:nvSpPr>
          <p:cNvPr id="461" name="Google Shape;461;p10"/>
          <p:cNvSpPr txBox="1"/>
          <p:nvPr/>
        </p:nvSpPr>
        <p:spPr>
          <a:xfrm>
            <a:off x="5231397" y="2196527"/>
            <a:ext cx="2446305" cy="190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Beta testing and adjustments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Official launch with marketing blitz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Continuous improvement and metrics tracking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Strengthen the development team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Upgrade our technical infrastructure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ap of a country with a yellow sun and blue stripes&#10;&#10;Description automatically generated" id="466" name="Google Shape;4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500" y="3348754"/>
            <a:ext cx="1061043" cy="9301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white and green flag&#10;&#10;Description automatically generated" id="467" name="Google Shape;46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4659" y="3353743"/>
            <a:ext cx="804439" cy="1023648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11"/>
          <p:cNvSpPr txBox="1"/>
          <p:nvPr/>
        </p:nvSpPr>
        <p:spPr>
          <a:xfrm>
            <a:off x="938500" y="44502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</a:pPr>
            <a:r>
              <a:rPr b="0" i="0" lang="en" sz="24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GO-TO-MARKET</a:t>
            </a:r>
            <a:endParaRPr/>
          </a:p>
        </p:txBody>
      </p:sp>
      <p:cxnSp>
        <p:nvCxnSpPr>
          <p:cNvPr id="469" name="Google Shape;469;p11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cxnSp>
        <p:nvCxnSpPr>
          <p:cNvPr id="470" name="Google Shape;470;p11"/>
          <p:cNvCxnSpPr>
            <a:stCxn id="471" idx="2"/>
            <a:endCxn id="466" idx="0"/>
          </p:cNvCxnSpPr>
          <p:nvPr/>
        </p:nvCxnSpPr>
        <p:spPr>
          <a:xfrm flipH="1" rot="-5400000">
            <a:off x="1211622" y="3090652"/>
            <a:ext cx="515400" cy="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2" name="Google Shape;472;p11"/>
          <p:cNvSpPr txBox="1"/>
          <p:nvPr>
            <p:ph type="title"/>
          </p:nvPr>
        </p:nvSpPr>
        <p:spPr>
          <a:xfrm>
            <a:off x="741157" y="4278935"/>
            <a:ext cx="1393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FFAB40"/>
                </a:solidFill>
              </a:rPr>
              <a:t>Rwanda</a:t>
            </a:r>
            <a:endParaRPr sz="1000">
              <a:solidFill>
                <a:srgbClr val="FFAB40"/>
              </a:solidFill>
            </a:endParaRPr>
          </a:p>
        </p:txBody>
      </p:sp>
      <p:sp>
        <p:nvSpPr>
          <p:cNvPr id="471" name="Google Shape;471;p11"/>
          <p:cNvSpPr txBox="1"/>
          <p:nvPr/>
        </p:nvSpPr>
        <p:spPr>
          <a:xfrm>
            <a:off x="245870" y="1385453"/>
            <a:ext cx="2446305" cy="144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Literacy rate : 73%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EdTech market size : Growing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GDP : 13B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Number of children &gt; 15 YO : 5.2M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Competition: Fair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Government focus on education development and digital transformation</a:t>
            </a:r>
            <a:endParaRPr/>
          </a:p>
        </p:txBody>
      </p:sp>
      <p:cxnSp>
        <p:nvCxnSpPr>
          <p:cNvPr id="473" name="Google Shape;473;p11"/>
          <p:cNvCxnSpPr>
            <a:stCxn id="474" idx="2"/>
            <a:endCxn id="467" idx="0"/>
          </p:cNvCxnSpPr>
          <p:nvPr/>
        </p:nvCxnSpPr>
        <p:spPr>
          <a:xfrm flipH="1" rot="-5400000">
            <a:off x="4186048" y="3093054"/>
            <a:ext cx="520500" cy="9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4" name="Google Shape;474;p11"/>
          <p:cNvSpPr txBox="1"/>
          <p:nvPr/>
        </p:nvSpPr>
        <p:spPr>
          <a:xfrm>
            <a:off x="3222695" y="1414107"/>
            <a:ext cx="2446305" cy="14191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Literacy rate : 82%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EdTech market size : Growing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GDP : 113B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Number of children &gt; 15 YO : 20.3M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Competition: Fair – Strong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Vibrant education sector with diverse opportunities</a:t>
            </a:r>
            <a:endParaRPr/>
          </a:p>
        </p:txBody>
      </p:sp>
      <p:sp>
        <p:nvSpPr>
          <p:cNvPr id="475" name="Google Shape;475;p11"/>
          <p:cNvSpPr txBox="1"/>
          <p:nvPr/>
        </p:nvSpPr>
        <p:spPr>
          <a:xfrm>
            <a:off x="3782273" y="4283925"/>
            <a:ext cx="1393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b="0" i="0" lang="en" sz="1000" u="none" cap="none" strike="noStrik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Kenya</a:t>
            </a:r>
            <a:endParaRPr/>
          </a:p>
        </p:txBody>
      </p:sp>
      <p:cxnSp>
        <p:nvCxnSpPr>
          <p:cNvPr id="476" name="Google Shape;476;p11"/>
          <p:cNvCxnSpPr>
            <a:stCxn id="477" idx="2"/>
            <a:endCxn id="478" idx="0"/>
          </p:cNvCxnSpPr>
          <p:nvPr/>
        </p:nvCxnSpPr>
        <p:spPr>
          <a:xfrm rot="5400000">
            <a:off x="7031335" y="3069486"/>
            <a:ext cx="567300" cy="1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7" name="Google Shape;477;p11"/>
          <p:cNvSpPr txBox="1"/>
          <p:nvPr/>
        </p:nvSpPr>
        <p:spPr>
          <a:xfrm>
            <a:off x="6092432" y="1414108"/>
            <a:ext cx="2446305" cy="137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Literacy rate : 77%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EdTech market size : Growing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GDP : 131B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Number of children &gt; 15 YO : 9.9M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Competition: Fair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Favorable</a:t>
            </a: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business environment for startups and technology companies</a:t>
            </a:r>
            <a:endParaRPr/>
          </a:p>
        </p:txBody>
      </p:sp>
      <p:sp>
        <p:nvSpPr>
          <p:cNvPr id="479" name="Google Shape;479;p11"/>
          <p:cNvSpPr txBox="1"/>
          <p:nvPr/>
        </p:nvSpPr>
        <p:spPr>
          <a:xfrm>
            <a:off x="6660936" y="4263516"/>
            <a:ext cx="1393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b="0" i="0" lang="en" sz="1000" u="none" cap="none" strike="noStrik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Morocco</a:t>
            </a:r>
            <a:endParaRPr/>
          </a:p>
        </p:txBody>
      </p:sp>
      <p:pic>
        <p:nvPicPr>
          <p:cNvPr id="478" name="Google Shape;47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7243" y="3353742"/>
            <a:ext cx="954207" cy="102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d09d9c633a_0_4"/>
          <p:cNvSpPr txBox="1"/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FUNDING REQUEST</a:t>
            </a:r>
            <a:endParaRPr/>
          </a:p>
        </p:txBody>
      </p:sp>
      <p:cxnSp>
        <p:nvCxnSpPr>
          <p:cNvPr id="485" name="Google Shape;485;g2d09d9c633a_0_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0"/>
              </a:srgbClr>
            </a:outerShdw>
          </a:effectLst>
        </p:spPr>
      </p:cxnSp>
      <p:grpSp>
        <p:nvGrpSpPr>
          <p:cNvPr id="486" name="Google Shape;486;g2d09d9c633a_0_4"/>
          <p:cNvGrpSpPr/>
          <p:nvPr/>
        </p:nvGrpSpPr>
        <p:grpSpPr>
          <a:xfrm>
            <a:off x="1336989" y="1417428"/>
            <a:ext cx="2763016" cy="2606093"/>
            <a:chOff x="1825800" y="1651625"/>
            <a:chExt cx="539989" cy="571775"/>
          </a:xfrm>
        </p:grpSpPr>
        <p:sp>
          <p:nvSpPr>
            <p:cNvPr id="487" name="Google Shape;487;g2d09d9c633a_0_4"/>
            <p:cNvSpPr/>
            <p:nvPr/>
          </p:nvSpPr>
          <p:spPr>
            <a:xfrm>
              <a:off x="2093189" y="1651625"/>
              <a:ext cx="272600" cy="287950"/>
            </a:xfrm>
            <a:custGeom>
              <a:rect b="b" l="l" r="r" t="t"/>
              <a:pathLst>
                <a:path extrusionOk="0" h="11518" w="10904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g2d09d9c633a_0_4"/>
            <p:cNvSpPr/>
            <p:nvPr/>
          </p:nvSpPr>
          <p:spPr>
            <a:xfrm>
              <a:off x="1825800" y="1967150"/>
              <a:ext cx="231900" cy="233575"/>
            </a:xfrm>
            <a:custGeom>
              <a:rect b="b" l="l" r="r" t="t"/>
              <a:pathLst>
                <a:path extrusionOk="0" h="9343" w="9276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g2d09d9c633a_0_4"/>
            <p:cNvSpPr/>
            <p:nvPr/>
          </p:nvSpPr>
          <p:spPr>
            <a:xfrm>
              <a:off x="2093189" y="1967150"/>
              <a:ext cx="244350" cy="256250"/>
            </a:xfrm>
            <a:custGeom>
              <a:rect b="b" l="l" r="r" t="t"/>
              <a:pathLst>
                <a:path extrusionOk="0" h="10250" w="9774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g2d09d9c633a_0_4"/>
            <p:cNvSpPr/>
            <p:nvPr/>
          </p:nvSpPr>
          <p:spPr>
            <a:xfrm>
              <a:off x="1851375" y="1730300"/>
              <a:ext cx="206325" cy="209275"/>
            </a:xfrm>
            <a:custGeom>
              <a:rect b="b" l="l" r="r" t="t"/>
              <a:pathLst>
                <a:path extrusionOk="0" h="8371" w="8253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1" name="Google Shape;491;g2d09d9c633a_0_4"/>
          <p:cNvSpPr txBox="1"/>
          <p:nvPr>
            <p:ph idx="4294967295" type="body"/>
          </p:nvPr>
        </p:nvSpPr>
        <p:spPr>
          <a:xfrm>
            <a:off x="1298336" y="2196999"/>
            <a:ext cx="1293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300">
                <a:solidFill>
                  <a:schemeClr val="lt1"/>
                </a:solidFill>
              </a:rPr>
              <a:t>13K $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92" name="Google Shape;492;g2d09d9c633a_0_4"/>
          <p:cNvSpPr txBox="1"/>
          <p:nvPr>
            <p:ph idx="4294967295" type="body"/>
          </p:nvPr>
        </p:nvSpPr>
        <p:spPr>
          <a:xfrm>
            <a:off x="991436" y="2966349"/>
            <a:ext cx="1536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300">
                <a:solidFill>
                  <a:schemeClr val="lt1"/>
                </a:solidFill>
              </a:rPr>
              <a:t>50K $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93" name="Google Shape;493;g2d09d9c633a_0_4"/>
          <p:cNvSpPr txBox="1"/>
          <p:nvPr>
            <p:ph idx="4294967295" type="body"/>
          </p:nvPr>
        </p:nvSpPr>
        <p:spPr>
          <a:xfrm>
            <a:off x="2738039" y="1941824"/>
            <a:ext cx="1536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300">
                <a:solidFill>
                  <a:schemeClr val="lt1"/>
                </a:solidFill>
              </a:rPr>
              <a:t>150K $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94" name="Google Shape;494;g2d09d9c633a_0_4"/>
          <p:cNvSpPr txBox="1"/>
          <p:nvPr>
            <p:ph idx="4294967295" type="body"/>
          </p:nvPr>
        </p:nvSpPr>
        <p:spPr>
          <a:xfrm>
            <a:off x="2738037" y="3080724"/>
            <a:ext cx="1097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300">
                <a:solidFill>
                  <a:schemeClr val="lt1"/>
                </a:solidFill>
              </a:rPr>
              <a:t>137K $</a:t>
            </a:r>
            <a:endParaRPr b="1" sz="1300">
              <a:solidFill>
                <a:schemeClr val="lt1"/>
              </a:solidFill>
            </a:endParaRPr>
          </a:p>
        </p:txBody>
      </p:sp>
      <p:cxnSp>
        <p:nvCxnSpPr>
          <p:cNvPr id="495" name="Google Shape;495;g2d09d9c633a_0_4"/>
          <p:cNvCxnSpPr/>
          <p:nvPr/>
        </p:nvCxnSpPr>
        <p:spPr>
          <a:xfrm flipH="1" rot="10800000">
            <a:off x="886586" y="3217612"/>
            <a:ext cx="624300" cy="351300"/>
          </a:xfrm>
          <a:prstGeom prst="bentConnector3">
            <a:avLst>
              <a:gd fmla="val 2375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g2d09d9c633a_0_4"/>
          <p:cNvCxnSpPr/>
          <p:nvPr/>
        </p:nvCxnSpPr>
        <p:spPr>
          <a:xfrm rot="10800000">
            <a:off x="3594164" y="1941824"/>
            <a:ext cx="906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7" name="Google Shape;497;g2d09d9c633a_0_4"/>
          <p:cNvCxnSpPr/>
          <p:nvPr/>
        </p:nvCxnSpPr>
        <p:spPr>
          <a:xfrm rot="10800000">
            <a:off x="3479937" y="3480549"/>
            <a:ext cx="698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8" name="Google Shape;498;g2d09d9c633a_0_4"/>
          <p:cNvSpPr txBox="1"/>
          <p:nvPr>
            <p:ph idx="4294967295" type="body"/>
          </p:nvPr>
        </p:nvSpPr>
        <p:spPr>
          <a:xfrm>
            <a:off x="4193979" y="3250524"/>
            <a:ext cx="184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200">
                <a:solidFill>
                  <a:schemeClr val="lt1"/>
                </a:solidFill>
              </a:rPr>
              <a:t>Team expansion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499" name="Google Shape;499;g2d09d9c633a_0_4"/>
          <p:cNvSpPr txBox="1"/>
          <p:nvPr>
            <p:ph idx="4294967295" type="body"/>
          </p:nvPr>
        </p:nvSpPr>
        <p:spPr>
          <a:xfrm>
            <a:off x="4498762" y="1712175"/>
            <a:ext cx="13947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200">
                <a:solidFill>
                  <a:schemeClr val="lt1"/>
                </a:solidFill>
              </a:rPr>
              <a:t>Marketing and sales</a:t>
            </a:r>
            <a:endParaRPr/>
          </a:p>
        </p:txBody>
      </p:sp>
      <p:sp>
        <p:nvSpPr>
          <p:cNvPr id="500" name="Google Shape;500;g2d09d9c633a_0_4"/>
          <p:cNvSpPr txBox="1"/>
          <p:nvPr>
            <p:ph idx="4294967295" type="body"/>
          </p:nvPr>
        </p:nvSpPr>
        <p:spPr>
          <a:xfrm>
            <a:off x="315986" y="3568924"/>
            <a:ext cx="15363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200">
                <a:solidFill>
                  <a:schemeClr val="lt1"/>
                </a:solidFill>
              </a:rPr>
              <a:t>Servers and infrastructure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501" name="Google Shape;501;g2d09d9c633a_0_4"/>
          <p:cNvSpPr txBox="1"/>
          <p:nvPr>
            <p:ph idx="4294967295" type="body"/>
          </p:nvPr>
        </p:nvSpPr>
        <p:spPr>
          <a:xfrm>
            <a:off x="1132324" y="1427065"/>
            <a:ext cx="546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chemeClr val="lt1"/>
                </a:solidFill>
              </a:rPr>
              <a:t>R&amp;D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502" name="Google Shape;502;g2d09d9c633a_0_4"/>
          <p:cNvSpPr txBox="1"/>
          <p:nvPr>
            <p:ph idx="4294967295" type="title"/>
          </p:nvPr>
        </p:nvSpPr>
        <p:spPr>
          <a:xfrm>
            <a:off x="6002822" y="2215630"/>
            <a:ext cx="3159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350K $</a:t>
            </a:r>
            <a:endParaRPr/>
          </a:p>
        </p:txBody>
      </p:sp>
      <p:sp>
        <p:nvSpPr>
          <p:cNvPr id="503" name="Google Shape;503;g2d09d9c633a_0_4"/>
          <p:cNvSpPr txBox="1"/>
          <p:nvPr>
            <p:ph idx="4294967295" type="subTitle"/>
          </p:nvPr>
        </p:nvSpPr>
        <p:spPr>
          <a:xfrm>
            <a:off x="5917022" y="1905512"/>
            <a:ext cx="3330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WE ASK FOR</a:t>
            </a:r>
            <a:endParaRPr b="1" i="0" sz="18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4" name="Google Shape;504;g2d09d9c633a_0_4"/>
          <p:cNvCxnSpPr/>
          <p:nvPr/>
        </p:nvCxnSpPr>
        <p:spPr>
          <a:xfrm>
            <a:off x="1597836" y="1622624"/>
            <a:ext cx="805800" cy="471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12"/>
          <p:cNvPicPr preferRelativeResize="0"/>
          <p:nvPr/>
        </p:nvPicPr>
        <p:blipFill rotWithShape="1">
          <a:blip r:embed="rId3">
            <a:alphaModFix/>
          </a:blip>
          <a:srcRect b="49878" l="18266" r="26006" t="13934"/>
          <a:stretch/>
        </p:blipFill>
        <p:spPr>
          <a:xfrm>
            <a:off x="212028" y="4121637"/>
            <a:ext cx="510300" cy="492600"/>
          </a:xfrm>
          <a:prstGeom prst="ellipse">
            <a:avLst/>
          </a:prstGeom>
          <a:noFill/>
          <a:ln>
            <a:noFill/>
          </a:ln>
          <a:effectLst>
            <a:outerShdw blurRad="571500" rotWithShape="0" algn="bl" dir="4800000" dist="142875">
              <a:srgbClr val="000000">
                <a:alpha val="20000"/>
              </a:srgbClr>
            </a:outerShdw>
          </a:effectLst>
        </p:spPr>
      </p:pic>
      <p:pic>
        <p:nvPicPr>
          <p:cNvPr id="510" name="Google Shape;510;p12"/>
          <p:cNvPicPr preferRelativeResize="0"/>
          <p:nvPr/>
        </p:nvPicPr>
        <p:blipFill rotWithShape="1">
          <a:blip r:embed="rId4">
            <a:alphaModFix/>
          </a:blip>
          <a:srcRect b="2660" l="0" r="0" t="2650"/>
          <a:stretch/>
        </p:blipFill>
        <p:spPr>
          <a:xfrm>
            <a:off x="2356498" y="3251446"/>
            <a:ext cx="510300" cy="502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11" name="Google Shape;511;p12"/>
          <p:cNvPicPr preferRelativeResize="0"/>
          <p:nvPr/>
        </p:nvPicPr>
        <p:blipFill rotWithShape="1">
          <a:blip r:embed="rId5">
            <a:alphaModFix/>
          </a:blip>
          <a:srcRect b="0" l="2453" r="2452" t="0"/>
          <a:stretch/>
        </p:blipFill>
        <p:spPr>
          <a:xfrm>
            <a:off x="212133" y="3235650"/>
            <a:ext cx="510300" cy="502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12" name="Google Shape;512;p12"/>
          <p:cNvPicPr preferRelativeResize="0"/>
          <p:nvPr/>
        </p:nvPicPr>
        <p:blipFill rotWithShape="1">
          <a:blip r:embed="rId6">
            <a:alphaModFix/>
          </a:blip>
          <a:srcRect b="50297" l="14792" r="23024" t="9045"/>
          <a:stretch/>
        </p:blipFill>
        <p:spPr>
          <a:xfrm>
            <a:off x="627588" y="1046595"/>
            <a:ext cx="575100" cy="553500"/>
          </a:xfrm>
          <a:prstGeom prst="ellipse">
            <a:avLst/>
          </a:prstGeom>
          <a:noFill/>
          <a:ln>
            <a:noFill/>
          </a:ln>
          <a:effectLst>
            <a:outerShdw blurRad="571500" rotWithShape="0" algn="bl" dir="4800000" dist="142875">
              <a:srgbClr val="000000">
                <a:alpha val="20000"/>
              </a:srgbClr>
            </a:outerShdw>
          </a:effectLst>
        </p:spPr>
      </p:pic>
      <p:pic>
        <p:nvPicPr>
          <p:cNvPr id="513" name="Google Shape;513;p12"/>
          <p:cNvPicPr preferRelativeResize="0"/>
          <p:nvPr/>
        </p:nvPicPr>
        <p:blipFill rotWithShape="1">
          <a:blip r:embed="rId7">
            <a:alphaModFix/>
          </a:blip>
          <a:srcRect b="54857" l="20325" r="20326" t="6342"/>
          <a:stretch/>
        </p:blipFill>
        <p:spPr>
          <a:xfrm>
            <a:off x="4558557" y="1046575"/>
            <a:ext cx="575100" cy="553500"/>
          </a:xfrm>
          <a:prstGeom prst="ellipse">
            <a:avLst/>
          </a:prstGeom>
          <a:noFill/>
          <a:ln>
            <a:noFill/>
          </a:ln>
          <a:effectLst>
            <a:outerShdw blurRad="571500" rotWithShape="0" algn="bl" dir="4800000" dist="142875">
              <a:srgbClr val="000000">
                <a:alpha val="20000"/>
              </a:srgbClr>
            </a:outerShdw>
          </a:effectLst>
        </p:spPr>
      </p:pic>
      <p:pic>
        <p:nvPicPr>
          <p:cNvPr id="514" name="Google Shape;514;p12"/>
          <p:cNvPicPr preferRelativeResize="0"/>
          <p:nvPr/>
        </p:nvPicPr>
        <p:blipFill rotWithShape="1">
          <a:blip r:embed="rId8">
            <a:alphaModFix/>
          </a:blip>
          <a:srcRect b="53890" l="22298" r="22298" t="9898"/>
          <a:stretch/>
        </p:blipFill>
        <p:spPr>
          <a:xfrm>
            <a:off x="2662652" y="1046608"/>
            <a:ext cx="575100" cy="553500"/>
          </a:xfrm>
          <a:prstGeom prst="ellipse">
            <a:avLst/>
          </a:prstGeom>
          <a:noFill/>
          <a:ln>
            <a:noFill/>
          </a:ln>
          <a:effectLst>
            <a:outerShdw blurRad="571500" rotWithShape="0" algn="bl" dir="4800000" dist="142875">
              <a:srgbClr val="000000">
                <a:alpha val="20000"/>
              </a:srgbClr>
            </a:outerShdw>
          </a:effectLst>
        </p:spPr>
      </p:pic>
      <p:sp>
        <p:nvSpPr>
          <p:cNvPr id="515" name="Google Shape;515;p12"/>
          <p:cNvSpPr txBox="1"/>
          <p:nvPr>
            <p:ph type="title"/>
          </p:nvPr>
        </p:nvSpPr>
        <p:spPr>
          <a:xfrm>
            <a:off x="976600" y="454550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516" name="Google Shape;516;p12"/>
          <p:cNvSpPr txBox="1"/>
          <p:nvPr>
            <p:ph idx="2" type="title"/>
          </p:nvPr>
        </p:nvSpPr>
        <p:spPr>
          <a:xfrm>
            <a:off x="185476" y="1710179"/>
            <a:ext cx="14598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800"/>
              <a:t>Ahmed MAALEJ</a:t>
            </a:r>
            <a:endParaRPr sz="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800">
                <a:solidFill>
                  <a:schemeClr val="accent1"/>
                </a:solidFill>
              </a:rPr>
              <a:t>CEO &amp; CO-FOUNDER</a:t>
            </a:r>
            <a:endParaRPr sz="800">
              <a:solidFill>
                <a:schemeClr val="accent1"/>
              </a:solidFill>
            </a:endParaRPr>
          </a:p>
        </p:txBody>
      </p:sp>
      <p:sp>
        <p:nvSpPr>
          <p:cNvPr id="517" name="Google Shape;517;p12"/>
          <p:cNvSpPr txBox="1"/>
          <p:nvPr>
            <p:ph idx="3" type="title"/>
          </p:nvPr>
        </p:nvSpPr>
        <p:spPr>
          <a:xfrm>
            <a:off x="2199551" y="1710079"/>
            <a:ext cx="15015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800"/>
              <a:t>Firas DHAOUADI</a:t>
            </a:r>
            <a:endParaRPr sz="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800">
                <a:solidFill>
                  <a:schemeClr val="accent1"/>
                </a:solidFill>
              </a:rPr>
              <a:t>CPO &amp; CO-FOUNDER</a:t>
            </a:r>
            <a:endParaRPr sz="800">
              <a:solidFill>
                <a:schemeClr val="accent1"/>
              </a:solidFill>
            </a:endParaRPr>
          </a:p>
        </p:txBody>
      </p:sp>
      <p:sp>
        <p:nvSpPr>
          <p:cNvPr id="518" name="Google Shape;518;p12"/>
          <p:cNvSpPr txBox="1"/>
          <p:nvPr>
            <p:ph idx="5" type="title"/>
          </p:nvPr>
        </p:nvSpPr>
        <p:spPr>
          <a:xfrm>
            <a:off x="4095477" y="1710179"/>
            <a:ext cx="15015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800"/>
              <a:t>Ahmed SNOUSSI</a:t>
            </a:r>
            <a:endParaRPr sz="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800">
                <a:solidFill>
                  <a:schemeClr val="accent1"/>
                </a:solidFill>
              </a:rPr>
              <a:t>CTO &amp; CO-FOUNDER</a:t>
            </a:r>
            <a:endParaRPr sz="800">
              <a:solidFill>
                <a:schemeClr val="accent1"/>
              </a:solidFill>
            </a:endParaRPr>
          </a:p>
        </p:txBody>
      </p:sp>
      <p:cxnSp>
        <p:nvCxnSpPr>
          <p:cNvPr id="519" name="Google Shape;519;p1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520" name="Google Shape;520;p12"/>
          <p:cNvSpPr txBox="1"/>
          <p:nvPr>
            <p:ph idx="2" type="title"/>
          </p:nvPr>
        </p:nvSpPr>
        <p:spPr>
          <a:xfrm>
            <a:off x="-196083" y="3827730"/>
            <a:ext cx="12951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/>
              <a:t>Iheb MEFTAH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>
                <a:solidFill>
                  <a:schemeClr val="accent1"/>
                </a:solidFill>
              </a:rPr>
              <a:t>Mobile Developer</a:t>
            </a:r>
            <a:endParaRPr sz="600">
              <a:solidFill>
                <a:schemeClr val="accent1"/>
              </a:solidFill>
            </a:endParaRPr>
          </a:p>
        </p:txBody>
      </p:sp>
      <p:sp>
        <p:nvSpPr>
          <p:cNvPr id="521" name="Google Shape;521;p12"/>
          <p:cNvSpPr txBox="1"/>
          <p:nvPr>
            <p:ph idx="3" type="title"/>
          </p:nvPr>
        </p:nvSpPr>
        <p:spPr>
          <a:xfrm>
            <a:off x="1829527" y="3830190"/>
            <a:ext cx="1581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/>
              <a:t>Haithem TURKI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>
                <a:solidFill>
                  <a:schemeClr val="accent1"/>
                </a:solidFill>
              </a:rPr>
              <a:t>Full-Stack Web Developer</a:t>
            </a:r>
            <a:endParaRPr sz="600">
              <a:solidFill>
                <a:schemeClr val="accent1"/>
              </a:solidFill>
            </a:endParaRPr>
          </a:p>
        </p:txBody>
      </p:sp>
      <p:sp>
        <p:nvSpPr>
          <p:cNvPr id="522" name="Google Shape;522;p12"/>
          <p:cNvSpPr txBox="1"/>
          <p:nvPr>
            <p:ph idx="5" type="title"/>
          </p:nvPr>
        </p:nvSpPr>
        <p:spPr>
          <a:xfrm>
            <a:off x="-198801" y="4708839"/>
            <a:ext cx="1332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/>
              <a:t>Ela ZELFANI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>
                <a:solidFill>
                  <a:schemeClr val="accent1"/>
                </a:solidFill>
              </a:rPr>
              <a:t>UI-UX Designer</a:t>
            </a:r>
            <a:endParaRPr sz="600">
              <a:solidFill>
                <a:schemeClr val="accent1"/>
              </a:solidFill>
            </a:endParaRPr>
          </a:p>
        </p:txBody>
      </p:sp>
      <p:pic>
        <p:nvPicPr>
          <p:cNvPr id="523" name="Google Shape;523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4936" y="3251357"/>
            <a:ext cx="510300" cy="502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4" name="Google Shape;524;p12"/>
          <p:cNvSpPr txBox="1"/>
          <p:nvPr>
            <p:ph idx="3" type="title"/>
          </p:nvPr>
        </p:nvSpPr>
        <p:spPr>
          <a:xfrm>
            <a:off x="637965" y="3830101"/>
            <a:ext cx="1581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/>
              <a:t>Thamer AYACHI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>
                <a:solidFill>
                  <a:schemeClr val="accent1"/>
                </a:solidFill>
              </a:rPr>
              <a:t>Full-Stack Web Developer</a:t>
            </a:r>
            <a:endParaRPr sz="600">
              <a:solidFill>
                <a:schemeClr val="accent1"/>
              </a:solidFill>
            </a:endParaRPr>
          </a:p>
        </p:txBody>
      </p:sp>
      <p:pic>
        <p:nvPicPr>
          <p:cNvPr id="525" name="Google Shape;525;p12"/>
          <p:cNvPicPr preferRelativeResize="0"/>
          <p:nvPr/>
        </p:nvPicPr>
        <p:blipFill rotWithShape="1">
          <a:blip r:embed="rId10">
            <a:alphaModFix/>
          </a:blip>
          <a:srcRect b="32808" l="0" r="0" t="0"/>
          <a:stretch/>
        </p:blipFill>
        <p:spPr>
          <a:xfrm>
            <a:off x="6310835" y="1046601"/>
            <a:ext cx="584100" cy="53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26" name="Google Shape;526;p12"/>
          <p:cNvPicPr preferRelativeResize="0"/>
          <p:nvPr/>
        </p:nvPicPr>
        <p:blipFill rotWithShape="1">
          <a:blip r:embed="rId11">
            <a:alphaModFix/>
          </a:blip>
          <a:srcRect b="0" l="2660" r="2660" t="0"/>
          <a:stretch/>
        </p:blipFill>
        <p:spPr>
          <a:xfrm>
            <a:off x="7861092" y="1046600"/>
            <a:ext cx="584100" cy="552900"/>
          </a:xfrm>
          <a:prstGeom prst="ellipse">
            <a:avLst/>
          </a:prstGeom>
          <a:noFill/>
          <a:ln>
            <a:noFill/>
          </a:ln>
          <a:effectLst>
            <a:outerShdw blurRad="571500" rotWithShape="0" algn="bl" dir="4800000" dist="142875">
              <a:srgbClr val="000000">
                <a:alpha val="20000"/>
              </a:srgbClr>
            </a:outerShdw>
          </a:effectLst>
        </p:spPr>
      </p:pic>
      <p:sp>
        <p:nvSpPr>
          <p:cNvPr id="527" name="Google Shape;527;p12"/>
          <p:cNvSpPr txBox="1"/>
          <p:nvPr/>
        </p:nvSpPr>
        <p:spPr>
          <a:xfrm>
            <a:off x="7411640" y="1709641"/>
            <a:ext cx="14826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Mohamed ATTIAOUI</a:t>
            </a:r>
            <a:endParaRPr b="0" i="0" sz="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Investor</a:t>
            </a:r>
            <a:endParaRPr b="0" i="0" sz="800" u="none" cap="none" strike="noStrike">
              <a:solidFill>
                <a:srgbClr val="FFAB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8" name="Google Shape;528;p12"/>
          <p:cNvSpPr txBox="1"/>
          <p:nvPr/>
        </p:nvSpPr>
        <p:spPr>
          <a:xfrm>
            <a:off x="5861711" y="1700142"/>
            <a:ext cx="14826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Lamia JOUINI</a:t>
            </a:r>
            <a:endParaRPr b="0" i="0" sz="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Advisor</a:t>
            </a:r>
            <a:endParaRPr b="0" i="0" sz="800" u="none" cap="none" strike="noStrike">
              <a:solidFill>
                <a:srgbClr val="FFAB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9" name="Google Shape;529;p12"/>
          <p:cNvSpPr txBox="1"/>
          <p:nvPr/>
        </p:nvSpPr>
        <p:spPr>
          <a:xfrm>
            <a:off x="5730475" y="1806586"/>
            <a:ext cx="1746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+33 Years Experience </a:t>
            </a:r>
            <a:endParaRPr b="0" i="0" sz="9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In Digital Pedagogy At CNTE</a:t>
            </a:r>
            <a:endParaRPr b="0" i="0" sz="9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0" name="Google Shape;530;p12"/>
          <p:cNvSpPr txBox="1"/>
          <p:nvPr/>
        </p:nvSpPr>
        <p:spPr>
          <a:xfrm>
            <a:off x="7280404" y="1806577"/>
            <a:ext cx="17460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+11 Years As Director Of Private Schools</a:t>
            </a:r>
            <a:endParaRPr b="0" i="0" sz="9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Former Math Teacher</a:t>
            </a:r>
            <a:endParaRPr b="0" i="0" sz="9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31" name="Google Shape;531;p12"/>
          <p:cNvPicPr preferRelativeResize="0"/>
          <p:nvPr/>
        </p:nvPicPr>
        <p:blipFill rotWithShape="1">
          <a:blip r:embed="rId12">
            <a:alphaModFix/>
          </a:blip>
          <a:srcRect b="1876" l="0" r="0" t="1876"/>
          <a:stretch/>
        </p:blipFill>
        <p:spPr>
          <a:xfrm>
            <a:off x="1164837" y="4121637"/>
            <a:ext cx="510300" cy="492600"/>
          </a:xfrm>
          <a:prstGeom prst="ellipse">
            <a:avLst/>
          </a:prstGeom>
          <a:noFill/>
          <a:ln>
            <a:noFill/>
          </a:ln>
          <a:effectLst>
            <a:outerShdw blurRad="571500" rotWithShape="0" algn="bl" dir="4800000" dist="142875">
              <a:srgbClr val="000000">
                <a:alpha val="20000"/>
              </a:srgbClr>
            </a:outerShdw>
          </a:effectLst>
        </p:spPr>
      </p:pic>
      <p:sp>
        <p:nvSpPr>
          <p:cNvPr id="532" name="Google Shape;532;p12"/>
          <p:cNvSpPr txBox="1"/>
          <p:nvPr>
            <p:ph idx="5" type="title"/>
          </p:nvPr>
        </p:nvSpPr>
        <p:spPr>
          <a:xfrm>
            <a:off x="754008" y="4708839"/>
            <a:ext cx="1332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/>
              <a:t>Meriem ZHIOUA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>
                <a:solidFill>
                  <a:schemeClr val="accent1"/>
                </a:solidFill>
              </a:rPr>
              <a:t>Graphic Designer</a:t>
            </a:r>
            <a:endParaRPr sz="600">
              <a:solidFill>
                <a:schemeClr val="accent1"/>
              </a:solidFill>
            </a:endParaRPr>
          </a:p>
        </p:txBody>
      </p:sp>
      <p:pic>
        <p:nvPicPr>
          <p:cNvPr id="533" name="Google Shape;533;p12"/>
          <p:cNvPicPr preferRelativeResize="0"/>
          <p:nvPr/>
        </p:nvPicPr>
        <p:blipFill rotWithShape="1">
          <a:blip r:embed="rId13">
            <a:alphaModFix/>
          </a:blip>
          <a:srcRect b="1876" l="0" r="0" t="1876"/>
          <a:stretch/>
        </p:blipFill>
        <p:spPr>
          <a:xfrm>
            <a:off x="2337393" y="4122816"/>
            <a:ext cx="510300" cy="492600"/>
          </a:xfrm>
          <a:prstGeom prst="ellipse">
            <a:avLst/>
          </a:prstGeom>
          <a:noFill/>
          <a:ln>
            <a:noFill/>
          </a:ln>
          <a:effectLst>
            <a:outerShdw blurRad="571500" rotWithShape="0" algn="bl" dir="4800000" dist="142875">
              <a:srgbClr val="000000">
                <a:alpha val="20000"/>
              </a:srgbClr>
            </a:outerShdw>
          </a:effectLst>
        </p:spPr>
      </p:pic>
      <p:sp>
        <p:nvSpPr>
          <p:cNvPr id="534" name="Google Shape;534;p12"/>
          <p:cNvSpPr txBox="1"/>
          <p:nvPr>
            <p:ph idx="5" type="title"/>
          </p:nvPr>
        </p:nvSpPr>
        <p:spPr>
          <a:xfrm>
            <a:off x="1926564" y="4710018"/>
            <a:ext cx="1332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/>
              <a:t>Habib Mansour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>
                <a:solidFill>
                  <a:schemeClr val="accent1"/>
                </a:solidFill>
              </a:rPr>
              <a:t>Marketing Manager</a:t>
            </a:r>
            <a:endParaRPr sz="600">
              <a:solidFill>
                <a:schemeClr val="accent1"/>
              </a:solidFill>
            </a:endParaRPr>
          </a:p>
        </p:txBody>
      </p:sp>
      <p:pic>
        <p:nvPicPr>
          <p:cNvPr id="535" name="Google Shape;535;p12"/>
          <p:cNvPicPr preferRelativeResize="0"/>
          <p:nvPr/>
        </p:nvPicPr>
        <p:blipFill rotWithShape="1">
          <a:blip r:embed="rId14">
            <a:alphaModFix/>
          </a:blip>
          <a:srcRect b="1876" l="0" r="0" t="1876"/>
          <a:stretch/>
        </p:blipFill>
        <p:spPr>
          <a:xfrm>
            <a:off x="3553231" y="4095204"/>
            <a:ext cx="510300" cy="492600"/>
          </a:xfrm>
          <a:prstGeom prst="ellipse">
            <a:avLst/>
          </a:prstGeom>
          <a:noFill/>
          <a:ln>
            <a:noFill/>
          </a:ln>
          <a:effectLst>
            <a:outerShdw blurRad="571500" rotWithShape="0" algn="bl" dir="4800000" dist="142875">
              <a:srgbClr val="000000">
                <a:alpha val="20000"/>
              </a:srgbClr>
            </a:outerShdw>
          </a:effectLst>
        </p:spPr>
      </p:pic>
      <p:sp>
        <p:nvSpPr>
          <p:cNvPr id="536" name="Google Shape;536;p12"/>
          <p:cNvSpPr txBox="1"/>
          <p:nvPr>
            <p:ph idx="5" type="title"/>
          </p:nvPr>
        </p:nvSpPr>
        <p:spPr>
          <a:xfrm>
            <a:off x="3142292" y="4808934"/>
            <a:ext cx="1332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/>
              <a:t>Aymen JABALLAH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>
                <a:solidFill>
                  <a:schemeClr val="accent1"/>
                </a:solidFill>
              </a:rPr>
              <a:t>Sales And Support Representative</a:t>
            </a:r>
            <a:endParaRPr sz="600">
              <a:solidFill>
                <a:schemeClr val="accent1"/>
              </a:solidFill>
            </a:endParaRPr>
          </a:p>
        </p:txBody>
      </p:sp>
      <p:pic>
        <p:nvPicPr>
          <p:cNvPr id="537" name="Google Shape;537;p12"/>
          <p:cNvPicPr preferRelativeResize="0"/>
          <p:nvPr/>
        </p:nvPicPr>
        <p:blipFill rotWithShape="1">
          <a:blip r:embed="rId15">
            <a:alphaModFix/>
          </a:blip>
          <a:srcRect b="1876" l="0" r="0" t="1876"/>
          <a:stretch/>
        </p:blipFill>
        <p:spPr>
          <a:xfrm>
            <a:off x="4641947" y="4095198"/>
            <a:ext cx="510300" cy="492600"/>
          </a:xfrm>
          <a:prstGeom prst="ellipse">
            <a:avLst/>
          </a:prstGeom>
          <a:noFill/>
          <a:ln>
            <a:noFill/>
          </a:ln>
          <a:effectLst>
            <a:outerShdw blurRad="571500" rotWithShape="0" algn="bl" dir="4800000" dist="142875">
              <a:srgbClr val="000000">
                <a:alpha val="20000"/>
              </a:srgbClr>
            </a:outerShdw>
          </a:effectLst>
        </p:spPr>
      </p:pic>
      <p:pic>
        <p:nvPicPr>
          <p:cNvPr id="538" name="Google Shape;538;p12"/>
          <p:cNvPicPr preferRelativeResize="0"/>
          <p:nvPr/>
        </p:nvPicPr>
        <p:blipFill rotWithShape="1">
          <a:blip r:embed="rId16">
            <a:alphaModFix/>
          </a:blip>
          <a:srcRect b="1876" l="0" r="0" t="1876"/>
          <a:stretch/>
        </p:blipFill>
        <p:spPr>
          <a:xfrm>
            <a:off x="4641789" y="3251441"/>
            <a:ext cx="510300" cy="492600"/>
          </a:xfrm>
          <a:prstGeom prst="ellipse">
            <a:avLst/>
          </a:prstGeom>
          <a:noFill/>
          <a:ln>
            <a:noFill/>
          </a:ln>
          <a:effectLst>
            <a:outerShdw blurRad="571500" rotWithShape="0" algn="bl" dir="4800000" dist="142875">
              <a:srgbClr val="000000">
                <a:alpha val="20000"/>
              </a:srgbClr>
            </a:outerShdw>
          </a:effectLst>
        </p:spPr>
      </p:pic>
      <p:sp>
        <p:nvSpPr>
          <p:cNvPr id="539" name="Google Shape;539;p12"/>
          <p:cNvSpPr txBox="1"/>
          <p:nvPr>
            <p:ph idx="5" type="title"/>
          </p:nvPr>
        </p:nvSpPr>
        <p:spPr>
          <a:xfrm>
            <a:off x="4230960" y="3838643"/>
            <a:ext cx="1332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/>
              <a:t>Mayssa MAY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sz="600">
                <a:solidFill>
                  <a:schemeClr val="accent1"/>
                </a:solidFill>
              </a:rPr>
              <a:t>QA Engineer</a:t>
            </a:r>
            <a:endParaRPr sz="600">
              <a:solidFill>
                <a:schemeClr val="accent1"/>
              </a:solidFill>
            </a:endParaRPr>
          </a:p>
        </p:txBody>
      </p:sp>
      <p:pic>
        <p:nvPicPr>
          <p:cNvPr id="540" name="Google Shape;540;p12"/>
          <p:cNvPicPr preferRelativeResize="0"/>
          <p:nvPr/>
        </p:nvPicPr>
        <p:blipFill rotWithShape="1">
          <a:blip r:embed="rId17">
            <a:alphaModFix/>
          </a:blip>
          <a:srcRect b="27818" l="0" r="0" t="0"/>
          <a:stretch/>
        </p:blipFill>
        <p:spPr>
          <a:xfrm>
            <a:off x="3553125" y="3247187"/>
            <a:ext cx="510300" cy="492600"/>
          </a:xfrm>
          <a:prstGeom prst="ellipse">
            <a:avLst/>
          </a:prstGeom>
          <a:noFill/>
          <a:ln>
            <a:noFill/>
          </a:ln>
          <a:effectLst>
            <a:outerShdw blurRad="571500" rotWithShape="0" algn="bl" dir="4800000" dist="142875">
              <a:srgbClr val="000000">
                <a:alpha val="20000"/>
              </a:srgbClr>
            </a:outerShdw>
          </a:effectLst>
        </p:spPr>
      </p:pic>
      <p:sp>
        <p:nvSpPr>
          <p:cNvPr id="541" name="Google Shape;541;p12"/>
          <p:cNvSpPr txBox="1"/>
          <p:nvPr>
            <p:ph idx="5" type="title"/>
          </p:nvPr>
        </p:nvSpPr>
        <p:spPr>
          <a:xfrm>
            <a:off x="3142296" y="3834389"/>
            <a:ext cx="1332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/>
              <a:t>Ilyes HRISSI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sz="600">
                <a:solidFill>
                  <a:schemeClr val="lt2"/>
                </a:solidFill>
              </a:rPr>
              <a:t>QA Engineer</a:t>
            </a:r>
            <a:endParaRPr sz="600">
              <a:solidFill>
                <a:schemeClr val="lt2"/>
              </a:solidFill>
            </a:endParaRPr>
          </a:p>
        </p:txBody>
      </p:sp>
      <p:sp>
        <p:nvSpPr>
          <p:cNvPr id="542" name="Google Shape;542;p12"/>
          <p:cNvSpPr txBox="1"/>
          <p:nvPr>
            <p:ph idx="5" type="title"/>
          </p:nvPr>
        </p:nvSpPr>
        <p:spPr>
          <a:xfrm>
            <a:off x="4231008" y="4808928"/>
            <a:ext cx="1332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/>
              <a:t>Nessrine CHOURA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>
                <a:solidFill>
                  <a:schemeClr val="accent1"/>
                </a:solidFill>
              </a:rPr>
              <a:t>Customer Support Associate</a:t>
            </a:r>
            <a:endParaRPr sz="600">
              <a:solidFill>
                <a:schemeClr val="accent1"/>
              </a:solidFill>
            </a:endParaRPr>
          </a:p>
        </p:txBody>
      </p:sp>
      <p:cxnSp>
        <p:nvCxnSpPr>
          <p:cNvPr id="543" name="Google Shape;543;p12"/>
          <p:cNvCxnSpPr/>
          <p:nvPr/>
        </p:nvCxnSpPr>
        <p:spPr>
          <a:xfrm>
            <a:off x="5765800" y="1328375"/>
            <a:ext cx="21000" cy="292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544" name="Google Shape;544;p12"/>
          <p:cNvSpPr txBox="1"/>
          <p:nvPr/>
        </p:nvSpPr>
        <p:spPr>
          <a:xfrm>
            <a:off x="5861711" y="3071742"/>
            <a:ext cx="14826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Douja GHARBI</a:t>
            </a:r>
            <a:endParaRPr b="0" i="0" sz="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Investor</a:t>
            </a:r>
            <a:endParaRPr b="0" i="0" sz="800" u="none" cap="none" strike="noStrike">
              <a:solidFill>
                <a:srgbClr val="FFAB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5" name="Google Shape;545;p12"/>
          <p:cNvSpPr txBox="1"/>
          <p:nvPr/>
        </p:nvSpPr>
        <p:spPr>
          <a:xfrm>
            <a:off x="5730475" y="3178186"/>
            <a:ext cx="174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CEO RedStart Tunisie</a:t>
            </a:r>
            <a:endParaRPr b="0" i="0" sz="9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46" name="Google Shape;546;p12"/>
          <p:cNvPicPr preferRelativeResize="0"/>
          <p:nvPr/>
        </p:nvPicPr>
        <p:blipFill rotWithShape="1">
          <a:blip r:embed="rId18">
            <a:alphaModFix/>
          </a:blip>
          <a:srcRect b="4286" l="0" r="0" t="4286"/>
          <a:stretch/>
        </p:blipFill>
        <p:spPr>
          <a:xfrm>
            <a:off x="7860760" y="2458176"/>
            <a:ext cx="584100" cy="53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7" name="Google Shape;547;p12"/>
          <p:cNvSpPr txBox="1"/>
          <p:nvPr/>
        </p:nvSpPr>
        <p:spPr>
          <a:xfrm>
            <a:off x="7411636" y="3111717"/>
            <a:ext cx="14826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Awatef ADLET</a:t>
            </a:r>
            <a:endParaRPr b="0" i="0" sz="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Investor</a:t>
            </a:r>
            <a:endParaRPr b="0" i="0" sz="800" u="none" cap="none" strike="noStrike">
              <a:solidFill>
                <a:srgbClr val="FFAB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8" name="Google Shape;548;p12"/>
          <p:cNvSpPr txBox="1"/>
          <p:nvPr/>
        </p:nvSpPr>
        <p:spPr>
          <a:xfrm>
            <a:off x="7280400" y="3218161"/>
            <a:ext cx="174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49" name="Google Shape;549;p12"/>
          <p:cNvPicPr preferRelativeResize="0"/>
          <p:nvPr/>
        </p:nvPicPr>
        <p:blipFill rotWithShape="1">
          <a:blip r:embed="rId18">
            <a:alphaModFix/>
          </a:blip>
          <a:srcRect b="4286" l="0" r="0" t="4286"/>
          <a:stretch/>
        </p:blipFill>
        <p:spPr>
          <a:xfrm>
            <a:off x="7860760" y="3643026"/>
            <a:ext cx="584100" cy="53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0" name="Google Shape;550;p12"/>
          <p:cNvSpPr txBox="1"/>
          <p:nvPr/>
        </p:nvSpPr>
        <p:spPr>
          <a:xfrm>
            <a:off x="7411636" y="4296567"/>
            <a:ext cx="14826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Imen BEN JMIAA</a:t>
            </a:r>
            <a:endParaRPr b="0" i="0" sz="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Investor</a:t>
            </a:r>
            <a:endParaRPr b="0" i="0" sz="800" u="none" cap="none" strike="noStrike">
              <a:solidFill>
                <a:srgbClr val="FFAB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1" name="Google Shape;551;p12"/>
          <p:cNvSpPr txBox="1"/>
          <p:nvPr/>
        </p:nvSpPr>
        <p:spPr>
          <a:xfrm>
            <a:off x="7280400" y="4403011"/>
            <a:ext cx="174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52" name="Google Shape;552;p12"/>
          <p:cNvPicPr preferRelativeResize="0"/>
          <p:nvPr/>
        </p:nvPicPr>
        <p:blipFill rotWithShape="1">
          <a:blip r:embed="rId18">
            <a:alphaModFix/>
          </a:blip>
          <a:srcRect b="4286" l="0" r="0" t="4286"/>
          <a:stretch/>
        </p:blipFill>
        <p:spPr>
          <a:xfrm>
            <a:off x="6310835" y="3643026"/>
            <a:ext cx="584100" cy="53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3" name="Google Shape;553;p12"/>
          <p:cNvSpPr txBox="1"/>
          <p:nvPr/>
        </p:nvSpPr>
        <p:spPr>
          <a:xfrm>
            <a:off x="5861711" y="4296567"/>
            <a:ext cx="14826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Lamia SASSI</a:t>
            </a:r>
            <a:endParaRPr b="0" i="0" sz="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Investor</a:t>
            </a:r>
            <a:endParaRPr b="0" i="0" sz="800" u="none" cap="none" strike="noStrike">
              <a:solidFill>
                <a:srgbClr val="FFAB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4" name="Google Shape;554;p12"/>
          <p:cNvSpPr txBox="1"/>
          <p:nvPr/>
        </p:nvSpPr>
        <p:spPr>
          <a:xfrm>
            <a:off x="5730475" y="4403011"/>
            <a:ext cx="174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5" name="Google Shape;555;p12"/>
          <p:cNvSpPr txBox="1"/>
          <p:nvPr/>
        </p:nvSpPr>
        <p:spPr>
          <a:xfrm>
            <a:off x="42150" y="1905211"/>
            <a:ext cx="1746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Former Sales Manager At Zen Home</a:t>
            </a:r>
            <a:endParaRPr b="0" i="0" sz="8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Co-Founder OnePack</a:t>
            </a:r>
            <a:endParaRPr b="0" i="0" sz="8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Bachelor In Computer Sciences</a:t>
            </a:r>
            <a:endParaRPr b="0" i="0" sz="8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6" name="Google Shape;556;p12"/>
          <p:cNvSpPr txBox="1"/>
          <p:nvPr/>
        </p:nvSpPr>
        <p:spPr>
          <a:xfrm>
            <a:off x="1926575" y="1909650"/>
            <a:ext cx="20403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Former CEO At OnePack</a:t>
            </a:r>
            <a:endParaRPr b="0" i="0" sz="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Co-Founder OnePack</a:t>
            </a:r>
            <a:endParaRPr b="0" i="0" sz="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+7 Years As Web Developer</a:t>
            </a:r>
            <a:endParaRPr b="0" i="0" sz="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+2 Years As Technical Support</a:t>
            </a:r>
            <a:endParaRPr b="0" i="0" sz="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Cybersecurity Expert</a:t>
            </a:r>
            <a:endParaRPr b="0" i="0" sz="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Bachelor In Cybersecurity</a:t>
            </a:r>
            <a:endParaRPr b="0" i="0" sz="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7" name="Google Shape;557;p12"/>
          <p:cNvSpPr txBox="1"/>
          <p:nvPr/>
        </p:nvSpPr>
        <p:spPr>
          <a:xfrm>
            <a:off x="3831575" y="1909650"/>
            <a:ext cx="204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Former CTO At OnePack</a:t>
            </a:r>
            <a:endParaRPr b="0" i="0" sz="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+5 Years As Web Developer</a:t>
            </a:r>
            <a:endParaRPr b="0" i="0" sz="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Bachelor In Computer Sciences</a:t>
            </a:r>
            <a:endParaRPr b="0" i="0" sz="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Engineer In Business Intelligence</a:t>
            </a:r>
            <a:endParaRPr b="0" i="0" sz="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58" name="Google Shape;558;p12"/>
          <p:cNvPicPr preferRelativeResize="0"/>
          <p:nvPr/>
        </p:nvPicPr>
        <p:blipFill rotWithShape="1">
          <a:blip r:embed="rId18">
            <a:alphaModFix/>
          </a:blip>
          <a:srcRect b="4287" l="0" r="0" t="4287"/>
          <a:stretch/>
        </p:blipFill>
        <p:spPr>
          <a:xfrm>
            <a:off x="6311435" y="2428664"/>
            <a:ext cx="584100" cy="53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3"/>
          <p:cNvSpPr txBox="1"/>
          <p:nvPr>
            <p:ph type="title"/>
          </p:nvPr>
        </p:nvSpPr>
        <p:spPr>
          <a:xfrm>
            <a:off x="5225150" y="1540300"/>
            <a:ext cx="36396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solidFill>
                  <a:schemeClr val="lt2"/>
                </a:solidFill>
              </a:rPr>
              <a:t>THANK YOU FOR YOUR ATTENTION !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solidFill>
                  <a:schemeClr val="lt2"/>
                </a:solidFill>
              </a:rPr>
              <a:t>ANY QUESTIONS ?</a:t>
            </a:r>
            <a:endParaRPr sz="1400">
              <a:solidFill>
                <a:schemeClr val="lt2"/>
              </a:solidFill>
            </a:endParaRPr>
          </a:p>
        </p:txBody>
      </p:sp>
      <p:cxnSp>
        <p:nvCxnSpPr>
          <p:cNvPr id="564" name="Google Shape;564;p13"/>
          <p:cNvCxnSpPr/>
          <p:nvPr/>
        </p:nvCxnSpPr>
        <p:spPr>
          <a:xfrm>
            <a:off x="5225150" y="1540302"/>
            <a:ext cx="0" cy="218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pic>
        <p:nvPicPr>
          <p:cNvPr id="565" name="Google Shape;565;p13"/>
          <p:cNvPicPr preferRelativeResize="0"/>
          <p:nvPr/>
        </p:nvPicPr>
        <p:blipFill rotWithShape="1">
          <a:blip r:embed="rId3">
            <a:alphaModFix/>
          </a:blip>
          <a:srcRect b="0" l="22029" r="22029" t="0"/>
          <a:stretch/>
        </p:blipFill>
        <p:spPr>
          <a:xfrm>
            <a:off x="-422250" y="-236700"/>
            <a:ext cx="4714800" cy="5616900"/>
          </a:xfrm>
          <a:prstGeom prst="flowChartDelay">
            <a:avLst/>
          </a:prstGeom>
          <a:noFill/>
          <a:ln>
            <a:noFill/>
          </a:ln>
        </p:spPr>
      </p:pic>
      <p:sp>
        <p:nvSpPr>
          <p:cNvPr id="566" name="Google Shape;566;p13"/>
          <p:cNvSpPr txBox="1"/>
          <p:nvPr>
            <p:ph idx="4294967295" type="subTitle"/>
          </p:nvPr>
        </p:nvSpPr>
        <p:spPr>
          <a:xfrm>
            <a:off x="5367300" y="2104875"/>
            <a:ext cx="33054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❖"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Site : www.edtrust.tn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❖"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Email : contact@edtrust.tn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❖"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Tel : +216 52 588 822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7" name="Google Shape;56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7300" y="3033200"/>
            <a:ext cx="925399" cy="92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4075" y="3033201"/>
            <a:ext cx="925399" cy="92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0850" y="3033200"/>
            <a:ext cx="925399" cy="92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idx="4" type="title"/>
          </p:nvPr>
        </p:nvSpPr>
        <p:spPr>
          <a:xfrm>
            <a:off x="938500" y="445025"/>
            <a:ext cx="6162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ISSUES IN THE FIELD OF EDUCATION</a:t>
            </a:r>
            <a:endParaRPr/>
          </a:p>
        </p:txBody>
      </p:sp>
      <p:cxnSp>
        <p:nvCxnSpPr>
          <p:cNvPr id="163" name="Google Shape;163;p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164" name="Google Shape;164;p2"/>
          <p:cNvSpPr txBox="1"/>
          <p:nvPr>
            <p:ph type="title"/>
          </p:nvPr>
        </p:nvSpPr>
        <p:spPr>
          <a:xfrm>
            <a:off x="938500" y="4179625"/>
            <a:ext cx="33591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Accessibility and Availability</a:t>
            </a:r>
            <a:endParaRPr sz="1600"/>
          </a:p>
        </p:txBody>
      </p:sp>
      <p:sp>
        <p:nvSpPr>
          <p:cNvPr id="165" name="Google Shape;165;p2"/>
          <p:cNvSpPr txBox="1"/>
          <p:nvPr>
            <p:ph idx="2" type="title"/>
          </p:nvPr>
        </p:nvSpPr>
        <p:spPr>
          <a:xfrm>
            <a:off x="4901772" y="4193975"/>
            <a:ext cx="35583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Analysis and monitoring</a:t>
            </a:r>
            <a:endParaRPr sz="1600"/>
          </a:p>
        </p:txBody>
      </p:sp>
      <p:sp>
        <p:nvSpPr>
          <p:cNvPr id="166" name="Google Shape;166;p2"/>
          <p:cNvSpPr txBox="1"/>
          <p:nvPr>
            <p:ph idx="5" type="title"/>
          </p:nvPr>
        </p:nvSpPr>
        <p:spPr>
          <a:xfrm>
            <a:off x="1584547" y="2222050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Paperwork</a:t>
            </a:r>
            <a:endParaRPr sz="1600"/>
          </a:p>
        </p:txBody>
      </p:sp>
      <p:cxnSp>
        <p:nvCxnSpPr>
          <p:cNvPr id="167" name="Google Shape;167;p2"/>
          <p:cNvCxnSpPr/>
          <p:nvPr/>
        </p:nvCxnSpPr>
        <p:spPr>
          <a:xfrm>
            <a:off x="2532097" y="4952948"/>
            <a:ext cx="271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cxnSp>
        <p:nvCxnSpPr>
          <p:cNvPr id="168" name="Google Shape;168;p2"/>
          <p:cNvCxnSpPr/>
          <p:nvPr/>
        </p:nvCxnSpPr>
        <p:spPr>
          <a:xfrm>
            <a:off x="6569000" y="4952948"/>
            <a:ext cx="271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cxnSp>
        <p:nvCxnSpPr>
          <p:cNvPr id="169" name="Google Shape;169;p2"/>
          <p:cNvCxnSpPr/>
          <p:nvPr/>
        </p:nvCxnSpPr>
        <p:spPr>
          <a:xfrm>
            <a:off x="2482150" y="2919173"/>
            <a:ext cx="271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170" name="Google Shape;170;p2"/>
          <p:cNvSpPr/>
          <p:nvPr/>
        </p:nvSpPr>
        <p:spPr>
          <a:xfrm>
            <a:off x="2275750" y="1417425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325697" y="337500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6362600" y="337500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2446804" y="1592614"/>
            <a:ext cx="342505" cy="334191"/>
          </a:xfrm>
          <a:custGeom>
            <a:rect b="b" l="l" r="r" t="t"/>
            <a:pathLst>
              <a:path extrusionOk="0" h="10491" w="10752">
                <a:moveTo>
                  <a:pt x="9632" y="1406"/>
                </a:moveTo>
                <a:lnTo>
                  <a:pt x="9632" y="2418"/>
                </a:lnTo>
                <a:lnTo>
                  <a:pt x="3584" y="2418"/>
                </a:lnTo>
                <a:lnTo>
                  <a:pt x="3584" y="1918"/>
                </a:lnTo>
                <a:cubicBezTo>
                  <a:pt x="3584" y="1787"/>
                  <a:pt x="3477" y="1680"/>
                  <a:pt x="3346" y="1680"/>
                </a:cubicBezTo>
                <a:lnTo>
                  <a:pt x="1905" y="1680"/>
                </a:lnTo>
                <a:cubicBezTo>
                  <a:pt x="1774" y="1680"/>
                  <a:pt x="1667" y="1787"/>
                  <a:pt x="1667" y="1918"/>
                </a:cubicBezTo>
                <a:lnTo>
                  <a:pt x="1667" y="2358"/>
                </a:lnTo>
                <a:cubicBezTo>
                  <a:pt x="1500" y="2275"/>
                  <a:pt x="1381" y="2108"/>
                  <a:pt x="1381" y="1918"/>
                </a:cubicBezTo>
                <a:cubicBezTo>
                  <a:pt x="1381" y="1632"/>
                  <a:pt x="1607" y="1406"/>
                  <a:pt x="1893" y="1406"/>
                </a:cubicBezTo>
                <a:close/>
                <a:moveTo>
                  <a:pt x="3131" y="2156"/>
                </a:moveTo>
                <a:lnTo>
                  <a:pt x="3131" y="3168"/>
                </a:lnTo>
                <a:lnTo>
                  <a:pt x="2739" y="3001"/>
                </a:lnTo>
                <a:cubicBezTo>
                  <a:pt x="2709" y="2989"/>
                  <a:pt x="2679" y="2983"/>
                  <a:pt x="2649" y="2983"/>
                </a:cubicBezTo>
                <a:cubicBezTo>
                  <a:pt x="2620" y="2983"/>
                  <a:pt x="2590" y="2989"/>
                  <a:pt x="2560" y="3001"/>
                </a:cubicBezTo>
                <a:lnTo>
                  <a:pt x="2143" y="3180"/>
                </a:lnTo>
                <a:lnTo>
                  <a:pt x="2143" y="2156"/>
                </a:lnTo>
                <a:close/>
                <a:moveTo>
                  <a:pt x="10275" y="2882"/>
                </a:moveTo>
                <a:lnTo>
                  <a:pt x="10275" y="3346"/>
                </a:lnTo>
                <a:lnTo>
                  <a:pt x="3584" y="3346"/>
                </a:lnTo>
                <a:lnTo>
                  <a:pt x="3584" y="2882"/>
                </a:lnTo>
                <a:close/>
                <a:moveTo>
                  <a:pt x="8823" y="4728"/>
                </a:moveTo>
                <a:cubicBezTo>
                  <a:pt x="9108" y="4728"/>
                  <a:pt x="9335" y="4954"/>
                  <a:pt x="9335" y="5239"/>
                </a:cubicBezTo>
                <a:cubicBezTo>
                  <a:pt x="9335" y="5430"/>
                  <a:pt x="9216" y="5609"/>
                  <a:pt x="9049" y="5680"/>
                </a:cubicBezTo>
                <a:lnTo>
                  <a:pt x="9049" y="5239"/>
                </a:lnTo>
                <a:cubicBezTo>
                  <a:pt x="9049" y="5097"/>
                  <a:pt x="8942" y="4989"/>
                  <a:pt x="8811" y="4989"/>
                </a:cubicBezTo>
                <a:lnTo>
                  <a:pt x="7358" y="4989"/>
                </a:lnTo>
                <a:cubicBezTo>
                  <a:pt x="7215" y="4989"/>
                  <a:pt x="7120" y="5097"/>
                  <a:pt x="7120" y="5239"/>
                </a:cubicBezTo>
                <a:lnTo>
                  <a:pt x="7120" y="5740"/>
                </a:lnTo>
                <a:lnTo>
                  <a:pt x="1060" y="5740"/>
                </a:lnTo>
                <a:lnTo>
                  <a:pt x="1060" y="4728"/>
                </a:lnTo>
                <a:close/>
                <a:moveTo>
                  <a:pt x="8608" y="5454"/>
                </a:moveTo>
                <a:lnTo>
                  <a:pt x="8608" y="6502"/>
                </a:lnTo>
                <a:lnTo>
                  <a:pt x="8192" y="6323"/>
                </a:lnTo>
                <a:cubicBezTo>
                  <a:pt x="8156" y="6311"/>
                  <a:pt x="8132" y="6311"/>
                  <a:pt x="8096" y="6311"/>
                </a:cubicBezTo>
                <a:cubicBezTo>
                  <a:pt x="8073" y="6311"/>
                  <a:pt x="8037" y="6311"/>
                  <a:pt x="8013" y="6323"/>
                </a:cubicBezTo>
                <a:lnTo>
                  <a:pt x="7620" y="6490"/>
                </a:lnTo>
                <a:lnTo>
                  <a:pt x="7620" y="5454"/>
                </a:lnTo>
                <a:close/>
                <a:moveTo>
                  <a:pt x="8846" y="3811"/>
                </a:moveTo>
                <a:cubicBezTo>
                  <a:pt x="9632" y="3811"/>
                  <a:pt x="10275" y="4442"/>
                  <a:pt x="10275" y="5251"/>
                </a:cubicBezTo>
                <a:cubicBezTo>
                  <a:pt x="10275" y="5632"/>
                  <a:pt x="10120" y="5990"/>
                  <a:pt x="9859" y="6263"/>
                </a:cubicBezTo>
                <a:cubicBezTo>
                  <a:pt x="9632" y="6490"/>
                  <a:pt x="9358" y="6621"/>
                  <a:pt x="9061" y="6668"/>
                </a:cubicBezTo>
                <a:lnTo>
                  <a:pt x="9061" y="6192"/>
                </a:lnTo>
                <a:cubicBezTo>
                  <a:pt x="9501" y="6085"/>
                  <a:pt x="9811" y="5692"/>
                  <a:pt x="9811" y="5239"/>
                </a:cubicBezTo>
                <a:cubicBezTo>
                  <a:pt x="9811" y="4704"/>
                  <a:pt x="9382" y="4263"/>
                  <a:pt x="8846" y="4263"/>
                </a:cubicBezTo>
                <a:lnTo>
                  <a:pt x="476" y="4263"/>
                </a:lnTo>
                <a:lnTo>
                  <a:pt x="476" y="3811"/>
                </a:lnTo>
                <a:close/>
                <a:moveTo>
                  <a:pt x="7144" y="6216"/>
                </a:moveTo>
                <a:lnTo>
                  <a:pt x="7144" y="6680"/>
                </a:lnTo>
                <a:lnTo>
                  <a:pt x="464" y="6680"/>
                </a:lnTo>
                <a:lnTo>
                  <a:pt x="464" y="6216"/>
                </a:lnTo>
                <a:close/>
                <a:moveTo>
                  <a:pt x="9632" y="8073"/>
                </a:moveTo>
                <a:lnTo>
                  <a:pt x="9632" y="9085"/>
                </a:lnTo>
                <a:lnTo>
                  <a:pt x="3584" y="9085"/>
                </a:lnTo>
                <a:lnTo>
                  <a:pt x="3584" y="8585"/>
                </a:lnTo>
                <a:cubicBezTo>
                  <a:pt x="3584" y="8454"/>
                  <a:pt x="3477" y="8347"/>
                  <a:pt x="3346" y="8347"/>
                </a:cubicBezTo>
                <a:lnTo>
                  <a:pt x="1905" y="8347"/>
                </a:lnTo>
                <a:cubicBezTo>
                  <a:pt x="1774" y="8347"/>
                  <a:pt x="1667" y="8454"/>
                  <a:pt x="1667" y="8585"/>
                </a:cubicBezTo>
                <a:lnTo>
                  <a:pt x="1667" y="9026"/>
                </a:lnTo>
                <a:cubicBezTo>
                  <a:pt x="1500" y="8942"/>
                  <a:pt x="1381" y="8776"/>
                  <a:pt x="1381" y="8585"/>
                </a:cubicBezTo>
                <a:cubicBezTo>
                  <a:pt x="1381" y="8299"/>
                  <a:pt x="1607" y="8073"/>
                  <a:pt x="1893" y="8073"/>
                </a:cubicBezTo>
                <a:close/>
                <a:moveTo>
                  <a:pt x="3131" y="8823"/>
                </a:moveTo>
                <a:lnTo>
                  <a:pt x="3131" y="9835"/>
                </a:lnTo>
                <a:lnTo>
                  <a:pt x="2739" y="9669"/>
                </a:lnTo>
                <a:cubicBezTo>
                  <a:pt x="2709" y="9657"/>
                  <a:pt x="2679" y="9651"/>
                  <a:pt x="2649" y="9651"/>
                </a:cubicBezTo>
                <a:cubicBezTo>
                  <a:pt x="2620" y="9651"/>
                  <a:pt x="2590" y="9657"/>
                  <a:pt x="2560" y="9669"/>
                </a:cubicBezTo>
                <a:lnTo>
                  <a:pt x="2143" y="9847"/>
                </a:lnTo>
                <a:lnTo>
                  <a:pt x="2143" y="8823"/>
                </a:lnTo>
                <a:close/>
                <a:moveTo>
                  <a:pt x="10275" y="7144"/>
                </a:moveTo>
                <a:lnTo>
                  <a:pt x="10275" y="7597"/>
                </a:lnTo>
                <a:lnTo>
                  <a:pt x="1905" y="7597"/>
                </a:lnTo>
                <a:cubicBezTo>
                  <a:pt x="1369" y="7597"/>
                  <a:pt x="941" y="8037"/>
                  <a:pt x="941" y="8573"/>
                </a:cubicBezTo>
                <a:cubicBezTo>
                  <a:pt x="941" y="9026"/>
                  <a:pt x="1250" y="9419"/>
                  <a:pt x="1679" y="9526"/>
                </a:cubicBezTo>
                <a:lnTo>
                  <a:pt x="1679" y="10002"/>
                </a:lnTo>
                <a:cubicBezTo>
                  <a:pt x="1381" y="9954"/>
                  <a:pt x="1119" y="9800"/>
                  <a:pt x="893" y="9597"/>
                </a:cubicBezTo>
                <a:cubicBezTo>
                  <a:pt x="631" y="9323"/>
                  <a:pt x="476" y="8954"/>
                  <a:pt x="476" y="8585"/>
                </a:cubicBezTo>
                <a:cubicBezTo>
                  <a:pt x="476" y="7787"/>
                  <a:pt x="1119" y="7144"/>
                  <a:pt x="1917" y="7144"/>
                </a:cubicBezTo>
                <a:close/>
                <a:moveTo>
                  <a:pt x="1917" y="1"/>
                </a:moveTo>
                <a:cubicBezTo>
                  <a:pt x="881" y="1"/>
                  <a:pt x="12" y="846"/>
                  <a:pt x="12" y="1906"/>
                </a:cubicBezTo>
                <a:cubicBezTo>
                  <a:pt x="12" y="2406"/>
                  <a:pt x="214" y="2882"/>
                  <a:pt x="572" y="3239"/>
                </a:cubicBezTo>
                <a:cubicBezTo>
                  <a:pt x="595" y="3275"/>
                  <a:pt x="631" y="3299"/>
                  <a:pt x="667" y="3334"/>
                </a:cubicBezTo>
                <a:lnTo>
                  <a:pt x="238" y="3334"/>
                </a:lnTo>
                <a:cubicBezTo>
                  <a:pt x="107" y="3334"/>
                  <a:pt x="0" y="3430"/>
                  <a:pt x="0" y="3573"/>
                </a:cubicBezTo>
                <a:lnTo>
                  <a:pt x="0" y="4489"/>
                </a:lnTo>
                <a:cubicBezTo>
                  <a:pt x="0" y="4620"/>
                  <a:pt x="107" y="4728"/>
                  <a:pt x="238" y="4728"/>
                </a:cubicBezTo>
                <a:lnTo>
                  <a:pt x="631" y="4728"/>
                </a:lnTo>
                <a:lnTo>
                  <a:pt x="631" y="5751"/>
                </a:lnTo>
                <a:lnTo>
                  <a:pt x="238" y="5751"/>
                </a:lnTo>
                <a:cubicBezTo>
                  <a:pt x="107" y="5751"/>
                  <a:pt x="0" y="5859"/>
                  <a:pt x="0" y="5990"/>
                </a:cubicBezTo>
                <a:lnTo>
                  <a:pt x="0" y="6918"/>
                </a:lnTo>
                <a:cubicBezTo>
                  <a:pt x="0" y="7049"/>
                  <a:pt x="107" y="7156"/>
                  <a:pt x="238" y="7156"/>
                </a:cubicBezTo>
                <a:lnTo>
                  <a:pt x="667" y="7156"/>
                </a:lnTo>
                <a:cubicBezTo>
                  <a:pt x="274" y="7502"/>
                  <a:pt x="12" y="8014"/>
                  <a:pt x="12" y="8597"/>
                </a:cubicBezTo>
                <a:cubicBezTo>
                  <a:pt x="12" y="9109"/>
                  <a:pt x="214" y="9585"/>
                  <a:pt x="572" y="9942"/>
                </a:cubicBezTo>
                <a:cubicBezTo>
                  <a:pt x="929" y="10300"/>
                  <a:pt x="1405" y="10490"/>
                  <a:pt x="1905" y="10490"/>
                </a:cubicBezTo>
                <a:lnTo>
                  <a:pt x="5394" y="10490"/>
                </a:lnTo>
                <a:cubicBezTo>
                  <a:pt x="5525" y="10490"/>
                  <a:pt x="5632" y="10383"/>
                  <a:pt x="5632" y="10252"/>
                </a:cubicBezTo>
                <a:cubicBezTo>
                  <a:pt x="5632" y="10121"/>
                  <a:pt x="5525" y="10014"/>
                  <a:pt x="5394" y="10014"/>
                </a:cubicBezTo>
                <a:lnTo>
                  <a:pt x="3584" y="10014"/>
                </a:lnTo>
                <a:lnTo>
                  <a:pt x="3584" y="9550"/>
                </a:lnTo>
                <a:lnTo>
                  <a:pt x="10275" y="9550"/>
                </a:lnTo>
                <a:lnTo>
                  <a:pt x="10275" y="10014"/>
                </a:lnTo>
                <a:lnTo>
                  <a:pt x="6477" y="10014"/>
                </a:lnTo>
                <a:cubicBezTo>
                  <a:pt x="6346" y="10014"/>
                  <a:pt x="6239" y="10121"/>
                  <a:pt x="6239" y="10252"/>
                </a:cubicBezTo>
                <a:cubicBezTo>
                  <a:pt x="6239" y="10383"/>
                  <a:pt x="6346" y="10490"/>
                  <a:pt x="6477" y="10490"/>
                </a:cubicBezTo>
                <a:lnTo>
                  <a:pt x="10513" y="10490"/>
                </a:lnTo>
                <a:cubicBezTo>
                  <a:pt x="10644" y="10490"/>
                  <a:pt x="10751" y="10383"/>
                  <a:pt x="10751" y="10252"/>
                </a:cubicBezTo>
                <a:lnTo>
                  <a:pt x="10751" y="9323"/>
                </a:lnTo>
                <a:cubicBezTo>
                  <a:pt x="10751" y="9192"/>
                  <a:pt x="10644" y="9085"/>
                  <a:pt x="10513" y="9085"/>
                </a:cubicBezTo>
                <a:lnTo>
                  <a:pt x="10120" y="9085"/>
                </a:lnTo>
                <a:lnTo>
                  <a:pt x="10120" y="8061"/>
                </a:lnTo>
                <a:lnTo>
                  <a:pt x="10513" y="8061"/>
                </a:lnTo>
                <a:cubicBezTo>
                  <a:pt x="10644" y="8061"/>
                  <a:pt x="10751" y="7954"/>
                  <a:pt x="10751" y="7823"/>
                </a:cubicBezTo>
                <a:lnTo>
                  <a:pt x="10751" y="6906"/>
                </a:lnTo>
                <a:cubicBezTo>
                  <a:pt x="10751" y="6763"/>
                  <a:pt x="10644" y="6668"/>
                  <a:pt x="10513" y="6668"/>
                </a:cubicBezTo>
                <a:lnTo>
                  <a:pt x="10073" y="6668"/>
                </a:lnTo>
                <a:cubicBezTo>
                  <a:pt x="10109" y="6633"/>
                  <a:pt x="10156" y="6609"/>
                  <a:pt x="10180" y="6573"/>
                </a:cubicBezTo>
                <a:cubicBezTo>
                  <a:pt x="10537" y="6216"/>
                  <a:pt x="10728" y="5740"/>
                  <a:pt x="10728" y="5239"/>
                </a:cubicBezTo>
                <a:cubicBezTo>
                  <a:pt x="10728" y="4656"/>
                  <a:pt x="10478" y="4144"/>
                  <a:pt x="10073" y="3787"/>
                </a:cubicBezTo>
                <a:lnTo>
                  <a:pt x="10513" y="3787"/>
                </a:lnTo>
                <a:cubicBezTo>
                  <a:pt x="10644" y="3787"/>
                  <a:pt x="10751" y="3692"/>
                  <a:pt x="10751" y="3549"/>
                </a:cubicBezTo>
                <a:lnTo>
                  <a:pt x="10751" y="2632"/>
                </a:lnTo>
                <a:cubicBezTo>
                  <a:pt x="10751" y="2501"/>
                  <a:pt x="10644" y="2394"/>
                  <a:pt x="10513" y="2394"/>
                </a:cubicBezTo>
                <a:lnTo>
                  <a:pt x="10120" y="2394"/>
                </a:lnTo>
                <a:lnTo>
                  <a:pt x="10120" y="1370"/>
                </a:lnTo>
                <a:lnTo>
                  <a:pt x="10513" y="1394"/>
                </a:lnTo>
                <a:cubicBezTo>
                  <a:pt x="10644" y="1394"/>
                  <a:pt x="10751" y="1287"/>
                  <a:pt x="10751" y="1156"/>
                </a:cubicBezTo>
                <a:lnTo>
                  <a:pt x="10751" y="239"/>
                </a:lnTo>
                <a:cubicBezTo>
                  <a:pt x="10751" y="96"/>
                  <a:pt x="10644" y="1"/>
                  <a:pt x="10513" y="1"/>
                </a:cubicBezTo>
                <a:lnTo>
                  <a:pt x="8942" y="1"/>
                </a:lnTo>
                <a:cubicBezTo>
                  <a:pt x="8811" y="1"/>
                  <a:pt x="8704" y="96"/>
                  <a:pt x="8704" y="239"/>
                </a:cubicBezTo>
                <a:cubicBezTo>
                  <a:pt x="8704" y="370"/>
                  <a:pt x="8811" y="477"/>
                  <a:pt x="8942" y="477"/>
                </a:cubicBezTo>
                <a:lnTo>
                  <a:pt x="10287" y="477"/>
                </a:lnTo>
                <a:lnTo>
                  <a:pt x="10287" y="929"/>
                </a:lnTo>
                <a:lnTo>
                  <a:pt x="1905" y="929"/>
                </a:lnTo>
                <a:cubicBezTo>
                  <a:pt x="1369" y="929"/>
                  <a:pt x="941" y="1370"/>
                  <a:pt x="941" y="1906"/>
                </a:cubicBezTo>
                <a:cubicBezTo>
                  <a:pt x="941" y="2358"/>
                  <a:pt x="1250" y="2751"/>
                  <a:pt x="1679" y="2858"/>
                </a:cubicBezTo>
                <a:lnTo>
                  <a:pt x="1679" y="3334"/>
                </a:lnTo>
                <a:cubicBezTo>
                  <a:pt x="1381" y="3287"/>
                  <a:pt x="1119" y="3156"/>
                  <a:pt x="893" y="2930"/>
                </a:cubicBezTo>
                <a:cubicBezTo>
                  <a:pt x="631" y="2656"/>
                  <a:pt x="476" y="2287"/>
                  <a:pt x="476" y="1918"/>
                </a:cubicBezTo>
                <a:cubicBezTo>
                  <a:pt x="476" y="1132"/>
                  <a:pt x="1119" y="477"/>
                  <a:pt x="1917" y="477"/>
                </a:cubicBezTo>
                <a:lnTo>
                  <a:pt x="7870" y="477"/>
                </a:lnTo>
                <a:cubicBezTo>
                  <a:pt x="8013" y="477"/>
                  <a:pt x="8108" y="370"/>
                  <a:pt x="8108" y="239"/>
                </a:cubicBezTo>
                <a:cubicBezTo>
                  <a:pt x="8108" y="96"/>
                  <a:pt x="8013" y="1"/>
                  <a:pt x="787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2"/>
          <p:cNvGrpSpPr/>
          <p:nvPr/>
        </p:nvGrpSpPr>
        <p:grpSpPr>
          <a:xfrm>
            <a:off x="2486898" y="3536747"/>
            <a:ext cx="362223" cy="361108"/>
            <a:chOff x="3513010" y="3816134"/>
            <a:chExt cx="362223" cy="361108"/>
          </a:xfrm>
        </p:grpSpPr>
        <p:sp>
          <p:nvSpPr>
            <p:cNvPr id="175" name="Google Shape;175;p2"/>
            <p:cNvSpPr/>
            <p:nvPr/>
          </p:nvSpPr>
          <p:spPr>
            <a:xfrm>
              <a:off x="3513010" y="3816134"/>
              <a:ext cx="362223" cy="361108"/>
            </a:xfrm>
            <a:custGeom>
              <a:rect b="b" l="l" r="r" t="t"/>
              <a:pathLst>
                <a:path extrusionOk="0" h="11336" w="11371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618450" y="3879112"/>
              <a:ext cx="157045" cy="24688"/>
            </a:xfrm>
            <a:custGeom>
              <a:rect b="b" l="l" r="r" t="t"/>
              <a:pathLst>
                <a:path extrusionOk="0" h="775" w="493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618450" y="3921192"/>
              <a:ext cx="127834" cy="24688"/>
            </a:xfrm>
            <a:custGeom>
              <a:rect b="b" l="l" r="r" t="t"/>
              <a:pathLst>
                <a:path extrusionOk="0" h="775" w="4013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617304" y="3962922"/>
              <a:ext cx="98655" cy="24688"/>
            </a:xfrm>
            <a:custGeom>
              <a:rect b="b" l="l" r="r" t="t"/>
              <a:pathLst>
                <a:path extrusionOk="0" h="775" w="3097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2"/>
          <p:cNvSpPr txBox="1"/>
          <p:nvPr>
            <p:ph idx="2" type="title"/>
          </p:nvPr>
        </p:nvSpPr>
        <p:spPr>
          <a:xfrm>
            <a:off x="5671403" y="2191050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Traceability</a:t>
            </a:r>
            <a:endParaRPr sz="1600"/>
          </a:p>
        </p:txBody>
      </p:sp>
      <p:cxnSp>
        <p:nvCxnSpPr>
          <p:cNvPr id="180" name="Google Shape;180;p2"/>
          <p:cNvCxnSpPr/>
          <p:nvPr/>
        </p:nvCxnSpPr>
        <p:spPr>
          <a:xfrm>
            <a:off x="6569000" y="2888173"/>
            <a:ext cx="271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181" name="Google Shape;181;p2"/>
          <p:cNvSpPr/>
          <p:nvPr/>
        </p:nvSpPr>
        <p:spPr>
          <a:xfrm>
            <a:off x="6362600" y="1386425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6492952" y="1523725"/>
            <a:ext cx="423884" cy="409986"/>
          </a:xfrm>
          <a:custGeom>
            <a:rect b="b" l="l" r="r" t="t"/>
            <a:pathLst>
              <a:path extrusionOk="0" h="11033" w="11407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2"/>
          <p:cNvGrpSpPr/>
          <p:nvPr/>
        </p:nvGrpSpPr>
        <p:grpSpPr>
          <a:xfrm>
            <a:off x="6517538" y="3530279"/>
            <a:ext cx="374709" cy="374010"/>
            <a:chOff x="1421638" y="4125629"/>
            <a:chExt cx="374709" cy="374010"/>
          </a:xfrm>
        </p:grpSpPr>
        <p:sp>
          <p:nvSpPr>
            <p:cNvPr id="184" name="Google Shape;184;p2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 txBox="1"/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91" name="Google Shape;191;p3"/>
          <p:cNvSpPr txBox="1"/>
          <p:nvPr>
            <p:ph idx="1" type="subTitle"/>
          </p:nvPr>
        </p:nvSpPr>
        <p:spPr>
          <a:xfrm>
            <a:off x="5817050" y="1978725"/>
            <a:ext cx="3148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Suite of multi-platform tools, allowing both to manage the school, to educate in hybrid, to follow the evolution of your children</a:t>
            </a:r>
            <a:endParaRPr b="1"/>
          </a:p>
        </p:txBody>
      </p:sp>
      <p:grpSp>
        <p:nvGrpSpPr>
          <p:cNvPr id="192" name="Google Shape;192;p3"/>
          <p:cNvGrpSpPr/>
          <p:nvPr/>
        </p:nvGrpSpPr>
        <p:grpSpPr>
          <a:xfrm>
            <a:off x="3558513" y="1799846"/>
            <a:ext cx="1956810" cy="2840260"/>
            <a:chOff x="3779900" y="1733725"/>
            <a:chExt cx="1636950" cy="2245975"/>
          </a:xfrm>
        </p:grpSpPr>
        <p:sp>
          <p:nvSpPr>
            <p:cNvPr id="193" name="Google Shape;193;p3"/>
            <p:cNvSpPr/>
            <p:nvPr/>
          </p:nvSpPr>
          <p:spPr>
            <a:xfrm>
              <a:off x="3779900" y="1733725"/>
              <a:ext cx="1636950" cy="2245975"/>
            </a:xfrm>
            <a:custGeom>
              <a:rect b="b" l="l" r="r" t="t"/>
              <a:pathLst>
                <a:path extrusionOk="0" h="89839" w="65478">
                  <a:moveTo>
                    <a:pt x="62073" y="519"/>
                  </a:moveTo>
                  <a:cubicBezTo>
                    <a:pt x="63667" y="519"/>
                    <a:pt x="64960" y="1813"/>
                    <a:pt x="64960" y="3407"/>
                  </a:cubicBezTo>
                  <a:lnTo>
                    <a:pt x="64960" y="86431"/>
                  </a:lnTo>
                  <a:cubicBezTo>
                    <a:pt x="64960" y="88023"/>
                    <a:pt x="63664" y="89320"/>
                    <a:pt x="62071" y="89320"/>
                  </a:cubicBezTo>
                  <a:lnTo>
                    <a:pt x="3407" y="89320"/>
                  </a:lnTo>
                  <a:cubicBezTo>
                    <a:pt x="1814" y="89320"/>
                    <a:pt x="518" y="88023"/>
                    <a:pt x="518" y="86431"/>
                  </a:cubicBezTo>
                  <a:lnTo>
                    <a:pt x="518" y="3407"/>
                  </a:lnTo>
                  <a:cubicBezTo>
                    <a:pt x="518" y="1815"/>
                    <a:pt x="1814" y="519"/>
                    <a:pt x="3407" y="519"/>
                  </a:cubicBezTo>
                  <a:lnTo>
                    <a:pt x="62071" y="519"/>
                  </a:lnTo>
                  <a:cubicBezTo>
                    <a:pt x="62071" y="519"/>
                    <a:pt x="62072" y="519"/>
                    <a:pt x="62073" y="519"/>
                  </a:cubicBezTo>
                  <a:close/>
                  <a:moveTo>
                    <a:pt x="3407" y="0"/>
                  </a:moveTo>
                  <a:cubicBezTo>
                    <a:pt x="1528" y="0"/>
                    <a:pt x="1" y="1528"/>
                    <a:pt x="1" y="3407"/>
                  </a:cubicBezTo>
                  <a:lnTo>
                    <a:pt x="1" y="86431"/>
                  </a:lnTo>
                  <a:cubicBezTo>
                    <a:pt x="1" y="88309"/>
                    <a:pt x="1528" y="89838"/>
                    <a:pt x="3407" y="89838"/>
                  </a:cubicBezTo>
                  <a:lnTo>
                    <a:pt x="62071" y="89838"/>
                  </a:lnTo>
                  <a:cubicBezTo>
                    <a:pt x="63950" y="89838"/>
                    <a:pt x="65477" y="88309"/>
                    <a:pt x="65477" y="86431"/>
                  </a:cubicBezTo>
                  <a:lnTo>
                    <a:pt x="65477" y="3407"/>
                  </a:lnTo>
                  <a:cubicBezTo>
                    <a:pt x="65477" y="1525"/>
                    <a:pt x="63953" y="0"/>
                    <a:pt x="62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579775" y="1823025"/>
              <a:ext cx="38700" cy="38650"/>
            </a:xfrm>
            <a:custGeom>
              <a:rect b="b" l="l" r="r" t="t"/>
              <a:pathLst>
                <a:path extrusionOk="0" h="1546" w="1548">
                  <a:moveTo>
                    <a:pt x="0" y="803"/>
                  </a:moveTo>
                  <a:lnTo>
                    <a:pt x="0" y="803"/>
                  </a:lnTo>
                  <a:cubicBezTo>
                    <a:pt x="0" y="501"/>
                    <a:pt x="181" y="230"/>
                    <a:pt x="459" y="115"/>
                  </a:cubicBezTo>
                  <a:cubicBezTo>
                    <a:pt x="737" y="0"/>
                    <a:pt x="1057" y="63"/>
                    <a:pt x="1271" y="277"/>
                  </a:cubicBezTo>
                  <a:cubicBezTo>
                    <a:pt x="1483" y="489"/>
                    <a:pt x="1547" y="809"/>
                    <a:pt x="1432" y="1087"/>
                  </a:cubicBezTo>
                  <a:cubicBezTo>
                    <a:pt x="1317" y="1365"/>
                    <a:pt x="1045" y="1546"/>
                    <a:pt x="745" y="1546"/>
                  </a:cubicBezTo>
                  <a:cubicBezTo>
                    <a:pt x="334" y="1546"/>
                    <a:pt x="0" y="1214"/>
                    <a:pt x="0" y="8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902182" y="1945972"/>
              <a:ext cx="1392400" cy="1821397"/>
            </a:xfrm>
            <a:custGeom>
              <a:rect b="b" l="l" r="r" t="t"/>
              <a:pathLst>
                <a:path extrusionOk="0" h="79381" w="55696">
                  <a:moveTo>
                    <a:pt x="55437" y="260"/>
                  </a:moveTo>
                  <a:lnTo>
                    <a:pt x="55437" y="79122"/>
                  </a:lnTo>
                  <a:lnTo>
                    <a:pt x="259" y="79122"/>
                  </a:lnTo>
                  <a:lnTo>
                    <a:pt x="259" y="260"/>
                  </a:lnTo>
                  <a:close/>
                  <a:moveTo>
                    <a:pt x="129" y="0"/>
                  </a:moveTo>
                  <a:cubicBezTo>
                    <a:pt x="59" y="0"/>
                    <a:pt x="1" y="59"/>
                    <a:pt x="1" y="130"/>
                  </a:cubicBezTo>
                  <a:lnTo>
                    <a:pt x="1" y="79252"/>
                  </a:lnTo>
                  <a:cubicBezTo>
                    <a:pt x="1" y="79322"/>
                    <a:pt x="59" y="79380"/>
                    <a:pt x="129" y="79380"/>
                  </a:cubicBezTo>
                  <a:lnTo>
                    <a:pt x="55567" y="79380"/>
                  </a:lnTo>
                  <a:cubicBezTo>
                    <a:pt x="55637" y="79380"/>
                    <a:pt x="55695" y="79324"/>
                    <a:pt x="55695" y="79252"/>
                  </a:cubicBezTo>
                  <a:lnTo>
                    <a:pt x="55695" y="130"/>
                  </a:lnTo>
                  <a:cubicBezTo>
                    <a:pt x="55695" y="59"/>
                    <a:pt x="55637" y="0"/>
                    <a:pt x="5556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536425" y="3828600"/>
              <a:ext cx="124775" cy="79200"/>
            </a:xfrm>
            <a:custGeom>
              <a:rect b="b" l="l" r="r" t="t"/>
              <a:pathLst>
                <a:path extrusionOk="0" h="3168" w="4991">
                  <a:moveTo>
                    <a:pt x="3389" y="519"/>
                  </a:moveTo>
                  <a:cubicBezTo>
                    <a:pt x="3977" y="519"/>
                    <a:pt x="4455" y="996"/>
                    <a:pt x="4455" y="1583"/>
                  </a:cubicBezTo>
                  <a:cubicBezTo>
                    <a:pt x="4455" y="2172"/>
                    <a:pt x="3977" y="2649"/>
                    <a:pt x="3389" y="2649"/>
                  </a:cubicBezTo>
                  <a:lnTo>
                    <a:pt x="1567" y="2649"/>
                  </a:lnTo>
                  <a:cubicBezTo>
                    <a:pt x="978" y="2649"/>
                    <a:pt x="501" y="2172"/>
                    <a:pt x="501" y="1583"/>
                  </a:cubicBezTo>
                  <a:cubicBezTo>
                    <a:pt x="501" y="996"/>
                    <a:pt x="978" y="519"/>
                    <a:pt x="1567" y="519"/>
                  </a:cubicBezTo>
                  <a:close/>
                  <a:moveTo>
                    <a:pt x="3406" y="0"/>
                  </a:moveTo>
                  <a:cubicBezTo>
                    <a:pt x="3400" y="0"/>
                    <a:pt x="3395" y="0"/>
                    <a:pt x="3389" y="0"/>
                  </a:cubicBezTo>
                  <a:lnTo>
                    <a:pt x="1567" y="0"/>
                  </a:lnTo>
                  <a:cubicBezTo>
                    <a:pt x="700" y="11"/>
                    <a:pt x="0" y="716"/>
                    <a:pt x="0" y="1585"/>
                  </a:cubicBezTo>
                  <a:cubicBezTo>
                    <a:pt x="0" y="2452"/>
                    <a:pt x="700" y="3159"/>
                    <a:pt x="1567" y="3168"/>
                  </a:cubicBezTo>
                  <a:lnTo>
                    <a:pt x="3389" y="3168"/>
                  </a:lnTo>
                  <a:cubicBezTo>
                    <a:pt x="3396" y="3168"/>
                    <a:pt x="3402" y="3168"/>
                    <a:pt x="3408" y="3168"/>
                  </a:cubicBezTo>
                  <a:cubicBezTo>
                    <a:pt x="4280" y="3168"/>
                    <a:pt x="4990" y="2459"/>
                    <a:pt x="4990" y="1585"/>
                  </a:cubicBezTo>
                  <a:cubicBezTo>
                    <a:pt x="4990" y="708"/>
                    <a:pt x="4279" y="0"/>
                    <a:pt x="3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7" name="Google Shape;1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0550" y="2084425"/>
            <a:ext cx="1652750" cy="2271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775" y="1739225"/>
            <a:ext cx="3321149" cy="2002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3"/>
          <p:cNvGrpSpPr/>
          <p:nvPr/>
        </p:nvGrpSpPr>
        <p:grpSpPr>
          <a:xfrm>
            <a:off x="863141" y="1612208"/>
            <a:ext cx="3576400" cy="2728066"/>
            <a:chOff x="238125" y="1973675"/>
            <a:chExt cx="2558775" cy="1951825"/>
          </a:xfrm>
        </p:grpSpPr>
        <p:sp>
          <p:nvSpPr>
            <p:cNvPr id="200" name="Google Shape;200;p3"/>
            <p:cNvSpPr/>
            <p:nvPr/>
          </p:nvSpPr>
          <p:spPr>
            <a:xfrm>
              <a:off x="325550" y="2055000"/>
              <a:ext cx="2386075" cy="1459975"/>
            </a:xfrm>
            <a:custGeom>
              <a:rect b="b" l="l" r="r" t="t"/>
              <a:pathLst>
                <a:path extrusionOk="0" h="58399" w="95443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075325" y="3589700"/>
              <a:ext cx="884075" cy="335800"/>
            </a:xfrm>
            <a:custGeom>
              <a:rect b="b" l="l" r="r" t="t"/>
              <a:pathLst>
                <a:path extrusionOk="0" h="13432" w="35363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38125" y="1973675"/>
              <a:ext cx="2558775" cy="1623600"/>
            </a:xfrm>
            <a:custGeom>
              <a:rect b="b" l="l" r="r" t="t"/>
              <a:pathLst>
                <a:path extrusionOk="0" h="64944" w="102351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55425" y="1991200"/>
              <a:ext cx="2524175" cy="1588500"/>
            </a:xfrm>
            <a:custGeom>
              <a:rect b="b" l="l" r="r" t="t"/>
              <a:pathLst>
                <a:path extrusionOk="0" h="63540" w="100967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091150" y="3888075"/>
              <a:ext cx="856825" cy="25"/>
            </a:xfrm>
            <a:custGeom>
              <a:rect b="b" l="l" r="r" t="t"/>
              <a:pathLst>
                <a:path extrusionOk="0" h="1" w="34273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091125" y="3881600"/>
              <a:ext cx="856850" cy="12925"/>
            </a:xfrm>
            <a:custGeom>
              <a:rect b="b" l="l" r="r" t="t"/>
              <a:pathLst>
                <a:path extrusionOk="0" h="517" w="34274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6" name="Google Shape;206;p3"/>
          <p:cNvPicPr preferRelativeResize="0"/>
          <p:nvPr/>
        </p:nvPicPr>
        <p:blipFill rotWithShape="1">
          <a:blip r:embed="rId5">
            <a:alphaModFix/>
          </a:blip>
          <a:srcRect b="2170" l="0" r="0" t="2162"/>
          <a:stretch/>
        </p:blipFill>
        <p:spPr>
          <a:xfrm>
            <a:off x="387012" y="2476050"/>
            <a:ext cx="1108325" cy="196815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"/>
          <p:cNvSpPr/>
          <p:nvPr/>
        </p:nvSpPr>
        <p:spPr>
          <a:xfrm>
            <a:off x="346025" y="2280138"/>
            <a:ext cx="1190290" cy="2359963"/>
          </a:xfrm>
          <a:custGeom>
            <a:rect b="b" l="l" r="r" t="t"/>
            <a:pathLst>
              <a:path extrusionOk="0" h="85981" w="43370">
                <a:moveTo>
                  <a:pt x="25827" y="3794"/>
                </a:moveTo>
                <a:lnTo>
                  <a:pt x="25827" y="4045"/>
                </a:lnTo>
                <a:lnTo>
                  <a:pt x="25845" y="4047"/>
                </a:lnTo>
                <a:cubicBezTo>
                  <a:pt x="25856" y="4066"/>
                  <a:pt x="25857" y="4090"/>
                  <a:pt x="25850" y="4111"/>
                </a:cubicBezTo>
                <a:lnTo>
                  <a:pt x="17205" y="4129"/>
                </a:lnTo>
                <a:lnTo>
                  <a:pt x="17193" y="4382"/>
                </a:lnTo>
                <a:lnTo>
                  <a:pt x="17156" y="4111"/>
                </a:lnTo>
                <a:cubicBezTo>
                  <a:pt x="17147" y="4092"/>
                  <a:pt x="17148" y="4068"/>
                  <a:pt x="17159" y="4048"/>
                </a:cubicBezTo>
                <a:lnTo>
                  <a:pt x="17226" y="4048"/>
                </a:lnTo>
                <a:lnTo>
                  <a:pt x="25807" y="4047"/>
                </a:lnTo>
                <a:lnTo>
                  <a:pt x="25827" y="3794"/>
                </a:lnTo>
                <a:close/>
                <a:moveTo>
                  <a:pt x="17178" y="3543"/>
                </a:moveTo>
                <a:cubicBezTo>
                  <a:pt x="16876" y="3543"/>
                  <a:pt x="16647" y="3775"/>
                  <a:pt x="16647" y="4083"/>
                </a:cubicBezTo>
                <a:cubicBezTo>
                  <a:pt x="16647" y="4395"/>
                  <a:pt x="16881" y="4631"/>
                  <a:pt x="17223" y="4631"/>
                </a:cubicBezTo>
                <a:lnTo>
                  <a:pt x="17227" y="4631"/>
                </a:lnTo>
                <a:lnTo>
                  <a:pt x="25757" y="4630"/>
                </a:lnTo>
                <a:cubicBezTo>
                  <a:pt x="25765" y="4631"/>
                  <a:pt x="25805" y="4633"/>
                  <a:pt x="25812" y="4633"/>
                </a:cubicBezTo>
                <a:cubicBezTo>
                  <a:pt x="26122" y="4633"/>
                  <a:pt x="26357" y="4397"/>
                  <a:pt x="26357" y="4083"/>
                </a:cubicBezTo>
                <a:cubicBezTo>
                  <a:pt x="26357" y="3775"/>
                  <a:pt x="26129" y="3543"/>
                  <a:pt x="25827" y="3543"/>
                </a:cubicBezTo>
                <a:lnTo>
                  <a:pt x="17256" y="3549"/>
                </a:lnTo>
                <a:cubicBezTo>
                  <a:pt x="17245" y="3547"/>
                  <a:pt x="17187" y="3543"/>
                  <a:pt x="17178" y="3543"/>
                </a:cubicBezTo>
                <a:close/>
                <a:moveTo>
                  <a:pt x="41722" y="7196"/>
                </a:moveTo>
                <a:lnTo>
                  <a:pt x="41722" y="78527"/>
                </a:lnTo>
                <a:lnTo>
                  <a:pt x="1739" y="78527"/>
                </a:lnTo>
                <a:lnTo>
                  <a:pt x="1739" y="7196"/>
                </a:lnTo>
                <a:close/>
                <a:moveTo>
                  <a:pt x="1488" y="6694"/>
                </a:moveTo>
                <a:cubicBezTo>
                  <a:pt x="1349" y="6694"/>
                  <a:pt x="1237" y="6806"/>
                  <a:pt x="1237" y="6945"/>
                </a:cubicBezTo>
                <a:lnTo>
                  <a:pt x="1237" y="78778"/>
                </a:lnTo>
                <a:cubicBezTo>
                  <a:pt x="1237" y="78917"/>
                  <a:pt x="1349" y="79029"/>
                  <a:pt x="1488" y="79029"/>
                </a:cubicBezTo>
                <a:lnTo>
                  <a:pt x="41972" y="79029"/>
                </a:lnTo>
                <a:cubicBezTo>
                  <a:pt x="42111" y="79029"/>
                  <a:pt x="42223" y="78917"/>
                  <a:pt x="42223" y="78778"/>
                </a:cubicBezTo>
                <a:lnTo>
                  <a:pt x="42223" y="6945"/>
                </a:lnTo>
                <a:cubicBezTo>
                  <a:pt x="42223" y="6806"/>
                  <a:pt x="42111" y="6694"/>
                  <a:pt x="41972" y="6694"/>
                </a:cubicBezTo>
                <a:close/>
                <a:moveTo>
                  <a:pt x="7894" y="81457"/>
                </a:moveTo>
                <a:cubicBezTo>
                  <a:pt x="7754" y="81457"/>
                  <a:pt x="7642" y="81569"/>
                  <a:pt x="7642" y="81708"/>
                </a:cubicBezTo>
                <a:lnTo>
                  <a:pt x="7642" y="81926"/>
                </a:lnTo>
                <a:cubicBezTo>
                  <a:pt x="7642" y="82065"/>
                  <a:pt x="7754" y="82177"/>
                  <a:pt x="7894" y="82177"/>
                </a:cubicBezTo>
                <a:lnTo>
                  <a:pt x="9495" y="82177"/>
                </a:lnTo>
                <a:cubicBezTo>
                  <a:pt x="9625" y="82177"/>
                  <a:pt x="9734" y="82077"/>
                  <a:pt x="9744" y="81947"/>
                </a:cubicBezTo>
                <a:lnTo>
                  <a:pt x="9764" y="81729"/>
                </a:lnTo>
                <a:cubicBezTo>
                  <a:pt x="9776" y="81582"/>
                  <a:pt x="9660" y="81457"/>
                  <a:pt x="9512" y="81457"/>
                </a:cubicBezTo>
                <a:close/>
                <a:moveTo>
                  <a:pt x="22144" y="81995"/>
                </a:moveTo>
                <a:lnTo>
                  <a:pt x="22144" y="82911"/>
                </a:lnTo>
                <a:lnTo>
                  <a:pt x="21208" y="82911"/>
                </a:lnTo>
                <a:lnTo>
                  <a:pt x="21208" y="81995"/>
                </a:lnTo>
                <a:close/>
                <a:moveTo>
                  <a:pt x="33797" y="83129"/>
                </a:moveTo>
                <a:cubicBezTo>
                  <a:pt x="33798" y="83130"/>
                  <a:pt x="33798" y="83130"/>
                  <a:pt x="33798" y="83131"/>
                </a:cubicBezTo>
                <a:lnTo>
                  <a:pt x="33797" y="83129"/>
                </a:lnTo>
                <a:close/>
                <a:moveTo>
                  <a:pt x="21046" y="81493"/>
                </a:moveTo>
                <a:cubicBezTo>
                  <a:pt x="20857" y="81493"/>
                  <a:pt x="20705" y="81646"/>
                  <a:pt x="20706" y="81835"/>
                </a:cubicBezTo>
                <a:lnTo>
                  <a:pt x="20706" y="83091"/>
                </a:lnTo>
                <a:cubicBezTo>
                  <a:pt x="20706" y="83268"/>
                  <a:pt x="20860" y="83413"/>
                  <a:pt x="21048" y="83413"/>
                </a:cubicBezTo>
                <a:lnTo>
                  <a:pt x="22304" y="83413"/>
                </a:lnTo>
                <a:lnTo>
                  <a:pt x="22304" y="83415"/>
                </a:lnTo>
                <a:cubicBezTo>
                  <a:pt x="22492" y="83415"/>
                  <a:pt x="22645" y="83268"/>
                  <a:pt x="22646" y="83091"/>
                </a:cubicBezTo>
                <a:lnTo>
                  <a:pt x="22646" y="81835"/>
                </a:lnTo>
                <a:cubicBezTo>
                  <a:pt x="22646" y="81647"/>
                  <a:pt x="22500" y="81493"/>
                  <a:pt x="22322" y="81493"/>
                </a:cubicBezTo>
                <a:lnTo>
                  <a:pt x="21048" y="81493"/>
                </a:lnTo>
                <a:cubicBezTo>
                  <a:pt x="21047" y="81493"/>
                  <a:pt x="21047" y="81493"/>
                  <a:pt x="21046" y="81493"/>
                </a:cubicBezTo>
                <a:close/>
                <a:moveTo>
                  <a:pt x="33684" y="81407"/>
                </a:moveTo>
                <a:cubicBezTo>
                  <a:pt x="33624" y="81407"/>
                  <a:pt x="33563" y="81420"/>
                  <a:pt x="33508" y="81446"/>
                </a:cubicBezTo>
                <a:cubicBezTo>
                  <a:pt x="33483" y="81458"/>
                  <a:pt x="33460" y="81476"/>
                  <a:pt x="33441" y="81496"/>
                </a:cubicBezTo>
                <a:lnTo>
                  <a:pt x="32861" y="82093"/>
                </a:lnTo>
                <a:cubicBezTo>
                  <a:pt x="32755" y="82198"/>
                  <a:pt x="32695" y="82342"/>
                  <a:pt x="32696" y="82490"/>
                </a:cubicBezTo>
                <a:cubicBezTo>
                  <a:pt x="32696" y="82668"/>
                  <a:pt x="32777" y="82796"/>
                  <a:pt x="32861" y="82904"/>
                </a:cubicBezTo>
                <a:lnTo>
                  <a:pt x="33442" y="83485"/>
                </a:lnTo>
                <a:cubicBezTo>
                  <a:pt x="33505" y="83551"/>
                  <a:pt x="33593" y="83587"/>
                  <a:pt x="33683" y="83587"/>
                </a:cubicBezTo>
                <a:lnTo>
                  <a:pt x="33683" y="83587"/>
                </a:lnTo>
                <a:cubicBezTo>
                  <a:pt x="33987" y="83585"/>
                  <a:pt x="34139" y="83219"/>
                  <a:pt x="33924" y="83004"/>
                </a:cubicBezTo>
                <a:lnTo>
                  <a:pt x="33411" y="82490"/>
                </a:lnTo>
                <a:lnTo>
                  <a:pt x="33925" y="81975"/>
                </a:lnTo>
                <a:cubicBezTo>
                  <a:pt x="34060" y="81842"/>
                  <a:pt x="34060" y="81626"/>
                  <a:pt x="33925" y="81493"/>
                </a:cubicBezTo>
                <a:cubicBezTo>
                  <a:pt x="33906" y="81475"/>
                  <a:pt x="33883" y="81458"/>
                  <a:pt x="33859" y="81446"/>
                </a:cubicBezTo>
                <a:cubicBezTo>
                  <a:pt x="33804" y="81420"/>
                  <a:pt x="33744" y="81407"/>
                  <a:pt x="33684" y="81407"/>
                </a:cubicBezTo>
                <a:close/>
                <a:moveTo>
                  <a:pt x="33683" y="83587"/>
                </a:moveTo>
                <a:cubicBezTo>
                  <a:pt x="33683" y="83587"/>
                  <a:pt x="33683" y="83587"/>
                  <a:pt x="33683" y="83587"/>
                </a:cubicBezTo>
                <a:lnTo>
                  <a:pt x="33684" y="83587"/>
                </a:lnTo>
                <a:cubicBezTo>
                  <a:pt x="33684" y="83587"/>
                  <a:pt x="33684" y="83587"/>
                  <a:pt x="33683" y="83587"/>
                </a:cubicBezTo>
                <a:close/>
                <a:moveTo>
                  <a:pt x="36715" y="501"/>
                </a:moveTo>
                <a:cubicBezTo>
                  <a:pt x="40106" y="501"/>
                  <a:pt x="42867" y="3262"/>
                  <a:pt x="42867" y="6654"/>
                </a:cubicBezTo>
                <a:lnTo>
                  <a:pt x="42867" y="79324"/>
                </a:lnTo>
                <a:cubicBezTo>
                  <a:pt x="42867" y="82717"/>
                  <a:pt x="40106" y="85476"/>
                  <a:pt x="36715" y="85476"/>
                </a:cubicBezTo>
                <a:lnTo>
                  <a:pt x="6656" y="85476"/>
                </a:lnTo>
                <a:cubicBezTo>
                  <a:pt x="3262" y="85476"/>
                  <a:pt x="503" y="82717"/>
                  <a:pt x="503" y="79324"/>
                </a:cubicBezTo>
                <a:lnTo>
                  <a:pt x="503" y="6654"/>
                </a:lnTo>
                <a:cubicBezTo>
                  <a:pt x="503" y="3262"/>
                  <a:pt x="3262" y="501"/>
                  <a:pt x="6656" y="501"/>
                </a:cubicBezTo>
                <a:close/>
                <a:moveTo>
                  <a:pt x="6656" y="0"/>
                </a:moveTo>
                <a:cubicBezTo>
                  <a:pt x="2986" y="0"/>
                  <a:pt x="1" y="2985"/>
                  <a:pt x="1" y="6655"/>
                </a:cubicBezTo>
                <a:lnTo>
                  <a:pt x="1" y="79324"/>
                </a:lnTo>
                <a:cubicBezTo>
                  <a:pt x="1" y="82995"/>
                  <a:pt x="2986" y="85980"/>
                  <a:pt x="6656" y="85980"/>
                </a:cubicBezTo>
                <a:lnTo>
                  <a:pt x="36715" y="85980"/>
                </a:lnTo>
                <a:cubicBezTo>
                  <a:pt x="40383" y="85980"/>
                  <a:pt x="43370" y="82993"/>
                  <a:pt x="43370" y="79324"/>
                </a:cubicBezTo>
                <a:lnTo>
                  <a:pt x="43370" y="6655"/>
                </a:lnTo>
                <a:cubicBezTo>
                  <a:pt x="43370" y="2985"/>
                  <a:pt x="40384" y="0"/>
                  <a:pt x="367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3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ED-MANAGER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300">
                <a:solidFill>
                  <a:schemeClr val="lt2"/>
                </a:solidFill>
              </a:rPr>
              <a:t>(Web solution dedicated to administration)</a:t>
            </a:r>
            <a:endParaRPr/>
          </a:p>
        </p:txBody>
      </p:sp>
      <p:cxnSp>
        <p:nvCxnSpPr>
          <p:cNvPr id="214" name="Google Shape;214;p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grpSp>
        <p:nvGrpSpPr>
          <p:cNvPr id="215" name="Google Shape;215;p4"/>
          <p:cNvGrpSpPr/>
          <p:nvPr/>
        </p:nvGrpSpPr>
        <p:grpSpPr>
          <a:xfrm>
            <a:off x="745517" y="1551264"/>
            <a:ext cx="4442033" cy="3357139"/>
            <a:chOff x="238125" y="1973675"/>
            <a:chExt cx="2558775" cy="1951825"/>
          </a:xfrm>
        </p:grpSpPr>
        <p:sp>
          <p:nvSpPr>
            <p:cNvPr id="216" name="Google Shape;216;p4"/>
            <p:cNvSpPr/>
            <p:nvPr/>
          </p:nvSpPr>
          <p:spPr>
            <a:xfrm>
              <a:off x="325550" y="2055000"/>
              <a:ext cx="2386075" cy="1459975"/>
            </a:xfrm>
            <a:custGeom>
              <a:rect b="b" l="l" r="r" t="t"/>
              <a:pathLst>
                <a:path extrusionOk="0" h="58399" w="95443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1075325" y="3589700"/>
              <a:ext cx="884075" cy="335800"/>
            </a:xfrm>
            <a:custGeom>
              <a:rect b="b" l="l" r="r" t="t"/>
              <a:pathLst>
                <a:path extrusionOk="0" h="13432" w="35363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238125" y="1973675"/>
              <a:ext cx="2558775" cy="1623600"/>
            </a:xfrm>
            <a:custGeom>
              <a:rect b="b" l="l" r="r" t="t"/>
              <a:pathLst>
                <a:path extrusionOk="0" h="64944" w="102351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255425" y="1991200"/>
              <a:ext cx="2524175" cy="1588500"/>
            </a:xfrm>
            <a:custGeom>
              <a:rect b="b" l="l" r="r" t="t"/>
              <a:pathLst>
                <a:path extrusionOk="0" h="63540" w="100967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091150" y="3888075"/>
              <a:ext cx="856825" cy="25"/>
            </a:xfrm>
            <a:custGeom>
              <a:rect b="b" l="l" r="r" t="t"/>
              <a:pathLst>
                <a:path extrusionOk="0" h="1" w="34273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091125" y="3881600"/>
              <a:ext cx="856850" cy="12925"/>
            </a:xfrm>
            <a:custGeom>
              <a:rect b="b" l="l" r="r" t="t"/>
              <a:pathLst>
                <a:path extrusionOk="0" h="517" w="34274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4"/>
          <p:cNvSpPr txBox="1"/>
          <p:nvPr>
            <p:ph idx="4294967295" type="subTitle"/>
          </p:nvPr>
        </p:nvSpPr>
        <p:spPr>
          <a:xfrm>
            <a:off x="6144400" y="1703609"/>
            <a:ext cx="2523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Managing the school with ZERO paper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4"/>
          <p:cNvSpPr/>
          <p:nvPr/>
        </p:nvSpPr>
        <p:spPr>
          <a:xfrm>
            <a:off x="5676200" y="1750175"/>
            <a:ext cx="497400" cy="48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4"/>
          <p:cNvGrpSpPr/>
          <p:nvPr/>
        </p:nvGrpSpPr>
        <p:grpSpPr>
          <a:xfrm>
            <a:off x="5784548" y="1855779"/>
            <a:ext cx="280941" cy="269057"/>
            <a:chOff x="1754279" y="4286593"/>
            <a:chExt cx="351439" cy="345965"/>
          </a:xfrm>
        </p:grpSpPr>
        <p:sp>
          <p:nvSpPr>
            <p:cNvPr id="225" name="Google Shape;225;p4"/>
            <p:cNvSpPr/>
            <p:nvPr/>
          </p:nvSpPr>
          <p:spPr>
            <a:xfrm>
              <a:off x="1799379" y="4550857"/>
              <a:ext cx="28422" cy="27117"/>
            </a:xfrm>
            <a:custGeom>
              <a:rect b="b" l="l" r="r" t="t"/>
              <a:pathLst>
                <a:path extrusionOk="0" h="852" w="893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833084" y="4584594"/>
              <a:ext cx="27690" cy="27117"/>
            </a:xfrm>
            <a:custGeom>
              <a:rect b="b" l="l" r="r" t="t"/>
              <a:pathLst>
                <a:path extrusionOk="0" h="852" w="870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816407" y="4567917"/>
              <a:ext cx="28072" cy="27117"/>
            </a:xfrm>
            <a:custGeom>
              <a:rect b="b" l="l" r="r" t="t"/>
              <a:pathLst>
                <a:path extrusionOk="0" h="852" w="882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1754279" y="4286593"/>
              <a:ext cx="351439" cy="345965"/>
            </a:xfrm>
            <a:custGeom>
              <a:rect b="b" l="l" r="r" t="t"/>
              <a:pathLst>
                <a:path extrusionOk="0" h="10870" w="11042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1951705" y="4367117"/>
              <a:ext cx="86062" cy="65437"/>
            </a:xfrm>
            <a:custGeom>
              <a:rect b="b" l="l" r="r" t="t"/>
              <a:pathLst>
                <a:path extrusionOk="0" h="2056" w="2704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4"/>
          <p:cNvSpPr txBox="1"/>
          <p:nvPr>
            <p:ph idx="4294967295" type="subTitle"/>
          </p:nvPr>
        </p:nvSpPr>
        <p:spPr>
          <a:xfrm>
            <a:off x="6144400" y="2313209"/>
            <a:ext cx="2523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Archiving and traceability of data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4"/>
          <p:cNvSpPr/>
          <p:nvPr/>
        </p:nvSpPr>
        <p:spPr>
          <a:xfrm>
            <a:off x="5676200" y="2359775"/>
            <a:ext cx="497400" cy="48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4"/>
          <p:cNvGrpSpPr/>
          <p:nvPr/>
        </p:nvGrpSpPr>
        <p:grpSpPr>
          <a:xfrm>
            <a:off x="5764268" y="2485765"/>
            <a:ext cx="321495" cy="237315"/>
            <a:chOff x="2611458" y="3816374"/>
            <a:chExt cx="426329" cy="332375"/>
          </a:xfrm>
        </p:grpSpPr>
        <p:sp>
          <p:nvSpPr>
            <p:cNvPr id="233" name="Google Shape;233;p4"/>
            <p:cNvSpPr/>
            <p:nvPr/>
          </p:nvSpPr>
          <p:spPr>
            <a:xfrm>
              <a:off x="2611458" y="3816374"/>
              <a:ext cx="426329" cy="332375"/>
            </a:xfrm>
            <a:custGeom>
              <a:rect b="b" l="l" r="r" t="t"/>
              <a:pathLst>
                <a:path extrusionOk="0" h="10443" w="13395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2803568" y="3950909"/>
              <a:ext cx="40198" cy="85648"/>
            </a:xfrm>
            <a:custGeom>
              <a:rect b="b" l="l" r="r" t="t"/>
              <a:pathLst>
                <a:path extrusionOk="0" h="2691" w="1263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851691" y="3917935"/>
              <a:ext cx="40580" cy="118621"/>
            </a:xfrm>
            <a:custGeom>
              <a:rect b="b" l="l" r="r" t="t"/>
              <a:pathLst>
                <a:path extrusionOk="0" h="3727" w="1275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2900197" y="3934995"/>
              <a:ext cx="40198" cy="101562"/>
            </a:xfrm>
            <a:custGeom>
              <a:rect b="b" l="l" r="r" t="t"/>
              <a:pathLst>
                <a:path extrusionOk="0" h="3191" w="1263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948320" y="3879265"/>
              <a:ext cx="40580" cy="156941"/>
            </a:xfrm>
            <a:custGeom>
              <a:rect b="b" l="l" r="r" t="t"/>
              <a:pathLst>
                <a:path extrusionOk="0" h="4931" w="1275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716807" y="3896325"/>
              <a:ext cx="49269" cy="13304"/>
            </a:xfrm>
            <a:custGeom>
              <a:rect b="b" l="l" r="r" t="t"/>
              <a:pathLst>
                <a:path extrusionOk="0" h="418" w="1548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2717157" y="3917553"/>
              <a:ext cx="69002" cy="13304"/>
            </a:xfrm>
            <a:custGeom>
              <a:rect b="b" l="l" r="r" t="t"/>
              <a:pathLst>
                <a:path extrusionOk="0" h="418" w="2168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717157" y="3938782"/>
              <a:ext cx="69002" cy="13272"/>
            </a:xfrm>
            <a:custGeom>
              <a:rect b="b" l="l" r="r" t="t"/>
              <a:pathLst>
                <a:path extrusionOk="0" h="417" w="2168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2717157" y="3960361"/>
              <a:ext cx="69002" cy="13304"/>
            </a:xfrm>
            <a:custGeom>
              <a:rect b="b" l="l" r="r" t="t"/>
              <a:pathLst>
                <a:path extrusionOk="0" h="418" w="2168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2655793" y="4020993"/>
              <a:ext cx="84152" cy="82656"/>
            </a:xfrm>
            <a:custGeom>
              <a:rect b="b" l="l" r="r" t="t"/>
              <a:pathLst>
                <a:path extrusionOk="0" h="2597" w="2644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4"/>
          <p:cNvSpPr txBox="1"/>
          <p:nvPr>
            <p:ph idx="4294967295" type="subTitle"/>
          </p:nvPr>
        </p:nvSpPr>
        <p:spPr>
          <a:xfrm>
            <a:off x="6144400" y="2922809"/>
            <a:ext cx="2523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Dynamic and intelligent reporting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4"/>
          <p:cNvSpPr/>
          <p:nvPr/>
        </p:nvSpPr>
        <p:spPr>
          <a:xfrm>
            <a:off x="5676200" y="2969375"/>
            <a:ext cx="497400" cy="48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4"/>
          <p:cNvGrpSpPr/>
          <p:nvPr/>
        </p:nvGrpSpPr>
        <p:grpSpPr>
          <a:xfrm>
            <a:off x="5815678" y="3039491"/>
            <a:ext cx="218687" cy="349052"/>
            <a:chOff x="4054103" y="2430191"/>
            <a:chExt cx="218687" cy="349052"/>
          </a:xfrm>
        </p:grpSpPr>
        <p:sp>
          <p:nvSpPr>
            <p:cNvPr id="246" name="Google Shape;246;p4"/>
            <p:cNvSpPr/>
            <p:nvPr/>
          </p:nvSpPr>
          <p:spPr>
            <a:xfrm>
              <a:off x="4054103" y="2430191"/>
              <a:ext cx="218687" cy="349052"/>
            </a:xfrm>
            <a:custGeom>
              <a:rect b="b" l="l" r="r" t="t"/>
              <a:pathLst>
                <a:path extrusionOk="0" h="10967" w="6871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091595" y="2517716"/>
              <a:ext cx="142524" cy="103503"/>
            </a:xfrm>
            <a:custGeom>
              <a:rect b="b" l="l" r="r" t="t"/>
              <a:pathLst>
                <a:path extrusionOk="0" h="3252" w="4478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4"/>
          <p:cNvSpPr txBox="1"/>
          <p:nvPr>
            <p:ph idx="4294967295" type="subTitle"/>
          </p:nvPr>
        </p:nvSpPr>
        <p:spPr>
          <a:xfrm>
            <a:off x="6144400" y="3608609"/>
            <a:ext cx="2523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Decision Support System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5676200" y="3578975"/>
            <a:ext cx="497400" cy="48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4"/>
          <p:cNvGrpSpPr/>
          <p:nvPr/>
        </p:nvGrpSpPr>
        <p:grpSpPr>
          <a:xfrm>
            <a:off x="5771743" y="3649927"/>
            <a:ext cx="306314" cy="347402"/>
            <a:chOff x="1310655" y="3360527"/>
            <a:chExt cx="306314" cy="347402"/>
          </a:xfrm>
        </p:grpSpPr>
        <p:sp>
          <p:nvSpPr>
            <p:cNvPr id="251" name="Google Shape;251;p4"/>
            <p:cNvSpPr/>
            <p:nvPr/>
          </p:nvSpPr>
          <p:spPr>
            <a:xfrm>
              <a:off x="1440416" y="3531630"/>
              <a:ext cx="151652" cy="176299"/>
            </a:xfrm>
            <a:custGeom>
              <a:rect b="b" l="l" r="r" t="t"/>
              <a:pathLst>
                <a:path extrusionOk="0" h="5565" w="4787">
                  <a:moveTo>
                    <a:pt x="1851" y="0"/>
                  </a:moveTo>
                  <a:cubicBezTo>
                    <a:pt x="1838" y="0"/>
                    <a:pt x="1824" y="2"/>
                    <a:pt x="1810" y="4"/>
                  </a:cubicBezTo>
                  <a:cubicBezTo>
                    <a:pt x="1751" y="28"/>
                    <a:pt x="1715" y="52"/>
                    <a:pt x="1691" y="112"/>
                  </a:cubicBezTo>
                  <a:lnTo>
                    <a:pt x="1275" y="1255"/>
                  </a:lnTo>
                  <a:cubicBezTo>
                    <a:pt x="429" y="1767"/>
                    <a:pt x="1" y="2731"/>
                    <a:pt x="191" y="3695"/>
                  </a:cubicBezTo>
                  <a:cubicBezTo>
                    <a:pt x="310" y="4314"/>
                    <a:pt x="667" y="4826"/>
                    <a:pt x="1179" y="5172"/>
                  </a:cubicBezTo>
                  <a:cubicBezTo>
                    <a:pt x="1560" y="5422"/>
                    <a:pt x="2013" y="5565"/>
                    <a:pt x="2453" y="5565"/>
                  </a:cubicBezTo>
                  <a:cubicBezTo>
                    <a:pt x="2608" y="5565"/>
                    <a:pt x="2751" y="5541"/>
                    <a:pt x="2918" y="5517"/>
                  </a:cubicBezTo>
                  <a:cubicBezTo>
                    <a:pt x="3799" y="5338"/>
                    <a:pt x="4489" y="4672"/>
                    <a:pt x="4715" y="3803"/>
                  </a:cubicBezTo>
                  <a:cubicBezTo>
                    <a:pt x="4727" y="3719"/>
                    <a:pt x="4692" y="3624"/>
                    <a:pt x="4596" y="3612"/>
                  </a:cubicBezTo>
                  <a:cubicBezTo>
                    <a:pt x="4586" y="3611"/>
                    <a:pt x="4576" y="3610"/>
                    <a:pt x="4565" y="3610"/>
                  </a:cubicBezTo>
                  <a:cubicBezTo>
                    <a:pt x="4491" y="3610"/>
                    <a:pt x="4416" y="3648"/>
                    <a:pt x="4406" y="3731"/>
                  </a:cubicBezTo>
                  <a:cubicBezTo>
                    <a:pt x="4215" y="4469"/>
                    <a:pt x="3620" y="5053"/>
                    <a:pt x="2858" y="5207"/>
                  </a:cubicBezTo>
                  <a:cubicBezTo>
                    <a:pt x="2728" y="5231"/>
                    <a:pt x="2597" y="5243"/>
                    <a:pt x="2468" y="5243"/>
                  </a:cubicBezTo>
                  <a:cubicBezTo>
                    <a:pt x="2075" y="5243"/>
                    <a:pt x="1692" y="5134"/>
                    <a:pt x="1370" y="4910"/>
                  </a:cubicBezTo>
                  <a:cubicBezTo>
                    <a:pt x="917" y="4612"/>
                    <a:pt x="620" y="4160"/>
                    <a:pt x="524" y="3636"/>
                  </a:cubicBezTo>
                  <a:cubicBezTo>
                    <a:pt x="346" y="2790"/>
                    <a:pt x="739" y="1933"/>
                    <a:pt x="1501" y="1517"/>
                  </a:cubicBezTo>
                  <a:cubicBezTo>
                    <a:pt x="1537" y="1493"/>
                    <a:pt x="1560" y="1469"/>
                    <a:pt x="1572" y="1421"/>
                  </a:cubicBezTo>
                  <a:lnTo>
                    <a:pt x="1918" y="469"/>
                  </a:lnTo>
                  <a:lnTo>
                    <a:pt x="2608" y="1219"/>
                  </a:lnTo>
                  <a:cubicBezTo>
                    <a:pt x="2632" y="1243"/>
                    <a:pt x="2668" y="1255"/>
                    <a:pt x="2703" y="1255"/>
                  </a:cubicBezTo>
                  <a:cubicBezTo>
                    <a:pt x="3572" y="1362"/>
                    <a:pt x="4275" y="2005"/>
                    <a:pt x="4430" y="2850"/>
                  </a:cubicBezTo>
                  <a:cubicBezTo>
                    <a:pt x="4454" y="2945"/>
                    <a:pt x="4465" y="3041"/>
                    <a:pt x="4465" y="3136"/>
                  </a:cubicBezTo>
                  <a:cubicBezTo>
                    <a:pt x="4465" y="3209"/>
                    <a:pt x="4521" y="3283"/>
                    <a:pt x="4599" y="3283"/>
                  </a:cubicBezTo>
                  <a:cubicBezTo>
                    <a:pt x="4610" y="3283"/>
                    <a:pt x="4621" y="3281"/>
                    <a:pt x="4632" y="3279"/>
                  </a:cubicBezTo>
                  <a:cubicBezTo>
                    <a:pt x="4715" y="3279"/>
                    <a:pt x="4787" y="3207"/>
                    <a:pt x="4775" y="3124"/>
                  </a:cubicBezTo>
                  <a:cubicBezTo>
                    <a:pt x="4775" y="3017"/>
                    <a:pt x="4763" y="2898"/>
                    <a:pt x="4727" y="2790"/>
                  </a:cubicBezTo>
                  <a:cubicBezTo>
                    <a:pt x="4537" y="1826"/>
                    <a:pt x="3763" y="1100"/>
                    <a:pt x="2787" y="945"/>
                  </a:cubicBezTo>
                  <a:lnTo>
                    <a:pt x="1965" y="52"/>
                  </a:lnTo>
                  <a:cubicBezTo>
                    <a:pt x="1929" y="16"/>
                    <a:pt x="1892" y="0"/>
                    <a:pt x="18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1486447" y="3589478"/>
              <a:ext cx="64152" cy="75842"/>
            </a:xfrm>
            <a:custGeom>
              <a:rect b="b" l="l" r="r" t="t"/>
              <a:pathLst>
                <a:path extrusionOk="0" h="2394" w="2025">
                  <a:moveTo>
                    <a:pt x="1691" y="1179"/>
                  </a:moveTo>
                  <a:lnTo>
                    <a:pt x="1691" y="2084"/>
                  </a:lnTo>
                  <a:lnTo>
                    <a:pt x="298" y="2084"/>
                  </a:lnTo>
                  <a:lnTo>
                    <a:pt x="298" y="1179"/>
                  </a:lnTo>
                  <a:close/>
                  <a:moveTo>
                    <a:pt x="1012" y="0"/>
                  </a:moveTo>
                  <a:cubicBezTo>
                    <a:pt x="715" y="0"/>
                    <a:pt x="476" y="238"/>
                    <a:pt x="476" y="536"/>
                  </a:cubicBezTo>
                  <a:lnTo>
                    <a:pt x="476" y="845"/>
                  </a:lnTo>
                  <a:lnTo>
                    <a:pt x="167" y="845"/>
                  </a:lnTo>
                  <a:cubicBezTo>
                    <a:pt x="84" y="845"/>
                    <a:pt x="0" y="917"/>
                    <a:pt x="0" y="1012"/>
                  </a:cubicBezTo>
                  <a:lnTo>
                    <a:pt x="0" y="2227"/>
                  </a:lnTo>
                  <a:cubicBezTo>
                    <a:pt x="0" y="2322"/>
                    <a:pt x="84" y="2393"/>
                    <a:pt x="167" y="2393"/>
                  </a:cubicBezTo>
                  <a:lnTo>
                    <a:pt x="1869" y="2393"/>
                  </a:lnTo>
                  <a:cubicBezTo>
                    <a:pt x="1953" y="2393"/>
                    <a:pt x="2024" y="2322"/>
                    <a:pt x="2024" y="2227"/>
                  </a:cubicBezTo>
                  <a:lnTo>
                    <a:pt x="2024" y="1012"/>
                  </a:lnTo>
                  <a:cubicBezTo>
                    <a:pt x="2012" y="917"/>
                    <a:pt x="1941" y="845"/>
                    <a:pt x="1846" y="845"/>
                  </a:cubicBezTo>
                  <a:lnTo>
                    <a:pt x="774" y="845"/>
                  </a:lnTo>
                  <a:lnTo>
                    <a:pt x="774" y="536"/>
                  </a:lnTo>
                  <a:cubicBezTo>
                    <a:pt x="774" y="417"/>
                    <a:pt x="881" y="310"/>
                    <a:pt x="1000" y="310"/>
                  </a:cubicBezTo>
                  <a:cubicBezTo>
                    <a:pt x="1119" y="310"/>
                    <a:pt x="1227" y="417"/>
                    <a:pt x="1227" y="536"/>
                  </a:cubicBezTo>
                  <a:cubicBezTo>
                    <a:pt x="1227" y="619"/>
                    <a:pt x="1298" y="703"/>
                    <a:pt x="1393" y="703"/>
                  </a:cubicBezTo>
                  <a:cubicBezTo>
                    <a:pt x="1477" y="703"/>
                    <a:pt x="1548" y="619"/>
                    <a:pt x="1548" y="536"/>
                  </a:cubicBezTo>
                  <a:cubicBezTo>
                    <a:pt x="1548" y="238"/>
                    <a:pt x="1310" y="0"/>
                    <a:pt x="1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310655" y="3360527"/>
              <a:ext cx="306314" cy="334572"/>
            </a:xfrm>
            <a:custGeom>
              <a:rect b="b" l="l" r="r" t="t"/>
              <a:pathLst>
                <a:path extrusionOk="0" h="10561" w="9669">
                  <a:moveTo>
                    <a:pt x="2430" y="7941"/>
                  </a:moveTo>
                  <a:lnTo>
                    <a:pt x="3120" y="8644"/>
                  </a:lnTo>
                  <a:lnTo>
                    <a:pt x="2989" y="8775"/>
                  </a:lnTo>
                  <a:lnTo>
                    <a:pt x="2656" y="8430"/>
                  </a:lnTo>
                  <a:cubicBezTo>
                    <a:pt x="2626" y="8400"/>
                    <a:pt x="2585" y="8385"/>
                    <a:pt x="2543" y="8385"/>
                  </a:cubicBezTo>
                  <a:cubicBezTo>
                    <a:pt x="2501" y="8385"/>
                    <a:pt x="2459" y="8400"/>
                    <a:pt x="2430" y="8430"/>
                  </a:cubicBezTo>
                  <a:lnTo>
                    <a:pt x="2073" y="8787"/>
                  </a:lnTo>
                  <a:cubicBezTo>
                    <a:pt x="2037" y="8823"/>
                    <a:pt x="2025" y="8858"/>
                    <a:pt x="2025" y="8906"/>
                  </a:cubicBezTo>
                  <a:cubicBezTo>
                    <a:pt x="2025" y="8953"/>
                    <a:pt x="2037" y="9001"/>
                    <a:pt x="2073" y="9025"/>
                  </a:cubicBezTo>
                  <a:lnTo>
                    <a:pt x="2418" y="9370"/>
                  </a:lnTo>
                  <a:lnTo>
                    <a:pt x="2275" y="9501"/>
                  </a:lnTo>
                  <a:lnTo>
                    <a:pt x="1942" y="9156"/>
                  </a:lnTo>
                  <a:cubicBezTo>
                    <a:pt x="1912" y="9126"/>
                    <a:pt x="1870" y="9111"/>
                    <a:pt x="1828" y="9111"/>
                  </a:cubicBezTo>
                  <a:cubicBezTo>
                    <a:pt x="1787" y="9111"/>
                    <a:pt x="1745" y="9126"/>
                    <a:pt x="1715" y="9156"/>
                  </a:cubicBezTo>
                  <a:lnTo>
                    <a:pt x="1358" y="9513"/>
                  </a:lnTo>
                  <a:cubicBezTo>
                    <a:pt x="1322" y="9549"/>
                    <a:pt x="1311" y="9585"/>
                    <a:pt x="1311" y="9632"/>
                  </a:cubicBezTo>
                  <a:cubicBezTo>
                    <a:pt x="1311" y="9680"/>
                    <a:pt x="1322" y="9727"/>
                    <a:pt x="1358" y="9751"/>
                  </a:cubicBezTo>
                  <a:lnTo>
                    <a:pt x="1703" y="10096"/>
                  </a:lnTo>
                  <a:lnTo>
                    <a:pt x="1584" y="10192"/>
                  </a:lnTo>
                  <a:lnTo>
                    <a:pt x="882" y="9489"/>
                  </a:lnTo>
                  <a:lnTo>
                    <a:pt x="2430" y="7941"/>
                  </a:lnTo>
                  <a:close/>
                  <a:moveTo>
                    <a:pt x="6496" y="1"/>
                  </a:moveTo>
                  <a:cubicBezTo>
                    <a:pt x="5951" y="1"/>
                    <a:pt x="5469" y="199"/>
                    <a:pt x="5121" y="548"/>
                  </a:cubicBezTo>
                  <a:cubicBezTo>
                    <a:pt x="4704" y="964"/>
                    <a:pt x="4513" y="1572"/>
                    <a:pt x="4597" y="2238"/>
                  </a:cubicBezTo>
                  <a:cubicBezTo>
                    <a:pt x="4656" y="2727"/>
                    <a:pt x="4871" y="3227"/>
                    <a:pt x="5180" y="3655"/>
                  </a:cubicBezTo>
                  <a:lnTo>
                    <a:pt x="3501" y="5334"/>
                  </a:lnTo>
                  <a:cubicBezTo>
                    <a:pt x="3442" y="5394"/>
                    <a:pt x="3442" y="5501"/>
                    <a:pt x="3501" y="5560"/>
                  </a:cubicBezTo>
                  <a:cubicBezTo>
                    <a:pt x="3525" y="5584"/>
                    <a:pt x="3573" y="5608"/>
                    <a:pt x="3620" y="5608"/>
                  </a:cubicBezTo>
                  <a:cubicBezTo>
                    <a:pt x="3668" y="5608"/>
                    <a:pt x="3704" y="5584"/>
                    <a:pt x="3739" y="5560"/>
                  </a:cubicBezTo>
                  <a:lnTo>
                    <a:pt x="5406" y="3893"/>
                  </a:lnTo>
                  <a:cubicBezTo>
                    <a:pt x="5454" y="3953"/>
                    <a:pt x="5502" y="4000"/>
                    <a:pt x="5549" y="4060"/>
                  </a:cubicBezTo>
                  <a:cubicBezTo>
                    <a:pt x="5609" y="4120"/>
                    <a:pt x="5656" y="4155"/>
                    <a:pt x="5716" y="4203"/>
                  </a:cubicBezTo>
                  <a:lnTo>
                    <a:pt x="2334" y="7584"/>
                  </a:lnTo>
                  <a:lnTo>
                    <a:pt x="691" y="9239"/>
                  </a:lnTo>
                  <a:lnTo>
                    <a:pt x="370" y="8918"/>
                  </a:lnTo>
                  <a:lnTo>
                    <a:pt x="3299" y="5989"/>
                  </a:lnTo>
                  <a:cubicBezTo>
                    <a:pt x="3358" y="5929"/>
                    <a:pt x="3358" y="5822"/>
                    <a:pt x="3299" y="5763"/>
                  </a:cubicBezTo>
                  <a:cubicBezTo>
                    <a:pt x="3275" y="5733"/>
                    <a:pt x="3236" y="5718"/>
                    <a:pt x="3196" y="5718"/>
                  </a:cubicBezTo>
                  <a:cubicBezTo>
                    <a:pt x="3156" y="5718"/>
                    <a:pt x="3114" y="5733"/>
                    <a:pt x="3085" y="5763"/>
                  </a:cubicBezTo>
                  <a:lnTo>
                    <a:pt x="48" y="8799"/>
                  </a:lnTo>
                  <a:cubicBezTo>
                    <a:pt x="13" y="8834"/>
                    <a:pt x="1" y="8882"/>
                    <a:pt x="1" y="8918"/>
                  </a:cubicBezTo>
                  <a:cubicBezTo>
                    <a:pt x="1" y="8965"/>
                    <a:pt x="13" y="9013"/>
                    <a:pt x="48" y="9037"/>
                  </a:cubicBezTo>
                  <a:lnTo>
                    <a:pt x="596" y="9585"/>
                  </a:lnTo>
                  <a:lnTo>
                    <a:pt x="1513" y="10513"/>
                  </a:lnTo>
                  <a:cubicBezTo>
                    <a:pt x="1549" y="10549"/>
                    <a:pt x="1596" y="10561"/>
                    <a:pt x="1632" y="10561"/>
                  </a:cubicBezTo>
                  <a:cubicBezTo>
                    <a:pt x="1680" y="10561"/>
                    <a:pt x="1727" y="10537"/>
                    <a:pt x="1763" y="10513"/>
                  </a:cubicBezTo>
                  <a:lnTo>
                    <a:pt x="2108" y="10156"/>
                  </a:lnTo>
                  <a:cubicBezTo>
                    <a:pt x="2144" y="10120"/>
                    <a:pt x="2156" y="10085"/>
                    <a:pt x="2156" y="10037"/>
                  </a:cubicBezTo>
                  <a:cubicBezTo>
                    <a:pt x="2156" y="9989"/>
                    <a:pt x="2144" y="9954"/>
                    <a:pt x="2108" y="9918"/>
                  </a:cubicBezTo>
                  <a:lnTo>
                    <a:pt x="1775" y="9573"/>
                  </a:lnTo>
                  <a:lnTo>
                    <a:pt x="1906" y="9442"/>
                  </a:lnTo>
                  <a:lnTo>
                    <a:pt x="2251" y="9787"/>
                  </a:lnTo>
                  <a:cubicBezTo>
                    <a:pt x="2281" y="9817"/>
                    <a:pt x="2320" y="9832"/>
                    <a:pt x="2358" y="9832"/>
                  </a:cubicBezTo>
                  <a:cubicBezTo>
                    <a:pt x="2397" y="9832"/>
                    <a:pt x="2436" y="9817"/>
                    <a:pt x="2465" y="9787"/>
                  </a:cubicBezTo>
                  <a:lnTo>
                    <a:pt x="2823" y="9430"/>
                  </a:lnTo>
                  <a:cubicBezTo>
                    <a:pt x="2858" y="9394"/>
                    <a:pt x="2870" y="9358"/>
                    <a:pt x="2870" y="9311"/>
                  </a:cubicBezTo>
                  <a:cubicBezTo>
                    <a:pt x="2870" y="9263"/>
                    <a:pt x="2858" y="9215"/>
                    <a:pt x="2823" y="9192"/>
                  </a:cubicBezTo>
                  <a:lnTo>
                    <a:pt x="2489" y="8846"/>
                  </a:lnTo>
                  <a:lnTo>
                    <a:pt x="2620" y="8715"/>
                  </a:lnTo>
                  <a:lnTo>
                    <a:pt x="2966" y="9061"/>
                  </a:lnTo>
                  <a:cubicBezTo>
                    <a:pt x="2995" y="9090"/>
                    <a:pt x="3034" y="9105"/>
                    <a:pt x="3073" y="9105"/>
                  </a:cubicBezTo>
                  <a:cubicBezTo>
                    <a:pt x="3111" y="9105"/>
                    <a:pt x="3150" y="9090"/>
                    <a:pt x="3180" y="9061"/>
                  </a:cubicBezTo>
                  <a:lnTo>
                    <a:pt x="3537" y="8703"/>
                  </a:lnTo>
                  <a:cubicBezTo>
                    <a:pt x="3597" y="8644"/>
                    <a:pt x="3597" y="8537"/>
                    <a:pt x="3537" y="8477"/>
                  </a:cubicBezTo>
                  <a:lnTo>
                    <a:pt x="2727" y="7656"/>
                  </a:lnTo>
                  <a:lnTo>
                    <a:pt x="6014" y="4370"/>
                  </a:lnTo>
                  <a:cubicBezTo>
                    <a:pt x="6549" y="4751"/>
                    <a:pt x="7168" y="4977"/>
                    <a:pt x="7752" y="4977"/>
                  </a:cubicBezTo>
                  <a:cubicBezTo>
                    <a:pt x="8026" y="4977"/>
                    <a:pt x="8276" y="4929"/>
                    <a:pt x="8514" y="4846"/>
                  </a:cubicBezTo>
                  <a:cubicBezTo>
                    <a:pt x="8597" y="4810"/>
                    <a:pt x="8633" y="4727"/>
                    <a:pt x="8597" y="4632"/>
                  </a:cubicBezTo>
                  <a:cubicBezTo>
                    <a:pt x="8580" y="4570"/>
                    <a:pt x="8523" y="4534"/>
                    <a:pt x="8461" y="4534"/>
                  </a:cubicBezTo>
                  <a:cubicBezTo>
                    <a:pt x="8439" y="4534"/>
                    <a:pt x="8417" y="4539"/>
                    <a:pt x="8395" y="4548"/>
                  </a:cubicBezTo>
                  <a:cubicBezTo>
                    <a:pt x="8192" y="4625"/>
                    <a:pt x="7973" y="4662"/>
                    <a:pt x="7746" y="4662"/>
                  </a:cubicBezTo>
                  <a:cubicBezTo>
                    <a:pt x="7093" y="4662"/>
                    <a:pt x="6380" y="4355"/>
                    <a:pt x="5823" y="3798"/>
                  </a:cubicBezTo>
                  <a:cubicBezTo>
                    <a:pt x="4847" y="2834"/>
                    <a:pt x="4668" y="1453"/>
                    <a:pt x="5406" y="726"/>
                  </a:cubicBezTo>
                  <a:cubicBezTo>
                    <a:pt x="5707" y="421"/>
                    <a:pt x="6119" y="272"/>
                    <a:pt x="6568" y="272"/>
                  </a:cubicBezTo>
                  <a:cubicBezTo>
                    <a:pt x="7204" y="272"/>
                    <a:pt x="7913" y="571"/>
                    <a:pt x="8478" y="1143"/>
                  </a:cubicBezTo>
                  <a:cubicBezTo>
                    <a:pt x="9454" y="2107"/>
                    <a:pt x="9633" y="3489"/>
                    <a:pt x="8895" y="4215"/>
                  </a:cubicBezTo>
                  <a:lnTo>
                    <a:pt x="8883" y="4239"/>
                  </a:lnTo>
                  <a:cubicBezTo>
                    <a:pt x="8823" y="4298"/>
                    <a:pt x="8823" y="4393"/>
                    <a:pt x="8883" y="4453"/>
                  </a:cubicBezTo>
                  <a:cubicBezTo>
                    <a:pt x="8913" y="4483"/>
                    <a:pt x="8954" y="4498"/>
                    <a:pt x="8996" y="4498"/>
                  </a:cubicBezTo>
                  <a:cubicBezTo>
                    <a:pt x="9038" y="4498"/>
                    <a:pt x="9079" y="4483"/>
                    <a:pt x="9109" y="4453"/>
                  </a:cubicBezTo>
                  <a:lnTo>
                    <a:pt x="9121" y="4441"/>
                  </a:lnTo>
                  <a:cubicBezTo>
                    <a:pt x="9502" y="4072"/>
                    <a:pt x="9669" y="3465"/>
                    <a:pt x="9585" y="2786"/>
                  </a:cubicBezTo>
                  <a:cubicBezTo>
                    <a:pt x="9502" y="2131"/>
                    <a:pt x="9169" y="1476"/>
                    <a:pt x="8645" y="964"/>
                  </a:cubicBezTo>
                  <a:cubicBezTo>
                    <a:pt x="8133" y="441"/>
                    <a:pt x="7478" y="95"/>
                    <a:pt x="6823" y="24"/>
                  </a:cubicBezTo>
                  <a:cubicBezTo>
                    <a:pt x="6712" y="8"/>
                    <a:pt x="6603" y="1"/>
                    <a:pt x="6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1474377" y="3380453"/>
              <a:ext cx="122221" cy="118895"/>
            </a:xfrm>
            <a:custGeom>
              <a:rect b="b" l="l" r="r" t="t"/>
              <a:pathLst>
                <a:path extrusionOk="0" h="3753" w="3858">
                  <a:moveTo>
                    <a:pt x="1488" y="312"/>
                  </a:moveTo>
                  <a:cubicBezTo>
                    <a:pt x="1953" y="312"/>
                    <a:pt x="2453" y="526"/>
                    <a:pt x="2858" y="943"/>
                  </a:cubicBezTo>
                  <a:cubicBezTo>
                    <a:pt x="3536" y="1621"/>
                    <a:pt x="3691" y="2609"/>
                    <a:pt x="3167" y="3133"/>
                  </a:cubicBezTo>
                  <a:cubicBezTo>
                    <a:pt x="2965" y="3336"/>
                    <a:pt x="2667" y="3443"/>
                    <a:pt x="2346" y="3443"/>
                  </a:cubicBezTo>
                  <a:cubicBezTo>
                    <a:pt x="1881" y="3443"/>
                    <a:pt x="1381" y="3229"/>
                    <a:pt x="976" y="2812"/>
                  </a:cubicBezTo>
                  <a:cubicBezTo>
                    <a:pt x="631" y="2479"/>
                    <a:pt x="429" y="2050"/>
                    <a:pt x="369" y="1645"/>
                  </a:cubicBezTo>
                  <a:cubicBezTo>
                    <a:pt x="322" y="1240"/>
                    <a:pt x="429" y="883"/>
                    <a:pt x="667" y="633"/>
                  </a:cubicBezTo>
                  <a:cubicBezTo>
                    <a:pt x="869" y="419"/>
                    <a:pt x="1167" y="312"/>
                    <a:pt x="1488" y="312"/>
                  </a:cubicBezTo>
                  <a:close/>
                  <a:moveTo>
                    <a:pt x="1518" y="1"/>
                  </a:moveTo>
                  <a:cubicBezTo>
                    <a:pt x="1106" y="1"/>
                    <a:pt x="738" y="143"/>
                    <a:pt x="465" y="407"/>
                  </a:cubicBezTo>
                  <a:cubicBezTo>
                    <a:pt x="143" y="716"/>
                    <a:pt x="0" y="1181"/>
                    <a:pt x="72" y="1681"/>
                  </a:cubicBezTo>
                  <a:cubicBezTo>
                    <a:pt x="131" y="2181"/>
                    <a:pt x="381" y="2657"/>
                    <a:pt x="774" y="3038"/>
                  </a:cubicBezTo>
                  <a:cubicBezTo>
                    <a:pt x="1227" y="3502"/>
                    <a:pt x="1822" y="3752"/>
                    <a:pt x="2358" y="3752"/>
                  </a:cubicBezTo>
                  <a:cubicBezTo>
                    <a:pt x="2762" y="3752"/>
                    <a:pt x="3132" y="3622"/>
                    <a:pt x="3405" y="3348"/>
                  </a:cubicBezTo>
                  <a:cubicBezTo>
                    <a:pt x="3703" y="3038"/>
                    <a:pt x="3858" y="2574"/>
                    <a:pt x="3798" y="2074"/>
                  </a:cubicBezTo>
                  <a:cubicBezTo>
                    <a:pt x="3739" y="1586"/>
                    <a:pt x="3477" y="1109"/>
                    <a:pt x="3096" y="716"/>
                  </a:cubicBezTo>
                  <a:cubicBezTo>
                    <a:pt x="2703" y="335"/>
                    <a:pt x="2215" y="73"/>
                    <a:pt x="1738" y="14"/>
                  </a:cubicBezTo>
                  <a:cubicBezTo>
                    <a:pt x="1664" y="5"/>
                    <a:pt x="1590" y="1"/>
                    <a:pt x="1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1510207" y="3632848"/>
              <a:ext cx="15492" cy="17741"/>
            </a:xfrm>
            <a:custGeom>
              <a:rect b="b" l="l" r="r" t="t"/>
              <a:pathLst>
                <a:path extrusionOk="0" h="560" w="489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27"/>
                    <a:pt x="24" y="262"/>
                    <a:pt x="72" y="298"/>
                  </a:cubicBezTo>
                  <a:lnTo>
                    <a:pt x="72" y="405"/>
                  </a:lnTo>
                  <a:cubicBezTo>
                    <a:pt x="72" y="488"/>
                    <a:pt x="143" y="560"/>
                    <a:pt x="238" y="560"/>
                  </a:cubicBezTo>
                  <a:cubicBezTo>
                    <a:pt x="322" y="560"/>
                    <a:pt x="393" y="488"/>
                    <a:pt x="393" y="405"/>
                  </a:cubicBezTo>
                  <a:lnTo>
                    <a:pt x="393" y="298"/>
                  </a:lnTo>
                  <a:cubicBezTo>
                    <a:pt x="441" y="262"/>
                    <a:pt x="477" y="227"/>
                    <a:pt x="477" y="167"/>
                  </a:cubicBezTo>
                  <a:cubicBezTo>
                    <a:pt x="488" y="72"/>
                    <a:pt x="417" y="0"/>
                    <a:pt x="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6" name="Google Shape;25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138" y="1700250"/>
            <a:ext cx="4114798" cy="247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258" name="Google Shape;258;p4"/>
          <p:cNvSpPr txBox="1"/>
          <p:nvPr/>
        </p:nvSpPr>
        <p:spPr>
          <a:xfrm>
            <a:off x="938500" y="70300"/>
            <a:ext cx="1187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SOLUTIONS</a:t>
            </a:r>
            <a:endParaRPr b="0" i="0" sz="1200" u="none" cap="none" strike="noStrike">
              <a:solidFill>
                <a:srgbClr val="FFAB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 txBox="1"/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ED-PARENT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(Web &amp; mobile solution dedicated to parents)</a:t>
            </a:r>
            <a:endParaRPr sz="1300"/>
          </a:p>
        </p:txBody>
      </p:sp>
      <p:sp>
        <p:nvSpPr>
          <p:cNvPr id="264" name="Google Shape;264;p5"/>
          <p:cNvSpPr/>
          <p:nvPr/>
        </p:nvSpPr>
        <p:spPr>
          <a:xfrm>
            <a:off x="145800" y="1698625"/>
            <a:ext cx="1310641" cy="2766654"/>
          </a:xfrm>
          <a:custGeom>
            <a:rect b="b" l="l" r="r" t="t"/>
            <a:pathLst>
              <a:path extrusionOk="0" h="85981" w="43370">
                <a:moveTo>
                  <a:pt x="25827" y="3794"/>
                </a:moveTo>
                <a:lnTo>
                  <a:pt x="25827" y="4045"/>
                </a:lnTo>
                <a:lnTo>
                  <a:pt x="25845" y="4047"/>
                </a:lnTo>
                <a:cubicBezTo>
                  <a:pt x="25856" y="4066"/>
                  <a:pt x="25857" y="4090"/>
                  <a:pt x="25850" y="4111"/>
                </a:cubicBezTo>
                <a:lnTo>
                  <a:pt x="17205" y="4129"/>
                </a:lnTo>
                <a:lnTo>
                  <a:pt x="17193" y="4382"/>
                </a:lnTo>
                <a:lnTo>
                  <a:pt x="17156" y="4111"/>
                </a:lnTo>
                <a:cubicBezTo>
                  <a:pt x="17147" y="4092"/>
                  <a:pt x="17148" y="4068"/>
                  <a:pt x="17159" y="4048"/>
                </a:cubicBezTo>
                <a:lnTo>
                  <a:pt x="17226" y="4048"/>
                </a:lnTo>
                <a:lnTo>
                  <a:pt x="25807" y="4047"/>
                </a:lnTo>
                <a:lnTo>
                  <a:pt x="25827" y="3794"/>
                </a:lnTo>
                <a:close/>
                <a:moveTo>
                  <a:pt x="17178" y="3543"/>
                </a:moveTo>
                <a:cubicBezTo>
                  <a:pt x="16876" y="3543"/>
                  <a:pt x="16647" y="3775"/>
                  <a:pt x="16647" y="4083"/>
                </a:cubicBezTo>
                <a:cubicBezTo>
                  <a:pt x="16647" y="4395"/>
                  <a:pt x="16881" y="4631"/>
                  <a:pt x="17223" y="4631"/>
                </a:cubicBezTo>
                <a:lnTo>
                  <a:pt x="17227" y="4631"/>
                </a:lnTo>
                <a:lnTo>
                  <a:pt x="25757" y="4630"/>
                </a:lnTo>
                <a:cubicBezTo>
                  <a:pt x="25765" y="4631"/>
                  <a:pt x="25805" y="4633"/>
                  <a:pt x="25812" y="4633"/>
                </a:cubicBezTo>
                <a:cubicBezTo>
                  <a:pt x="26122" y="4633"/>
                  <a:pt x="26357" y="4397"/>
                  <a:pt x="26357" y="4083"/>
                </a:cubicBezTo>
                <a:cubicBezTo>
                  <a:pt x="26357" y="3775"/>
                  <a:pt x="26129" y="3543"/>
                  <a:pt x="25827" y="3543"/>
                </a:cubicBezTo>
                <a:lnTo>
                  <a:pt x="17256" y="3549"/>
                </a:lnTo>
                <a:cubicBezTo>
                  <a:pt x="17245" y="3547"/>
                  <a:pt x="17187" y="3543"/>
                  <a:pt x="17178" y="3543"/>
                </a:cubicBezTo>
                <a:close/>
                <a:moveTo>
                  <a:pt x="41722" y="7196"/>
                </a:moveTo>
                <a:lnTo>
                  <a:pt x="41722" y="78527"/>
                </a:lnTo>
                <a:lnTo>
                  <a:pt x="1739" y="78527"/>
                </a:lnTo>
                <a:lnTo>
                  <a:pt x="1739" y="7196"/>
                </a:lnTo>
                <a:close/>
                <a:moveTo>
                  <a:pt x="1488" y="6694"/>
                </a:moveTo>
                <a:cubicBezTo>
                  <a:pt x="1349" y="6694"/>
                  <a:pt x="1237" y="6806"/>
                  <a:pt x="1237" y="6945"/>
                </a:cubicBezTo>
                <a:lnTo>
                  <a:pt x="1237" y="78778"/>
                </a:lnTo>
                <a:cubicBezTo>
                  <a:pt x="1237" y="78917"/>
                  <a:pt x="1349" y="79029"/>
                  <a:pt x="1488" y="79029"/>
                </a:cubicBezTo>
                <a:lnTo>
                  <a:pt x="41972" y="79029"/>
                </a:lnTo>
                <a:cubicBezTo>
                  <a:pt x="42111" y="79029"/>
                  <a:pt x="42223" y="78917"/>
                  <a:pt x="42223" y="78778"/>
                </a:cubicBezTo>
                <a:lnTo>
                  <a:pt x="42223" y="6945"/>
                </a:lnTo>
                <a:cubicBezTo>
                  <a:pt x="42223" y="6806"/>
                  <a:pt x="42111" y="6694"/>
                  <a:pt x="41972" y="6694"/>
                </a:cubicBezTo>
                <a:close/>
                <a:moveTo>
                  <a:pt x="7894" y="81457"/>
                </a:moveTo>
                <a:cubicBezTo>
                  <a:pt x="7754" y="81457"/>
                  <a:pt x="7642" y="81569"/>
                  <a:pt x="7642" y="81708"/>
                </a:cubicBezTo>
                <a:lnTo>
                  <a:pt x="7642" y="81926"/>
                </a:lnTo>
                <a:cubicBezTo>
                  <a:pt x="7642" y="82065"/>
                  <a:pt x="7754" y="82177"/>
                  <a:pt x="7894" y="82177"/>
                </a:cubicBezTo>
                <a:lnTo>
                  <a:pt x="9495" y="82177"/>
                </a:lnTo>
                <a:cubicBezTo>
                  <a:pt x="9625" y="82177"/>
                  <a:pt x="9734" y="82077"/>
                  <a:pt x="9744" y="81947"/>
                </a:cubicBezTo>
                <a:lnTo>
                  <a:pt x="9764" y="81729"/>
                </a:lnTo>
                <a:cubicBezTo>
                  <a:pt x="9776" y="81582"/>
                  <a:pt x="9660" y="81457"/>
                  <a:pt x="9512" y="81457"/>
                </a:cubicBezTo>
                <a:close/>
                <a:moveTo>
                  <a:pt x="22144" y="81995"/>
                </a:moveTo>
                <a:lnTo>
                  <a:pt x="22144" y="82911"/>
                </a:lnTo>
                <a:lnTo>
                  <a:pt x="21208" y="82911"/>
                </a:lnTo>
                <a:lnTo>
                  <a:pt x="21208" y="81995"/>
                </a:lnTo>
                <a:close/>
                <a:moveTo>
                  <a:pt x="33797" y="83129"/>
                </a:moveTo>
                <a:cubicBezTo>
                  <a:pt x="33798" y="83130"/>
                  <a:pt x="33798" y="83130"/>
                  <a:pt x="33798" y="83131"/>
                </a:cubicBezTo>
                <a:lnTo>
                  <a:pt x="33797" y="83129"/>
                </a:lnTo>
                <a:close/>
                <a:moveTo>
                  <a:pt x="21046" y="81493"/>
                </a:moveTo>
                <a:cubicBezTo>
                  <a:pt x="20857" y="81493"/>
                  <a:pt x="20705" y="81646"/>
                  <a:pt x="20706" y="81835"/>
                </a:cubicBezTo>
                <a:lnTo>
                  <a:pt x="20706" y="83091"/>
                </a:lnTo>
                <a:cubicBezTo>
                  <a:pt x="20706" y="83268"/>
                  <a:pt x="20860" y="83413"/>
                  <a:pt x="21048" y="83413"/>
                </a:cubicBezTo>
                <a:lnTo>
                  <a:pt x="22304" y="83413"/>
                </a:lnTo>
                <a:lnTo>
                  <a:pt x="22304" y="83415"/>
                </a:lnTo>
                <a:cubicBezTo>
                  <a:pt x="22492" y="83415"/>
                  <a:pt x="22645" y="83268"/>
                  <a:pt x="22646" y="83091"/>
                </a:cubicBezTo>
                <a:lnTo>
                  <a:pt x="22646" y="81835"/>
                </a:lnTo>
                <a:cubicBezTo>
                  <a:pt x="22646" y="81647"/>
                  <a:pt x="22500" y="81493"/>
                  <a:pt x="22322" y="81493"/>
                </a:cubicBezTo>
                <a:lnTo>
                  <a:pt x="21048" y="81493"/>
                </a:lnTo>
                <a:cubicBezTo>
                  <a:pt x="21047" y="81493"/>
                  <a:pt x="21047" y="81493"/>
                  <a:pt x="21046" y="81493"/>
                </a:cubicBezTo>
                <a:close/>
                <a:moveTo>
                  <a:pt x="33684" y="81407"/>
                </a:moveTo>
                <a:cubicBezTo>
                  <a:pt x="33624" y="81407"/>
                  <a:pt x="33563" y="81420"/>
                  <a:pt x="33508" y="81446"/>
                </a:cubicBezTo>
                <a:cubicBezTo>
                  <a:pt x="33483" y="81458"/>
                  <a:pt x="33460" y="81476"/>
                  <a:pt x="33441" y="81496"/>
                </a:cubicBezTo>
                <a:lnTo>
                  <a:pt x="32861" y="82093"/>
                </a:lnTo>
                <a:cubicBezTo>
                  <a:pt x="32755" y="82198"/>
                  <a:pt x="32695" y="82342"/>
                  <a:pt x="32696" y="82490"/>
                </a:cubicBezTo>
                <a:cubicBezTo>
                  <a:pt x="32696" y="82668"/>
                  <a:pt x="32777" y="82796"/>
                  <a:pt x="32861" y="82904"/>
                </a:cubicBezTo>
                <a:lnTo>
                  <a:pt x="33442" y="83485"/>
                </a:lnTo>
                <a:cubicBezTo>
                  <a:pt x="33505" y="83551"/>
                  <a:pt x="33593" y="83587"/>
                  <a:pt x="33683" y="83587"/>
                </a:cubicBezTo>
                <a:lnTo>
                  <a:pt x="33683" y="83587"/>
                </a:lnTo>
                <a:cubicBezTo>
                  <a:pt x="33987" y="83585"/>
                  <a:pt x="34139" y="83219"/>
                  <a:pt x="33924" y="83004"/>
                </a:cubicBezTo>
                <a:lnTo>
                  <a:pt x="33411" y="82490"/>
                </a:lnTo>
                <a:lnTo>
                  <a:pt x="33925" y="81975"/>
                </a:lnTo>
                <a:cubicBezTo>
                  <a:pt x="34060" y="81842"/>
                  <a:pt x="34060" y="81626"/>
                  <a:pt x="33925" y="81493"/>
                </a:cubicBezTo>
                <a:cubicBezTo>
                  <a:pt x="33906" y="81475"/>
                  <a:pt x="33883" y="81458"/>
                  <a:pt x="33859" y="81446"/>
                </a:cubicBezTo>
                <a:cubicBezTo>
                  <a:pt x="33804" y="81420"/>
                  <a:pt x="33744" y="81407"/>
                  <a:pt x="33684" y="81407"/>
                </a:cubicBezTo>
                <a:close/>
                <a:moveTo>
                  <a:pt x="33683" y="83587"/>
                </a:moveTo>
                <a:cubicBezTo>
                  <a:pt x="33683" y="83587"/>
                  <a:pt x="33683" y="83587"/>
                  <a:pt x="33683" y="83587"/>
                </a:cubicBezTo>
                <a:lnTo>
                  <a:pt x="33684" y="83587"/>
                </a:lnTo>
                <a:cubicBezTo>
                  <a:pt x="33684" y="83587"/>
                  <a:pt x="33684" y="83587"/>
                  <a:pt x="33683" y="83587"/>
                </a:cubicBezTo>
                <a:close/>
                <a:moveTo>
                  <a:pt x="36715" y="501"/>
                </a:moveTo>
                <a:cubicBezTo>
                  <a:pt x="40106" y="501"/>
                  <a:pt x="42867" y="3262"/>
                  <a:pt x="42867" y="6654"/>
                </a:cubicBezTo>
                <a:lnTo>
                  <a:pt x="42867" y="79324"/>
                </a:lnTo>
                <a:cubicBezTo>
                  <a:pt x="42867" y="82717"/>
                  <a:pt x="40106" y="85476"/>
                  <a:pt x="36715" y="85476"/>
                </a:cubicBezTo>
                <a:lnTo>
                  <a:pt x="6656" y="85476"/>
                </a:lnTo>
                <a:cubicBezTo>
                  <a:pt x="3262" y="85476"/>
                  <a:pt x="503" y="82717"/>
                  <a:pt x="503" y="79324"/>
                </a:cubicBezTo>
                <a:lnTo>
                  <a:pt x="503" y="6654"/>
                </a:lnTo>
                <a:cubicBezTo>
                  <a:pt x="503" y="3262"/>
                  <a:pt x="3262" y="501"/>
                  <a:pt x="6656" y="501"/>
                </a:cubicBezTo>
                <a:close/>
                <a:moveTo>
                  <a:pt x="6656" y="0"/>
                </a:moveTo>
                <a:cubicBezTo>
                  <a:pt x="2986" y="0"/>
                  <a:pt x="1" y="2985"/>
                  <a:pt x="1" y="6655"/>
                </a:cubicBezTo>
                <a:lnTo>
                  <a:pt x="1" y="79324"/>
                </a:lnTo>
                <a:cubicBezTo>
                  <a:pt x="1" y="82995"/>
                  <a:pt x="2986" y="85980"/>
                  <a:pt x="6656" y="85980"/>
                </a:cubicBezTo>
                <a:lnTo>
                  <a:pt x="36715" y="85980"/>
                </a:lnTo>
                <a:cubicBezTo>
                  <a:pt x="40383" y="85980"/>
                  <a:pt x="43370" y="82993"/>
                  <a:pt x="43370" y="79324"/>
                </a:cubicBezTo>
                <a:lnTo>
                  <a:pt x="43370" y="6655"/>
                </a:lnTo>
                <a:cubicBezTo>
                  <a:pt x="43370" y="2985"/>
                  <a:pt x="40384" y="0"/>
                  <a:pt x="367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5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grpSp>
        <p:nvGrpSpPr>
          <p:cNvPr id="266" name="Google Shape;266;p5"/>
          <p:cNvGrpSpPr/>
          <p:nvPr/>
        </p:nvGrpSpPr>
        <p:grpSpPr>
          <a:xfrm>
            <a:off x="1708967" y="1721372"/>
            <a:ext cx="3956378" cy="3023572"/>
            <a:chOff x="238125" y="1973675"/>
            <a:chExt cx="2558775" cy="1951825"/>
          </a:xfrm>
        </p:grpSpPr>
        <p:sp>
          <p:nvSpPr>
            <p:cNvPr id="267" name="Google Shape;267;p5"/>
            <p:cNvSpPr/>
            <p:nvPr/>
          </p:nvSpPr>
          <p:spPr>
            <a:xfrm>
              <a:off x="325550" y="2055000"/>
              <a:ext cx="2386075" cy="1459975"/>
            </a:xfrm>
            <a:custGeom>
              <a:rect b="b" l="l" r="r" t="t"/>
              <a:pathLst>
                <a:path extrusionOk="0" h="58399" w="95443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1075325" y="3589700"/>
              <a:ext cx="884075" cy="335800"/>
            </a:xfrm>
            <a:custGeom>
              <a:rect b="b" l="l" r="r" t="t"/>
              <a:pathLst>
                <a:path extrusionOk="0" h="13432" w="35363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238125" y="1973675"/>
              <a:ext cx="2558775" cy="1623600"/>
            </a:xfrm>
            <a:custGeom>
              <a:rect b="b" l="l" r="r" t="t"/>
              <a:pathLst>
                <a:path extrusionOk="0" h="64944" w="102351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255425" y="1991200"/>
              <a:ext cx="2524175" cy="1588500"/>
            </a:xfrm>
            <a:custGeom>
              <a:rect b="b" l="l" r="r" t="t"/>
              <a:pathLst>
                <a:path extrusionOk="0" h="63540" w="100967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091150" y="3888075"/>
              <a:ext cx="856825" cy="25"/>
            </a:xfrm>
            <a:custGeom>
              <a:rect b="b" l="l" r="r" t="t"/>
              <a:pathLst>
                <a:path extrusionOk="0" h="1" w="34273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091125" y="3881600"/>
              <a:ext cx="856850" cy="12925"/>
            </a:xfrm>
            <a:custGeom>
              <a:rect b="b" l="l" r="r" t="t"/>
              <a:pathLst>
                <a:path extrusionOk="0" h="517" w="34274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5"/>
          <p:cNvSpPr txBox="1"/>
          <p:nvPr>
            <p:ph idx="4294967295" type="subTitle"/>
          </p:nvPr>
        </p:nvSpPr>
        <p:spPr>
          <a:xfrm>
            <a:off x="6449200" y="2077677"/>
            <a:ext cx="2523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Follow-up of the student within the school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5"/>
          <p:cNvSpPr/>
          <p:nvPr/>
        </p:nvSpPr>
        <p:spPr>
          <a:xfrm>
            <a:off x="5981000" y="2131175"/>
            <a:ext cx="497400" cy="48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"/>
          <p:cNvSpPr txBox="1"/>
          <p:nvPr>
            <p:ph idx="4294967295" type="subTitle"/>
          </p:nvPr>
        </p:nvSpPr>
        <p:spPr>
          <a:xfrm>
            <a:off x="6449200" y="2687277"/>
            <a:ext cx="2523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Real-time alerts and notifications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5"/>
          <p:cNvSpPr/>
          <p:nvPr/>
        </p:nvSpPr>
        <p:spPr>
          <a:xfrm>
            <a:off x="5981000" y="2740775"/>
            <a:ext cx="497400" cy="48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"/>
          <p:cNvSpPr txBox="1"/>
          <p:nvPr>
            <p:ph idx="4294967295" type="subTitle"/>
          </p:nvPr>
        </p:nvSpPr>
        <p:spPr>
          <a:xfrm>
            <a:off x="6449200" y="3296877"/>
            <a:ext cx="2523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Direct communication with the educational staff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5"/>
          <p:cNvSpPr/>
          <p:nvPr/>
        </p:nvSpPr>
        <p:spPr>
          <a:xfrm>
            <a:off x="5981000" y="3350375"/>
            <a:ext cx="497400" cy="48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p5"/>
          <p:cNvGrpSpPr/>
          <p:nvPr/>
        </p:nvGrpSpPr>
        <p:grpSpPr>
          <a:xfrm>
            <a:off x="6099686" y="2195442"/>
            <a:ext cx="260283" cy="345914"/>
            <a:chOff x="8055961" y="2881842"/>
            <a:chExt cx="260283" cy="345914"/>
          </a:xfrm>
        </p:grpSpPr>
        <p:sp>
          <p:nvSpPr>
            <p:cNvPr id="280" name="Google Shape;280;p5"/>
            <p:cNvSpPr/>
            <p:nvPr/>
          </p:nvSpPr>
          <p:spPr>
            <a:xfrm>
              <a:off x="8055961" y="2881842"/>
              <a:ext cx="260283" cy="345914"/>
            </a:xfrm>
            <a:custGeom>
              <a:rect b="b" l="l" r="r" t="t"/>
              <a:pathLst>
                <a:path extrusionOk="0" h="10919" w="8216">
                  <a:moveTo>
                    <a:pt x="4918" y="2358"/>
                  </a:moveTo>
                  <a:cubicBezTo>
                    <a:pt x="5120" y="2656"/>
                    <a:pt x="5334" y="2882"/>
                    <a:pt x="5561" y="3073"/>
                  </a:cubicBezTo>
                  <a:lnTo>
                    <a:pt x="4477" y="3073"/>
                  </a:lnTo>
                  <a:cubicBezTo>
                    <a:pt x="4429" y="3073"/>
                    <a:pt x="4382" y="3085"/>
                    <a:pt x="4358" y="3132"/>
                  </a:cubicBezTo>
                  <a:cubicBezTo>
                    <a:pt x="4310" y="3168"/>
                    <a:pt x="4298" y="3216"/>
                    <a:pt x="4298" y="3251"/>
                  </a:cubicBezTo>
                  <a:lnTo>
                    <a:pt x="4322" y="3442"/>
                  </a:lnTo>
                  <a:cubicBezTo>
                    <a:pt x="4263" y="3418"/>
                    <a:pt x="4191" y="3418"/>
                    <a:pt x="4120" y="3418"/>
                  </a:cubicBezTo>
                  <a:cubicBezTo>
                    <a:pt x="4048" y="3418"/>
                    <a:pt x="3965" y="3430"/>
                    <a:pt x="3906" y="3442"/>
                  </a:cubicBezTo>
                  <a:lnTo>
                    <a:pt x="3941" y="3251"/>
                  </a:lnTo>
                  <a:lnTo>
                    <a:pt x="3941" y="3228"/>
                  </a:lnTo>
                  <a:cubicBezTo>
                    <a:pt x="4263" y="2966"/>
                    <a:pt x="4596" y="2692"/>
                    <a:pt x="4918" y="2358"/>
                  </a:cubicBezTo>
                  <a:close/>
                  <a:moveTo>
                    <a:pt x="3572" y="3478"/>
                  </a:moveTo>
                  <a:lnTo>
                    <a:pt x="3525" y="3823"/>
                  </a:lnTo>
                  <a:cubicBezTo>
                    <a:pt x="3525" y="3823"/>
                    <a:pt x="3513" y="3894"/>
                    <a:pt x="3513" y="3906"/>
                  </a:cubicBezTo>
                  <a:cubicBezTo>
                    <a:pt x="3429" y="4121"/>
                    <a:pt x="3239" y="4263"/>
                    <a:pt x="3013" y="4263"/>
                  </a:cubicBezTo>
                  <a:lnTo>
                    <a:pt x="2858" y="4263"/>
                  </a:lnTo>
                  <a:cubicBezTo>
                    <a:pt x="2739" y="4263"/>
                    <a:pt x="2632" y="4204"/>
                    <a:pt x="2572" y="4121"/>
                  </a:cubicBezTo>
                  <a:cubicBezTo>
                    <a:pt x="2596" y="4097"/>
                    <a:pt x="2620" y="4085"/>
                    <a:pt x="2644" y="4073"/>
                  </a:cubicBezTo>
                  <a:cubicBezTo>
                    <a:pt x="2739" y="4013"/>
                    <a:pt x="2834" y="3954"/>
                    <a:pt x="2941" y="3894"/>
                  </a:cubicBezTo>
                  <a:lnTo>
                    <a:pt x="2941" y="3906"/>
                  </a:lnTo>
                  <a:cubicBezTo>
                    <a:pt x="2929" y="4013"/>
                    <a:pt x="3001" y="4073"/>
                    <a:pt x="3096" y="4073"/>
                  </a:cubicBezTo>
                  <a:cubicBezTo>
                    <a:pt x="3179" y="4073"/>
                    <a:pt x="3239" y="4001"/>
                    <a:pt x="3239" y="3906"/>
                  </a:cubicBezTo>
                  <a:lnTo>
                    <a:pt x="3239" y="3704"/>
                  </a:lnTo>
                  <a:cubicBezTo>
                    <a:pt x="3346" y="3632"/>
                    <a:pt x="3453" y="3549"/>
                    <a:pt x="3572" y="3478"/>
                  </a:cubicBezTo>
                  <a:close/>
                  <a:moveTo>
                    <a:pt x="4965" y="3370"/>
                  </a:moveTo>
                  <a:lnTo>
                    <a:pt x="4965" y="3382"/>
                  </a:lnTo>
                  <a:lnTo>
                    <a:pt x="5811" y="3382"/>
                  </a:lnTo>
                  <a:lnTo>
                    <a:pt x="5727" y="3966"/>
                  </a:lnTo>
                  <a:cubicBezTo>
                    <a:pt x="5692" y="4144"/>
                    <a:pt x="5549" y="4263"/>
                    <a:pt x="5382" y="4263"/>
                  </a:cubicBezTo>
                  <a:lnTo>
                    <a:pt x="5215" y="4263"/>
                  </a:lnTo>
                  <a:cubicBezTo>
                    <a:pt x="4977" y="4263"/>
                    <a:pt x="4775" y="4097"/>
                    <a:pt x="4715" y="3882"/>
                  </a:cubicBezTo>
                  <a:cubicBezTo>
                    <a:pt x="4715" y="3847"/>
                    <a:pt x="4703" y="3823"/>
                    <a:pt x="4703" y="3787"/>
                  </a:cubicBezTo>
                  <a:cubicBezTo>
                    <a:pt x="4679" y="3668"/>
                    <a:pt x="4644" y="3370"/>
                    <a:pt x="4644" y="3370"/>
                  </a:cubicBezTo>
                  <a:close/>
                  <a:moveTo>
                    <a:pt x="4453" y="311"/>
                  </a:moveTo>
                  <a:cubicBezTo>
                    <a:pt x="4549" y="311"/>
                    <a:pt x="4632" y="322"/>
                    <a:pt x="4715" y="358"/>
                  </a:cubicBezTo>
                  <a:cubicBezTo>
                    <a:pt x="5072" y="453"/>
                    <a:pt x="5299" y="811"/>
                    <a:pt x="5275" y="1215"/>
                  </a:cubicBezTo>
                  <a:cubicBezTo>
                    <a:pt x="5275" y="1299"/>
                    <a:pt x="5334" y="1382"/>
                    <a:pt x="5430" y="1382"/>
                  </a:cubicBezTo>
                  <a:cubicBezTo>
                    <a:pt x="5513" y="1382"/>
                    <a:pt x="5584" y="1323"/>
                    <a:pt x="5584" y="1227"/>
                  </a:cubicBezTo>
                  <a:cubicBezTo>
                    <a:pt x="5608" y="1025"/>
                    <a:pt x="5572" y="823"/>
                    <a:pt x="5501" y="668"/>
                  </a:cubicBezTo>
                  <a:lnTo>
                    <a:pt x="5501" y="668"/>
                  </a:lnTo>
                  <a:cubicBezTo>
                    <a:pt x="6084" y="751"/>
                    <a:pt x="6525" y="1263"/>
                    <a:pt x="6525" y="1858"/>
                  </a:cubicBezTo>
                  <a:lnTo>
                    <a:pt x="6525" y="3299"/>
                  </a:lnTo>
                  <a:cubicBezTo>
                    <a:pt x="6215" y="3156"/>
                    <a:pt x="5596" y="2811"/>
                    <a:pt x="5144" y="2120"/>
                  </a:cubicBezTo>
                  <a:cubicBezTo>
                    <a:pt x="5191" y="2061"/>
                    <a:pt x="5251" y="2025"/>
                    <a:pt x="5299" y="1966"/>
                  </a:cubicBezTo>
                  <a:cubicBezTo>
                    <a:pt x="5358" y="1906"/>
                    <a:pt x="5358" y="1799"/>
                    <a:pt x="5275" y="1739"/>
                  </a:cubicBezTo>
                  <a:cubicBezTo>
                    <a:pt x="5246" y="1711"/>
                    <a:pt x="5210" y="1696"/>
                    <a:pt x="5173" y="1696"/>
                  </a:cubicBezTo>
                  <a:cubicBezTo>
                    <a:pt x="5132" y="1696"/>
                    <a:pt x="5092" y="1714"/>
                    <a:pt x="5060" y="1751"/>
                  </a:cubicBezTo>
                  <a:cubicBezTo>
                    <a:pt x="3727" y="3239"/>
                    <a:pt x="2060" y="4061"/>
                    <a:pt x="1429" y="4323"/>
                  </a:cubicBezTo>
                  <a:cubicBezTo>
                    <a:pt x="1465" y="4061"/>
                    <a:pt x="1512" y="3585"/>
                    <a:pt x="1512" y="2882"/>
                  </a:cubicBezTo>
                  <a:cubicBezTo>
                    <a:pt x="1512" y="2192"/>
                    <a:pt x="1798" y="1549"/>
                    <a:pt x="2322" y="1049"/>
                  </a:cubicBezTo>
                  <a:cubicBezTo>
                    <a:pt x="2822" y="572"/>
                    <a:pt x="3477" y="311"/>
                    <a:pt x="4120" y="311"/>
                  </a:cubicBezTo>
                  <a:close/>
                  <a:moveTo>
                    <a:pt x="6108" y="3466"/>
                  </a:moveTo>
                  <a:cubicBezTo>
                    <a:pt x="6144" y="3478"/>
                    <a:pt x="6156" y="3490"/>
                    <a:pt x="6192" y="3490"/>
                  </a:cubicBezTo>
                  <a:cubicBezTo>
                    <a:pt x="6227" y="3632"/>
                    <a:pt x="6346" y="3728"/>
                    <a:pt x="6501" y="3728"/>
                  </a:cubicBezTo>
                  <a:lnTo>
                    <a:pt x="6584" y="3728"/>
                  </a:lnTo>
                  <a:cubicBezTo>
                    <a:pt x="6739" y="3728"/>
                    <a:pt x="6858" y="3847"/>
                    <a:pt x="6858" y="4001"/>
                  </a:cubicBezTo>
                  <a:cubicBezTo>
                    <a:pt x="6858" y="4144"/>
                    <a:pt x="6739" y="4263"/>
                    <a:pt x="6584" y="4263"/>
                  </a:cubicBezTo>
                  <a:lnTo>
                    <a:pt x="6477" y="4263"/>
                  </a:lnTo>
                  <a:cubicBezTo>
                    <a:pt x="6477" y="4180"/>
                    <a:pt x="6418" y="4097"/>
                    <a:pt x="6334" y="4097"/>
                  </a:cubicBezTo>
                  <a:cubicBezTo>
                    <a:pt x="6239" y="4097"/>
                    <a:pt x="6168" y="4156"/>
                    <a:pt x="6156" y="4252"/>
                  </a:cubicBezTo>
                  <a:cubicBezTo>
                    <a:pt x="6108" y="4775"/>
                    <a:pt x="5882" y="5252"/>
                    <a:pt x="5501" y="5609"/>
                  </a:cubicBezTo>
                  <a:cubicBezTo>
                    <a:pt x="5108" y="5966"/>
                    <a:pt x="4620" y="6157"/>
                    <a:pt x="4096" y="6157"/>
                  </a:cubicBezTo>
                  <a:cubicBezTo>
                    <a:pt x="3596" y="6157"/>
                    <a:pt x="3108" y="5966"/>
                    <a:pt x="2715" y="5621"/>
                  </a:cubicBezTo>
                  <a:cubicBezTo>
                    <a:pt x="2358" y="5287"/>
                    <a:pt x="2143" y="4859"/>
                    <a:pt x="2060" y="4382"/>
                  </a:cubicBezTo>
                  <a:cubicBezTo>
                    <a:pt x="2120" y="4359"/>
                    <a:pt x="2203" y="4311"/>
                    <a:pt x="2274" y="4287"/>
                  </a:cubicBezTo>
                  <a:cubicBezTo>
                    <a:pt x="2393" y="4478"/>
                    <a:pt x="2596" y="4597"/>
                    <a:pt x="2834" y="4597"/>
                  </a:cubicBezTo>
                  <a:lnTo>
                    <a:pt x="3001" y="4597"/>
                  </a:lnTo>
                  <a:cubicBezTo>
                    <a:pt x="3382" y="4597"/>
                    <a:pt x="3727" y="4311"/>
                    <a:pt x="3822" y="3942"/>
                  </a:cubicBezTo>
                  <a:cubicBezTo>
                    <a:pt x="3858" y="3823"/>
                    <a:pt x="3965" y="3728"/>
                    <a:pt x="4108" y="3728"/>
                  </a:cubicBezTo>
                  <a:cubicBezTo>
                    <a:pt x="4239" y="3728"/>
                    <a:pt x="4358" y="3823"/>
                    <a:pt x="4382" y="3942"/>
                  </a:cubicBezTo>
                  <a:cubicBezTo>
                    <a:pt x="4477" y="4311"/>
                    <a:pt x="4822" y="4597"/>
                    <a:pt x="5203" y="4597"/>
                  </a:cubicBezTo>
                  <a:lnTo>
                    <a:pt x="5370" y="4597"/>
                  </a:lnTo>
                  <a:cubicBezTo>
                    <a:pt x="5692" y="4597"/>
                    <a:pt x="5989" y="4347"/>
                    <a:pt x="6037" y="4013"/>
                  </a:cubicBezTo>
                  <a:lnTo>
                    <a:pt x="6108" y="3466"/>
                  </a:lnTo>
                  <a:close/>
                  <a:moveTo>
                    <a:pt x="4977" y="6311"/>
                  </a:moveTo>
                  <a:lnTo>
                    <a:pt x="4977" y="6859"/>
                  </a:lnTo>
                  <a:cubicBezTo>
                    <a:pt x="4977" y="7216"/>
                    <a:pt x="5203" y="7526"/>
                    <a:pt x="5549" y="7645"/>
                  </a:cubicBezTo>
                  <a:lnTo>
                    <a:pt x="5799" y="7740"/>
                  </a:lnTo>
                  <a:lnTo>
                    <a:pt x="5656" y="8062"/>
                  </a:lnTo>
                  <a:cubicBezTo>
                    <a:pt x="5382" y="8669"/>
                    <a:pt x="4775" y="9062"/>
                    <a:pt x="4120" y="9062"/>
                  </a:cubicBezTo>
                  <a:cubicBezTo>
                    <a:pt x="3453" y="9062"/>
                    <a:pt x="2858" y="8669"/>
                    <a:pt x="2584" y="8062"/>
                  </a:cubicBezTo>
                  <a:lnTo>
                    <a:pt x="2441" y="7740"/>
                  </a:lnTo>
                  <a:lnTo>
                    <a:pt x="2691" y="7645"/>
                  </a:lnTo>
                  <a:cubicBezTo>
                    <a:pt x="3036" y="7526"/>
                    <a:pt x="3251" y="7216"/>
                    <a:pt x="3251" y="6859"/>
                  </a:cubicBezTo>
                  <a:lnTo>
                    <a:pt x="3251" y="6311"/>
                  </a:lnTo>
                  <a:cubicBezTo>
                    <a:pt x="3525" y="6407"/>
                    <a:pt x="3822" y="6466"/>
                    <a:pt x="4120" y="6466"/>
                  </a:cubicBezTo>
                  <a:cubicBezTo>
                    <a:pt x="4418" y="6466"/>
                    <a:pt x="4715" y="6407"/>
                    <a:pt x="4977" y="6311"/>
                  </a:cubicBezTo>
                  <a:close/>
                  <a:moveTo>
                    <a:pt x="4084" y="1"/>
                  </a:moveTo>
                  <a:cubicBezTo>
                    <a:pt x="3358" y="1"/>
                    <a:pt x="2620" y="299"/>
                    <a:pt x="2060" y="834"/>
                  </a:cubicBezTo>
                  <a:cubicBezTo>
                    <a:pt x="1489" y="1382"/>
                    <a:pt x="1155" y="2120"/>
                    <a:pt x="1155" y="2882"/>
                  </a:cubicBezTo>
                  <a:cubicBezTo>
                    <a:pt x="1155" y="4025"/>
                    <a:pt x="1024" y="4537"/>
                    <a:pt x="1024" y="4537"/>
                  </a:cubicBezTo>
                  <a:cubicBezTo>
                    <a:pt x="1012" y="4597"/>
                    <a:pt x="1024" y="4656"/>
                    <a:pt x="1072" y="4704"/>
                  </a:cubicBezTo>
                  <a:cubicBezTo>
                    <a:pt x="1096" y="4728"/>
                    <a:pt x="1143" y="4740"/>
                    <a:pt x="1167" y="4740"/>
                  </a:cubicBezTo>
                  <a:cubicBezTo>
                    <a:pt x="1191" y="4740"/>
                    <a:pt x="1203" y="4740"/>
                    <a:pt x="1227" y="4728"/>
                  </a:cubicBezTo>
                  <a:cubicBezTo>
                    <a:pt x="1250" y="4728"/>
                    <a:pt x="1441" y="4656"/>
                    <a:pt x="1739" y="4525"/>
                  </a:cubicBezTo>
                  <a:cubicBezTo>
                    <a:pt x="1822" y="5025"/>
                    <a:pt x="2096" y="5490"/>
                    <a:pt x="2477" y="5847"/>
                  </a:cubicBezTo>
                  <a:cubicBezTo>
                    <a:pt x="2620" y="5966"/>
                    <a:pt x="2751" y="6073"/>
                    <a:pt x="2894" y="6145"/>
                  </a:cubicBezTo>
                  <a:lnTo>
                    <a:pt x="2894" y="6847"/>
                  </a:lnTo>
                  <a:cubicBezTo>
                    <a:pt x="2894" y="7061"/>
                    <a:pt x="2763" y="7264"/>
                    <a:pt x="2560" y="7335"/>
                  </a:cubicBezTo>
                  <a:lnTo>
                    <a:pt x="786" y="7954"/>
                  </a:lnTo>
                  <a:cubicBezTo>
                    <a:pt x="310" y="8121"/>
                    <a:pt x="0" y="8573"/>
                    <a:pt x="0" y="9074"/>
                  </a:cubicBezTo>
                  <a:lnTo>
                    <a:pt x="0" y="10740"/>
                  </a:lnTo>
                  <a:cubicBezTo>
                    <a:pt x="0" y="10836"/>
                    <a:pt x="72" y="10907"/>
                    <a:pt x="155" y="10907"/>
                  </a:cubicBezTo>
                  <a:cubicBezTo>
                    <a:pt x="250" y="10907"/>
                    <a:pt x="322" y="10836"/>
                    <a:pt x="322" y="10740"/>
                  </a:cubicBezTo>
                  <a:lnTo>
                    <a:pt x="322" y="9074"/>
                  </a:lnTo>
                  <a:cubicBezTo>
                    <a:pt x="322" y="8931"/>
                    <a:pt x="358" y="8788"/>
                    <a:pt x="429" y="8669"/>
                  </a:cubicBezTo>
                  <a:lnTo>
                    <a:pt x="596" y="8824"/>
                  </a:lnTo>
                  <a:cubicBezTo>
                    <a:pt x="619" y="8847"/>
                    <a:pt x="667" y="8871"/>
                    <a:pt x="691" y="8871"/>
                  </a:cubicBezTo>
                  <a:cubicBezTo>
                    <a:pt x="739" y="8871"/>
                    <a:pt x="786" y="8847"/>
                    <a:pt x="810" y="8812"/>
                  </a:cubicBezTo>
                  <a:cubicBezTo>
                    <a:pt x="869" y="8728"/>
                    <a:pt x="858" y="8645"/>
                    <a:pt x="798" y="8585"/>
                  </a:cubicBezTo>
                  <a:lnTo>
                    <a:pt x="619" y="8431"/>
                  </a:lnTo>
                  <a:cubicBezTo>
                    <a:pt x="691" y="8359"/>
                    <a:pt x="798" y="8312"/>
                    <a:pt x="893" y="8276"/>
                  </a:cubicBezTo>
                  <a:lnTo>
                    <a:pt x="2096" y="7835"/>
                  </a:lnTo>
                  <a:lnTo>
                    <a:pt x="2239" y="8181"/>
                  </a:lnTo>
                  <a:cubicBezTo>
                    <a:pt x="2572" y="8907"/>
                    <a:pt x="3286" y="9371"/>
                    <a:pt x="4072" y="9371"/>
                  </a:cubicBezTo>
                  <a:cubicBezTo>
                    <a:pt x="4858" y="9371"/>
                    <a:pt x="5572" y="8907"/>
                    <a:pt x="5906" y="8181"/>
                  </a:cubicBezTo>
                  <a:lnTo>
                    <a:pt x="6049" y="7835"/>
                  </a:lnTo>
                  <a:lnTo>
                    <a:pt x="7263" y="8276"/>
                  </a:lnTo>
                  <a:cubicBezTo>
                    <a:pt x="7358" y="8300"/>
                    <a:pt x="7454" y="8359"/>
                    <a:pt x="7525" y="8431"/>
                  </a:cubicBezTo>
                  <a:lnTo>
                    <a:pt x="6751" y="9085"/>
                  </a:lnTo>
                  <a:cubicBezTo>
                    <a:pt x="6561" y="9252"/>
                    <a:pt x="6454" y="9478"/>
                    <a:pt x="6454" y="9728"/>
                  </a:cubicBezTo>
                  <a:lnTo>
                    <a:pt x="6454" y="10752"/>
                  </a:lnTo>
                  <a:cubicBezTo>
                    <a:pt x="6454" y="10848"/>
                    <a:pt x="6525" y="10919"/>
                    <a:pt x="6620" y="10919"/>
                  </a:cubicBezTo>
                  <a:cubicBezTo>
                    <a:pt x="6704" y="10919"/>
                    <a:pt x="6787" y="10848"/>
                    <a:pt x="6787" y="10752"/>
                  </a:cubicBezTo>
                  <a:lnTo>
                    <a:pt x="6787" y="9728"/>
                  </a:lnTo>
                  <a:cubicBezTo>
                    <a:pt x="6787" y="9586"/>
                    <a:pt x="6846" y="9431"/>
                    <a:pt x="6965" y="9324"/>
                  </a:cubicBezTo>
                  <a:lnTo>
                    <a:pt x="7716" y="8669"/>
                  </a:lnTo>
                  <a:cubicBezTo>
                    <a:pt x="7775" y="8788"/>
                    <a:pt x="7823" y="8943"/>
                    <a:pt x="7823" y="9074"/>
                  </a:cubicBezTo>
                  <a:lnTo>
                    <a:pt x="7823" y="10740"/>
                  </a:lnTo>
                  <a:cubicBezTo>
                    <a:pt x="7823" y="10836"/>
                    <a:pt x="7894" y="10907"/>
                    <a:pt x="7989" y="10907"/>
                  </a:cubicBezTo>
                  <a:cubicBezTo>
                    <a:pt x="8073" y="10907"/>
                    <a:pt x="8144" y="10836"/>
                    <a:pt x="8144" y="10740"/>
                  </a:cubicBezTo>
                  <a:lnTo>
                    <a:pt x="8144" y="9074"/>
                  </a:lnTo>
                  <a:cubicBezTo>
                    <a:pt x="8216" y="8585"/>
                    <a:pt x="7882" y="8133"/>
                    <a:pt x="7418" y="7978"/>
                  </a:cubicBezTo>
                  <a:lnTo>
                    <a:pt x="5656" y="7347"/>
                  </a:lnTo>
                  <a:cubicBezTo>
                    <a:pt x="5441" y="7276"/>
                    <a:pt x="5311" y="7085"/>
                    <a:pt x="5311" y="6859"/>
                  </a:cubicBezTo>
                  <a:lnTo>
                    <a:pt x="5311" y="6157"/>
                  </a:lnTo>
                  <a:cubicBezTo>
                    <a:pt x="5453" y="6073"/>
                    <a:pt x="5608" y="5966"/>
                    <a:pt x="5739" y="5835"/>
                  </a:cubicBezTo>
                  <a:cubicBezTo>
                    <a:pt x="6096" y="5490"/>
                    <a:pt x="6346" y="5049"/>
                    <a:pt x="6442" y="4597"/>
                  </a:cubicBezTo>
                  <a:lnTo>
                    <a:pt x="6584" y="4597"/>
                  </a:lnTo>
                  <a:cubicBezTo>
                    <a:pt x="6918" y="4597"/>
                    <a:pt x="7168" y="4323"/>
                    <a:pt x="7168" y="4013"/>
                  </a:cubicBezTo>
                  <a:cubicBezTo>
                    <a:pt x="7168" y="3775"/>
                    <a:pt x="7037" y="3573"/>
                    <a:pt x="6823" y="3478"/>
                  </a:cubicBezTo>
                  <a:lnTo>
                    <a:pt x="6823" y="1870"/>
                  </a:lnTo>
                  <a:cubicBezTo>
                    <a:pt x="6823" y="1025"/>
                    <a:pt x="6144" y="334"/>
                    <a:pt x="5299" y="334"/>
                  </a:cubicBezTo>
                  <a:lnTo>
                    <a:pt x="5251" y="334"/>
                  </a:lnTo>
                  <a:cubicBezTo>
                    <a:pt x="5132" y="203"/>
                    <a:pt x="4965" y="96"/>
                    <a:pt x="4787" y="61"/>
                  </a:cubicBezTo>
                  <a:cubicBezTo>
                    <a:pt x="4668" y="25"/>
                    <a:pt x="4549" y="1"/>
                    <a:pt x="4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164591" y="3033589"/>
              <a:ext cx="43402" cy="15396"/>
            </a:xfrm>
            <a:custGeom>
              <a:rect b="b" l="l" r="r" t="t"/>
              <a:pathLst>
                <a:path extrusionOk="0" h="486" w="137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85"/>
                    <a:pt x="691" y="485"/>
                  </a:cubicBezTo>
                  <a:cubicBezTo>
                    <a:pt x="941" y="485"/>
                    <a:pt x="1179" y="414"/>
                    <a:pt x="1310" y="271"/>
                  </a:cubicBezTo>
                  <a:cubicBezTo>
                    <a:pt x="1370" y="212"/>
                    <a:pt x="1370" y="104"/>
                    <a:pt x="1310" y="45"/>
                  </a:cubicBezTo>
                  <a:cubicBezTo>
                    <a:pt x="1280" y="15"/>
                    <a:pt x="1242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93" y="164"/>
                    <a:pt x="691" y="164"/>
                  </a:cubicBezTo>
                  <a:cubicBezTo>
                    <a:pt x="477" y="164"/>
                    <a:pt x="346" y="93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8213632" y="2995383"/>
              <a:ext cx="10581" cy="15492"/>
            </a:xfrm>
            <a:custGeom>
              <a:rect b="b" l="l" r="r" t="t"/>
              <a:pathLst>
                <a:path extrusionOk="0" h="489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322"/>
                  </a:lnTo>
                  <a:cubicBezTo>
                    <a:pt x="0" y="417"/>
                    <a:pt x="83" y="489"/>
                    <a:pt x="167" y="489"/>
                  </a:cubicBezTo>
                  <a:cubicBezTo>
                    <a:pt x="250" y="489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8088401" y="3165758"/>
              <a:ext cx="21511" cy="61998"/>
            </a:xfrm>
            <a:custGeom>
              <a:rect b="b" l="l" r="r" t="t"/>
              <a:pathLst>
                <a:path extrusionOk="0" h="1957" w="679">
                  <a:moveTo>
                    <a:pt x="176" y="1"/>
                  </a:moveTo>
                  <a:cubicBezTo>
                    <a:pt x="132" y="1"/>
                    <a:pt x="93" y="19"/>
                    <a:pt x="60" y="52"/>
                  </a:cubicBezTo>
                  <a:cubicBezTo>
                    <a:pt x="0" y="123"/>
                    <a:pt x="12" y="219"/>
                    <a:pt x="72" y="278"/>
                  </a:cubicBezTo>
                  <a:lnTo>
                    <a:pt x="179" y="362"/>
                  </a:lnTo>
                  <a:cubicBezTo>
                    <a:pt x="298" y="469"/>
                    <a:pt x="357" y="600"/>
                    <a:pt x="357" y="766"/>
                  </a:cubicBezTo>
                  <a:lnTo>
                    <a:pt x="357" y="1790"/>
                  </a:lnTo>
                  <a:cubicBezTo>
                    <a:pt x="357" y="1886"/>
                    <a:pt x="429" y="1957"/>
                    <a:pt x="524" y="1957"/>
                  </a:cubicBezTo>
                  <a:cubicBezTo>
                    <a:pt x="607" y="1957"/>
                    <a:pt x="679" y="1886"/>
                    <a:pt x="679" y="1790"/>
                  </a:cubicBezTo>
                  <a:lnTo>
                    <a:pt x="679" y="766"/>
                  </a:lnTo>
                  <a:cubicBezTo>
                    <a:pt x="679" y="528"/>
                    <a:pt x="584" y="290"/>
                    <a:pt x="381" y="123"/>
                  </a:cubicBezTo>
                  <a:lnTo>
                    <a:pt x="286" y="40"/>
                  </a:lnTo>
                  <a:cubicBezTo>
                    <a:pt x="248" y="13"/>
                    <a:pt x="211" y="1"/>
                    <a:pt x="1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" name="Google Shape;284;p5"/>
          <p:cNvGrpSpPr/>
          <p:nvPr/>
        </p:nvGrpSpPr>
        <p:grpSpPr>
          <a:xfrm>
            <a:off x="6095028" y="2811146"/>
            <a:ext cx="269343" cy="348543"/>
            <a:chOff x="3119678" y="3360146"/>
            <a:chExt cx="269343" cy="348543"/>
          </a:xfrm>
        </p:grpSpPr>
        <p:sp>
          <p:nvSpPr>
            <p:cNvPr id="285" name="Google Shape;285;p5"/>
            <p:cNvSpPr/>
            <p:nvPr/>
          </p:nvSpPr>
          <p:spPr>
            <a:xfrm>
              <a:off x="3268289" y="3498271"/>
              <a:ext cx="43782" cy="46728"/>
            </a:xfrm>
            <a:custGeom>
              <a:rect b="b" l="l" r="r" t="t"/>
              <a:pathLst>
                <a:path extrusionOk="0" h="1475" w="1382">
                  <a:moveTo>
                    <a:pt x="196" y="0"/>
                  </a:moveTo>
                  <a:cubicBezTo>
                    <a:pt x="137" y="0"/>
                    <a:pt x="81" y="35"/>
                    <a:pt x="48" y="93"/>
                  </a:cubicBezTo>
                  <a:cubicBezTo>
                    <a:pt x="0" y="164"/>
                    <a:pt x="36" y="272"/>
                    <a:pt x="119" y="319"/>
                  </a:cubicBezTo>
                  <a:cubicBezTo>
                    <a:pt x="584" y="557"/>
                    <a:pt x="905" y="926"/>
                    <a:pt x="1048" y="1355"/>
                  </a:cubicBezTo>
                  <a:cubicBezTo>
                    <a:pt x="1060" y="1438"/>
                    <a:pt x="1131" y="1474"/>
                    <a:pt x="1191" y="1474"/>
                  </a:cubicBezTo>
                  <a:cubicBezTo>
                    <a:pt x="1203" y="1474"/>
                    <a:pt x="1227" y="1474"/>
                    <a:pt x="1239" y="1462"/>
                  </a:cubicBezTo>
                  <a:cubicBezTo>
                    <a:pt x="1322" y="1415"/>
                    <a:pt x="1381" y="1331"/>
                    <a:pt x="1358" y="1236"/>
                  </a:cubicBezTo>
                  <a:cubicBezTo>
                    <a:pt x="1191" y="736"/>
                    <a:pt x="810" y="284"/>
                    <a:pt x="274" y="22"/>
                  </a:cubicBezTo>
                  <a:cubicBezTo>
                    <a:pt x="249" y="7"/>
                    <a:pt x="222" y="0"/>
                    <a:pt x="1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147208" y="3475176"/>
              <a:ext cx="214664" cy="233513"/>
            </a:xfrm>
            <a:custGeom>
              <a:rect b="b" l="l" r="r" t="t"/>
              <a:pathLst>
                <a:path extrusionOk="0" h="7371" w="6776">
                  <a:moveTo>
                    <a:pt x="3537" y="4608"/>
                  </a:moveTo>
                  <a:lnTo>
                    <a:pt x="3537" y="4989"/>
                  </a:lnTo>
                  <a:lnTo>
                    <a:pt x="3179" y="4989"/>
                  </a:lnTo>
                  <a:lnTo>
                    <a:pt x="3179" y="4608"/>
                  </a:lnTo>
                  <a:cubicBezTo>
                    <a:pt x="3239" y="4620"/>
                    <a:pt x="3298" y="4620"/>
                    <a:pt x="3358" y="4620"/>
                  </a:cubicBezTo>
                  <a:cubicBezTo>
                    <a:pt x="3417" y="4620"/>
                    <a:pt x="3477" y="4620"/>
                    <a:pt x="3537" y="4608"/>
                  </a:cubicBezTo>
                  <a:close/>
                  <a:moveTo>
                    <a:pt x="5977" y="5299"/>
                  </a:moveTo>
                  <a:lnTo>
                    <a:pt x="5977" y="5763"/>
                  </a:lnTo>
                  <a:lnTo>
                    <a:pt x="798" y="5763"/>
                  </a:lnTo>
                  <a:lnTo>
                    <a:pt x="798" y="5299"/>
                  </a:lnTo>
                  <a:close/>
                  <a:moveTo>
                    <a:pt x="3406" y="0"/>
                  </a:moveTo>
                  <a:cubicBezTo>
                    <a:pt x="2751" y="0"/>
                    <a:pt x="2132" y="262"/>
                    <a:pt x="1667" y="715"/>
                  </a:cubicBezTo>
                  <a:cubicBezTo>
                    <a:pt x="1203" y="1179"/>
                    <a:pt x="953" y="1798"/>
                    <a:pt x="953" y="2465"/>
                  </a:cubicBezTo>
                  <a:lnTo>
                    <a:pt x="953" y="2715"/>
                  </a:lnTo>
                  <a:cubicBezTo>
                    <a:pt x="953" y="2798"/>
                    <a:pt x="1024" y="2882"/>
                    <a:pt x="1120" y="2882"/>
                  </a:cubicBezTo>
                  <a:cubicBezTo>
                    <a:pt x="1203" y="2882"/>
                    <a:pt x="1274" y="2798"/>
                    <a:pt x="1274" y="2715"/>
                  </a:cubicBezTo>
                  <a:lnTo>
                    <a:pt x="1274" y="2465"/>
                  </a:lnTo>
                  <a:cubicBezTo>
                    <a:pt x="1274" y="1894"/>
                    <a:pt x="1501" y="1358"/>
                    <a:pt x="1905" y="953"/>
                  </a:cubicBezTo>
                  <a:cubicBezTo>
                    <a:pt x="2310" y="548"/>
                    <a:pt x="2846" y="334"/>
                    <a:pt x="3406" y="334"/>
                  </a:cubicBezTo>
                  <a:cubicBezTo>
                    <a:pt x="4584" y="334"/>
                    <a:pt x="5549" y="1286"/>
                    <a:pt x="5549" y="2477"/>
                  </a:cubicBezTo>
                  <a:lnTo>
                    <a:pt x="5549" y="4989"/>
                  </a:lnTo>
                  <a:lnTo>
                    <a:pt x="3882" y="4989"/>
                  </a:lnTo>
                  <a:lnTo>
                    <a:pt x="3882" y="4489"/>
                  </a:lnTo>
                  <a:cubicBezTo>
                    <a:pt x="4060" y="4382"/>
                    <a:pt x="4215" y="4203"/>
                    <a:pt x="4299" y="3989"/>
                  </a:cubicBezTo>
                  <a:cubicBezTo>
                    <a:pt x="4334" y="3906"/>
                    <a:pt x="4287" y="3810"/>
                    <a:pt x="4215" y="3787"/>
                  </a:cubicBezTo>
                  <a:cubicBezTo>
                    <a:pt x="4193" y="3778"/>
                    <a:pt x="4171" y="3775"/>
                    <a:pt x="4149" y="3775"/>
                  </a:cubicBezTo>
                  <a:cubicBezTo>
                    <a:pt x="4079" y="3775"/>
                    <a:pt x="4019" y="3815"/>
                    <a:pt x="4001" y="3870"/>
                  </a:cubicBezTo>
                  <a:cubicBezTo>
                    <a:pt x="3941" y="4037"/>
                    <a:pt x="3822" y="4156"/>
                    <a:pt x="3668" y="4227"/>
                  </a:cubicBezTo>
                  <a:lnTo>
                    <a:pt x="3656" y="4227"/>
                  </a:lnTo>
                  <a:cubicBezTo>
                    <a:pt x="3572" y="4263"/>
                    <a:pt x="3477" y="4287"/>
                    <a:pt x="3394" y="4287"/>
                  </a:cubicBezTo>
                  <a:cubicBezTo>
                    <a:pt x="3036" y="4287"/>
                    <a:pt x="2739" y="3989"/>
                    <a:pt x="2739" y="3632"/>
                  </a:cubicBezTo>
                  <a:cubicBezTo>
                    <a:pt x="2739" y="3275"/>
                    <a:pt x="3036" y="2977"/>
                    <a:pt x="3394" y="2977"/>
                  </a:cubicBezTo>
                  <a:cubicBezTo>
                    <a:pt x="3644" y="2977"/>
                    <a:pt x="3882" y="3132"/>
                    <a:pt x="3989" y="3370"/>
                  </a:cubicBezTo>
                  <a:cubicBezTo>
                    <a:pt x="4006" y="3421"/>
                    <a:pt x="4067" y="3461"/>
                    <a:pt x="4126" y="3461"/>
                  </a:cubicBezTo>
                  <a:cubicBezTo>
                    <a:pt x="4149" y="3461"/>
                    <a:pt x="4171" y="3455"/>
                    <a:pt x="4191" y="3441"/>
                  </a:cubicBezTo>
                  <a:cubicBezTo>
                    <a:pt x="4263" y="3418"/>
                    <a:pt x="4310" y="3310"/>
                    <a:pt x="4263" y="3239"/>
                  </a:cubicBezTo>
                  <a:cubicBezTo>
                    <a:pt x="4108" y="2894"/>
                    <a:pt x="3763" y="2667"/>
                    <a:pt x="3370" y="2667"/>
                  </a:cubicBezTo>
                  <a:cubicBezTo>
                    <a:pt x="2834" y="2667"/>
                    <a:pt x="2394" y="3096"/>
                    <a:pt x="2394" y="3656"/>
                  </a:cubicBezTo>
                  <a:cubicBezTo>
                    <a:pt x="2394" y="4013"/>
                    <a:pt x="2584" y="4322"/>
                    <a:pt x="2870" y="4489"/>
                  </a:cubicBezTo>
                  <a:lnTo>
                    <a:pt x="2870" y="4989"/>
                  </a:lnTo>
                  <a:lnTo>
                    <a:pt x="1262" y="4989"/>
                  </a:lnTo>
                  <a:lnTo>
                    <a:pt x="1262" y="3358"/>
                  </a:lnTo>
                  <a:cubicBezTo>
                    <a:pt x="1262" y="3263"/>
                    <a:pt x="1191" y="3191"/>
                    <a:pt x="1096" y="3191"/>
                  </a:cubicBezTo>
                  <a:cubicBezTo>
                    <a:pt x="1012" y="3191"/>
                    <a:pt x="941" y="3263"/>
                    <a:pt x="941" y="3358"/>
                  </a:cubicBezTo>
                  <a:lnTo>
                    <a:pt x="941" y="4989"/>
                  </a:lnTo>
                  <a:lnTo>
                    <a:pt x="655" y="4989"/>
                  </a:lnTo>
                  <a:cubicBezTo>
                    <a:pt x="560" y="4989"/>
                    <a:pt x="489" y="5061"/>
                    <a:pt x="489" y="5156"/>
                  </a:cubicBezTo>
                  <a:lnTo>
                    <a:pt x="489" y="5775"/>
                  </a:lnTo>
                  <a:lnTo>
                    <a:pt x="167" y="5775"/>
                  </a:lnTo>
                  <a:cubicBezTo>
                    <a:pt x="72" y="5775"/>
                    <a:pt x="0" y="5858"/>
                    <a:pt x="0" y="5942"/>
                  </a:cubicBezTo>
                  <a:lnTo>
                    <a:pt x="0" y="7204"/>
                  </a:lnTo>
                  <a:cubicBezTo>
                    <a:pt x="0" y="7299"/>
                    <a:pt x="72" y="7370"/>
                    <a:pt x="167" y="7370"/>
                  </a:cubicBezTo>
                  <a:lnTo>
                    <a:pt x="3918" y="7370"/>
                  </a:lnTo>
                  <a:cubicBezTo>
                    <a:pt x="4001" y="7370"/>
                    <a:pt x="4072" y="7299"/>
                    <a:pt x="4072" y="7204"/>
                  </a:cubicBezTo>
                  <a:cubicBezTo>
                    <a:pt x="4072" y="7120"/>
                    <a:pt x="4001" y="7049"/>
                    <a:pt x="3918" y="7049"/>
                  </a:cubicBezTo>
                  <a:lnTo>
                    <a:pt x="322" y="7049"/>
                  </a:lnTo>
                  <a:lnTo>
                    <a:pt x="322" y="6108"/>
                  </a:lnTo>
                  <a:lnTo>
                    <a:pt x="6442" y="6108"/>
                  </a:lnTo>
                  <a:lnTo>
                    <a:pt x="6442" y="7049"/>
                  </a:lnTo>
                  <a:lnTo>
                    <a:pt x="4537" y="7049"/>
                  </a:lnTo>
                  <a:cubicBezTo>
                    <a:pt x="4453" y="7049"/>
                    <a:pt x="4370" y="7120"/>
                    <a:pt x="4370" y="7204"/>
                  </a:cubicBezTo>
                  <a:cubicBezTo>
                    <a:pt x="4370" y="7299"/>
                    <a:pt x="4453" y="7370"/>
                    <a:pt x="4537" y="7370"/>
                  </a:cubicBezTo>
                  <a:lnTo>
                    <a:pt x="6608" y="7370"/>
                  </a:lnTo>
                  <a:cubicBezTo>
                    <a:pt x="6692" y="7370"/>
                    <a:pt x="6775" y="7299"/>
                    <a:pt x="6775" y="7204"/>
                  </a:cubicBezTo>
                  <a:lnTo>
                    <a:pt x="6775" y="5942"/>
                  </a:lnTo>
                  <a:cubicBezTo>
                    <a:pt x="6775" y="5835"/>
                    <a:pt x="6716" y="5763"/>
                    <a:pt x="6620" y="5763"/>
                  </a:cubicBezTo>
                  <a:lnTo>
                    <a:pt x="6311" y="5763"/>
                  </a:lnTo>
                  <a:lnTo>
                    <a:pt x="6311" y="5144"/>
                  </a:lnTo>
                  <a:cubicBezTo>
                    <a:pt x="6311" y="5049"/>
                    <a:pt x="6239" y="4977"/>
                    <a:pt x="6144" y="4977"/>
                  </a:cubicBezTo>
                  <a:lnTo>
                    <a:pt x="5858" y="4977"/>
                  </a:lnTo>
                  <a:lnTo>
                    <a:pt x="5858" y="2465"/>
                  </a:lnTo>
                  <a:cubicBezTo>
                    <a:pt x="5858" y="1108"/>
                    <a:pt x="4763" y="0"/>
                    <a:pt x="3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249408" y="3360146"/>
              <a:ext cx="10613" cy="97321"/>
            </a:xfrm>
            <a:custGeom>
              <a:rect b="b" l="l" r="r" t="t"/>
              <a:pathLst>
                <a:path extrusionOk="0" h="3072" w="335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2905"/>
                  </a:lnTo>
                  <a:cubicBezTo>
                    <a:pt x="1" y="3000"/>
                    <a:pt x="72" y="3072"/>
                    <a:pt x="168" y="3072"/>
                  </a:cubicBezTo>
                  <a:cubicBezTo>
                    <a:pt x="251" y="3072"/>
                    <a:pt x="334" y="3000"/>
                    <a:pt x="334" y="2905"/>
                  </a:cubicBezTo>
                  <a:lnTo>
                    <a:pt x="334" y="167"/>
                  </a:lnTo>
                  <a:cubicBezTo>
                    <a:pt x="334" y="83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175879" y="3377919"/>
              <a:ext cx="54331" cy="86740"/>
            </a:xfrm>
            <a:custGeom>
              <a:rect b="b" l="l" r="r" t="t"/>
              <a:pathLst>
                <a:path extrusionOk="0" h="2738" w="1715">
                  <a:moveTo>
                    <a:pt x="188" y="1"/>
                  </a:moveTo>
                  <a:cubicBezTo>
                    <a:pt x="161" y="1"/>
                    <a:pt x="134" y="8"/>
                    <a:pt x="107" y="22"/>
                  </a:cubicBezTo>
                  <a:cubicBezTo>
                    <a:pt x="36" y="70"/>
                    <a:pt x="0" y="153"/>
                    <a:pt x="48" y="249"/>
                  </a:cubicBezTo>
                  <a:lnTo>
                    <a:pt x="1381" y="2642"/>
                  </a:lnTo>
                  <a:cubicBezTo>
                    <a:pt x="1417" y="2701"/>
                    <a:pt x="1477" y="2737"/>
                    <a:pt x="1524" y="2737"/>
                  </a:cubicBezTo>
                  <a:cubicBezTo>
                    <a:pt x="1548" y="2737"/>
                    <a:pt x="1584" y="2737"/>
                    <a:pt x="1596" y="2713"/>
                  </a:cubicBezTo>
                  <a:cubicBezTo>
                    <a:pt x="1679" y="2654"/>
                    <a:pt x="1715" y="2559"/>
                    <a:pt x="1667" y="2475"/>
                  </a:cubicBezTo>
                  <a:lnTo>
                    <a:pt x="334" y="82"/>
                  </a:lnTo>
                  <a:cubicBezTo>
                    <a:pt x="301" y="33"/>
                    <a:pt x="246" y="1"/>
                    <a:pt x="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3119678" y="3429399"/>
              <a:ext cx="89401" cy="50720"/>
            </a:xfrm>
            <a:custGeom>
              <a:rect b="b" l="l" r="r" t="t"/>
              <a:pathLst>
                <a:path extrusionOk="0" h="1601" w="2822">
                  <a:moveTo>
                    <a:pt x="200" y="0"/>
                  </a:moveTo>
                  <a:cubicBezTo>
                    <a:pt x="142" y="0"/>
                    <a:pt x="81" y="27"/>
                    <a:pt x="48" y="76"/>
                  </a:cubicBezTo>
                  <a:cubicBezTo>
                    <a:pt x="0" y="160"/>
                    <a:pt x="36" y="255"/>
                    <a:pt x="107" y="302"/>
                  </a:cubicBezTo>
                  <a:lnTo>
                    <a:pt x="2536" y="1588"/>
                  </a:lnTo>
                  <a:cubicBezTo>
                    <a:pt x="2560" y="1600"/>
                    <a:pt x="2584" y="1600"/>
                    <a:pt x="2608" y="1600"/>
                  </a:cubicBezTo>
                  <a:cubicBezTo>
                    <a:pt x="2667" y="1600"/>
                    <a:pt x="2727" y="1565"/>
                    <a:pt x="2762" y="1505"/>
                  </a:cubicBezTo>
                  <a:cubicBezTo>
                    <a:pt x="2822" y="1445"/>
                    <a:pt x="2786" y="1350"/>
                    <a:pt x="2703" y="1303"/>
                  </a:cubicBezTo>
                  <a:lnTo>
                    <a:pt x="274" y="17"/>
                  </a:lnTo>
                  <a:cubicBezTo>
                    <a:pt x="252" y="6"/>
                    <a:pt x="226" y="0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279219" y="3377919"/>
              <a:ext cx="54363" cy="85980"/>
            </a:xfrm>
            <a:custGeom>
              <a:rect b="b" l="l" r="r" t="t"/>
              <a:pathLst>
                <a:path extrusionOk="0" h="2714" w="1716">
                  <a:moveTo>
                    <a:pt x="1533" y="1"/>
                  </a:moveTo>
                  <a:cubicBezTo>
                    <a:pt x="1475" y="1"/>
                    <a:pt x="1414" y="33"/>
                    <a:pt x="1382" y="82"/>
                  </a:cubicBezTo>
                  <a:lnTo>
                    <a:pt x="48" y="2475"/>
                  </a:lnTo>
                  <a:cubicBezTo>
                    <a:pt x="1" y="2559"/>
                    <a:pt x="24" y="2654"/>
                    <a:pt x="108" y="2701"/>
                  </a:cubicBezTo>
                  <a:cubicBezTo>
                    <a:pt x="132" y="2713"/>
                    <a:pt x="143" y="2713"/>
                    <a:pt x="179" y="2713"/>
                  </a:cubicBezTo>
                  <a:cubicBezTo>
                    <a:pt x="239" y="2713"/>
                    <a:pt x="286" y="2689"/>
                    <a:pt x="310" y="2630"/>
                  </a:cubicBezTo>
                  <a:lnTo>
                    <a:pt x="1656" y="237"/>
                  </a:lnTo>
                  <a:cubicBezTo>
                    <a:pt x="1715" y="153"/>
                    <a:pt x="1679" y="70"/>
                    <a:pt x="1608" y="22"/>
                  </a:cubicBezTo>
                  <a:cubicBezTo>
                    <a:pt x="1585" y="8"/>
                    <a:pt x="1560" y="1"/>
                    <a:pt x="1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3300349" y="3429399"/>
              <a:ext cx="88672" cy="51100"/>
            </a:xfrm>
            <a:custGeom>
              <a:rect b="b" l="l" r="r" t="t"/>
              <a:pathLst>
                <a:path extrusionOk="0" h="1613" w="2799">
                  <a:moveTo>
                    <a:pt x="2615" y="0"/>
                  </a:moveTo>
                  <a:cubicBezTo>
                    <a:pt x="2589" y="0"/>
                    <a:pt x="2562" y="6"/>
                    <a:pt x="2536" y="17"/>
                  </a:cubicBezTo>
                  <a:lnTo>
                    <a:pt x="107" y="1303"/>
                  </a:lnTo>
                  <a:cubicBezTo>
                    <a:pt x="36" y="1350"/>
                    <a:pt x="0" y="1434"/>
                    <a:pt x="48" y="1529"/>
                  </a:cubicBezTo>
                  <a:cubicBezTo>
                    <a:pt x="72" y="1588"/>
                    <a:pt x="131" y="1612"/>
                    <a:pt x="191" y="1612"/>
                  </a:cubicBezTo>
                  <a:cubicBezTo>
                    <a:pt x="227" y="1612"/>
                    <a:pt x="238" y="1612"/>
                    <a:pt x="274" y="1600"/>
                  </a:cubicBezTo>
                  <a:lnTo>
                    <a:pt x="2691" y="314"/>
                  </a:lnTo>
                  <a:cubicBezTo>
                    <a:pt x="2774" y="255"/>
                    <a:pt x="2798" y="172"/>
                    <a:pt x="2751" y="76"/>
                  </a:cubicBezTo>
                  <a:cubicBezTo>
                    <a:pt x="2726" y="27"/>
                    <a:pt x="2673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5"/>
          <p:cNvGrpSpPr/>
          <p:nvPr/>
        </p:nvGrpSpPr>
        <p:grpSpPr>
          <a:xfrm>
            <a:off x="6095025" y="3429503"/>
            <a:ext cx="269337" cy="301297"/>
            <a:chOff x="3094217" y="1976585"/>
            <a:chExt cx="350198" cy="350549"/>
          </a:xfrm>
        </p:grpSpPr>
        <p:sp>
          <p:nvSpPr>
            <p:cNvPr id="293" name="Google Shape;293;p5"/>
            <p:cNvSpPr/>
            <p:nvPr/>
          </p:nvSpPr>
          <p:spPr>
            <a:xfrm>
              <a:off x="3094217" y="2129039"/>
              <a:ext cx="131543" cy="197362"/>
            </a:xfrm>
            <a:custGeom>
              <a:rect b="b" l="l" r="r" t="t"/>
              <a:pathLst>
                <a:path extrusionOk="0" h="6201" w="4133">
                  <a:moveTo>
                    <a:pt x="2072" y="345"/>
                  </a:moveTo>
                  <a:cubicBezTo>
                    <a:pt x="2117" y="345"/>
                    <a:pt x="2162" y="348"/>
                    <a:pt x="2203" y="354"/>
                  </a:cubicBezTo>
                  <a:cubicBezTo>
                    <a:pt x="2906" y="414"/>
                    <a:pt x="3454" y="1045"/>
                    <a:pt x="3454" y="1759"/>
                  </a:cubicBezTo>
                  <a:cubicBezTo>
                    <a:pt x="3454" y="2438"/>
                    <a:pt x="3620" y="3069"/>
                    <a:pt x="3751" y="3402"/>
                  </a:cubicBezTo>
                  <a:lnTo>
                    <a:pt x="3751" y="3426"/>
                  </a:lnTo>
                  <a:cubicBezTo>
                    <a:pt x="3608" y="3509"/>
                    <a:pt x="3299" y="3688"/>
                    <a:pt x="2763" y="3807"/>
                  </a:cubicBezTo>
                  <a:lnTo>
                    <a:pt x="2763" y="3759"/>
                  </a:lnTo>
                  <a:lnTo>
                    <a:pt x="2763" y="3438"/>
                  </a:lnTo>
                  <a:cubicBezTo>
                    <a:pt x="2965" y="3319"/>
                    <a:pt x="3144" y="3140"/>
                    <a:pt x="3263" y="2926"/>
                  </a:cubicBezTo>
                  <a:cubicBezTo>
                    <a:pt x="3489" y="2533"/>
                    <a:pt x="3418" y="2021"/>
                    <a:pt x="3073" y="1712"/>
                  </a:cubicBezTo>
                  <a:cubicBezTo>
                    <a:pt x="2834" y="1485"/>
                    <a:pt x="2418" y="1235"/>
                    <a:pt x="1727" y="1235"/>
                  </a:cubicBezTo>
                  <a:cubicBezTo>
                    <a:pt x="1691" y="1235"/>
                    <a:pt x="1644" y="1247"/>
                    <a:pt x="1608" y="1283"/>
                  </a:cubicBezTo>
                  <a:lnTo>
                    <a:pt x="1275" y="1616"/>
                  </a:lnTo>
                  <a:cubicBezTo>
                    <a:pt x="1215" y="1676"/>
                    <a:pt x="1215" y="1783"/>
                    <a:pt x="1275" y="1843"/>
                  </a:cubicBezTo>
                  <a:cubicBezTo>
                    <a:pt x="1304" y="1872"/>
                    <a:pt x="1343" y="1887"/>
                    <a:pt x="1382" y="1887"/>
                  </a:cubicBezTo>
                  <a:cubicBezTo>
                    <a:pt x="1421" y="1887"/>
                    <a:pt x="1459" y="1872"/>
                    <a:pt x="1489" y="1843"/>
                  </a:cubicBezTo>
                  <a:lnTo>
                    <a:pt x="1787" y="1545"/>
                  </a:lnTo>
                  <a:cubicBezTo>
                    <a:pt x="2227" y="1557"/>
                    <a:pt x="2584" y="1700"/>
                    <a:pt x="2846" y="1938"/>
                  </a:cubicBezTo>
                  <a:cubicBezTo>
                    <a:pt x="3073" y="2140"/>
                    <a:pt x="3132" y="2485"/>
                    <a:pt x="2977" y="2747"/>
                  </a:cubicBezTo>
                  <a:cubicBezTo>
                    <a:pt x="2799" y="3081"/>
                    <a:pt x="2441" y="3283"/>
                    <a:pt x="2072" y="3283"/>
                  </a:cubicBezTo>
                  <a:cubicBezTo>
                    <a:pt x="1489" y="3283"/>
                    <a:pt x="1037" y="2831"/>
                    <a:pt x="1037" y="2247"/>
                  </a:cubicBezTo>
                  <a:cubicBezTo>
                    <a:pt x="1037" y="2152"/>
                    <a:pt x="953" y="2081"/>
                    <a:pt x="870" y="2081"/>
                  </a:cubicBezTo>
                  <a:cubicBezTo>
                    <a:pt x="775" y="2081"/>
                    <a:pt x="703" y="2152"/>
                    <a:pt x="703" y="2247"/>
                  </a:cubicBezTo>
                  <a:cubicBezTo>
                    <a:pt x="703" y="2747"/>
                    <a:pt x="989" y="3200"/>
                    <a:pt x="1394" y="3438"/>
                  </a:cubicBezTo>
                  <a:lnTo>
                    <a:pt x="1394" y="3759"/>
                  </a:lnTo>
                  <a:lnTo>
                    <a:pt x="1394" y="3807"/>
                  </a:lnTo>
                  <a:cubicBezTo>
                    <a:pt x="858" y="3688"/>
                    <a:pt x="525" y="3509"/>
                    <a:pt x="394" y="3426"/>
                  </a:cubicBezTo>
                  <a:cubicBezTo>
                    <a:pt x="394" y="3426"/>
                    <a:pt x="382" y="3426"/>
                    <a:pt x="394" y="3402"/>
                  </a:cubicBezTo>
                  <a:cubicBezTo>
                    <a:pt x="525" y="3081"/>
                    <a:pt x="691" y="2438"/>
                    <a:pt x="691" y="1759"/>
                  </a:cubicBezTo>
                  <a:cubicBezTo>
                    <a:pt x="691" y="1045"/>
                    <a:pt x="1239" y="414"/>
                    <a:pt x="1941" y="354"/>
                  </a:cubicBezTo>
                  <a:cubicBezTo>
                    <a:pt x="1983" y="348"/>
                    <a:pt x="2028" y="345"/>
                    <a:pt x="2072" y="345"/>
                  </a:cubicBezTo>
                  <a:close/>
                  <a:moveTo>
                    <a:pt x="2430" y="3581"/>
                  </a:moveTo>
                  <a:lnTo>
                    <a:pt x="2430" y="3783"/>
                  </a:lnTo>
                  <a:cubicBezTo>
                    <a:pt x="2430" y="3974"/>
                    <a:pt x="2537" y="4152"/>
                    <a:pt x="2715" y="4224"/>
                  </a:cubicBezTo>
                  <a:lnTo>
                    <a:pt x="2822" y="4271"/>
                  </a:lnTo>
                  <a:cubicBezTo>
                    <a:pt x="2656" y="4509"/>
                    <a:pt x="2370" y="4676"/>
                    <a:pt x="2072" y="4676"/>
                  </a:cubicBezTo>
                  <a:cubicBezTo>
                    <a:pt x="1775" y="4676"/>
                    <a:pt x="1489" y="4509"/>
                    <a:pt x="1334" y="4271"/>
                  </a:cubicBezTo>
                  <a:lnTo>
                    <a:pt x="1429" y="4224"/>
                  </a:lnTo>
                  <a:cubicBezTo>
                    <a:pt x="1608" y="4140"/>
                    <a:pt x="1715" y="3974"/>
                    <a:pt x="1715" y="3783"/>
                  </a:cubicBezTo>
                  <a:lnTo>
                    <a:pt x="1715" y="3581"/>
                  </a:lnTo>
                  <a:cubicBezTo>
                    <a:pt x="1834" y="3617"/>
                    <a:pt x="1953" y="3628"/>
                    <a:pt x="2072" y="3628"/>
                  </a:cubicBezTo>
                  <a:cubicBezTo>
                    <a:pt x="2191" y="3628"/>
                    <a:pt x="2311" y="3617"/>
                    <a:pt x="2430" y="3581"/>
                  </a:cubicBezTo>
                  <a:close/>
                  <a:moveTo>
                    <a:pt x="2065" y="0"/>
                  </a:moveTo>
                  <a:cubicBezTo>
                    <a:pt x="2010" y="0"/>
                    <a:pt x="1953" y="3"/>
                    <a:pt x="1894" y="9"/>
                  </a:cubicBezTo>
                  <a:cubicBezTo>
                    <a:pt x="1037" y="92"/>
                    <a:pt x="346" y="842"/>
                    <a:pt x="346" y="1735"/>
                  </a:cubicBezTo>
                  <a:cubicBezTo>
                    <a:pt x="346" y="2378"/>
                    <a:pt x="203" y="2962"/>
                    <a:pt x="60" y="3271"/>
                  </a:cubicBezTo>
                  <a:cubicBezTo>
                    <a:pt x="1" y="3426"/>
                    <a:pt x="48" y="3581"/>
                    <a:pt x="179" y="3676"/>
                  </a:cubicBezTo>
                  <a:cubicBezTo>
                    <a:pt x="310" y="3759"/>
                    <a:pt x="584" y="3926"/>
                    <a:pt x="1013" y="4045"/>
                  </a:cubicBezTo>
                  <a:lnTo>
                    <a:pt x="382" y="4379"/>
                  </a:lnTo>
                  <a:cubicBezTo>
                    <a:pt x="144" y="4498"/>
                    <a:pt x="1" y="4712"/>
                    <a:pt x="1" y="4986"/>
                  </a:cubicBezTo>
                  <a:lnTo>
                    <a:pt x="1" y="6045"/>
                  </a:lnTo>
                  <a:cubicBezTo>
                    <a:pt x="1" y="6129"/>
                    <a:pt x="84" y="6200"/>
                    <a:pt x="167" y="6200"/>
                  </a:cubicBezTo>
                  <a:cubicBezTo>
                    <a:pt x="263" y="6200"/>
                    <a:pt x="334" y="6129"/>
                    <a:pt x="334" y="6045"/>
                  </a:cubicBezTo>
                  <a:lnTo>
                    <a:pt x="334" y="4974"/>
                  </a:lnTo>
                  <a:cubicBezTo>
                    <a:pt x="334" y="4831"/>
                    <a:pt x="406" y="4712"/>
                    <a:pt x="525" y="4652"/>
                  </a:cubicBezTo>
                  <a:lnTo>
                    <a:pt x="1037" y="4402"/>
                  </a:lnTo>
                  <a:cubicBezTo>
                    <a:pt x="1239" y="4760"/>
                    <a:pt x="1644" y="4986"/>
                    <a:pt x="2060" y="4986"/>
                  </a:cubicBezTo>
                  <a:cubicBezTo>
                    <a:pt x="2489" y="4986"/>
                    <a:pt x="2882" y="4760"/>
                    <a:pt x="3084" y="4402"/>
                  </a:cubicBezTo>
                  <a:lnTo>
                    <a:pt x="3596" y="4652"/>
                  </a:lnTo>
                  <a:cubicBezTo>
                    <a:pt x="3704" y="4712"/>
                    <a:pt x="3787" y="4831"/>
                    <a:pt x="3787" y="4974"/>
                  </a:cubicBezTo>
                  <a:lnTo>
                    <a:pt x="3787" y="6022"/>
                  </a:lnTo>
                  <a:cubicBezTo>
                    <a:pt x="3787" y="6117"/>
                    <a:pt x="3858" y="6188"/>
                    <a:pt x="3954" y="6188"/>
                  </a:cubicBezTo>
                  <a:cubicBezTo>
                    <a:pt x="4037" y="6188"/>
                    <a:pt x="4108" y="6117"/>
                    <a:pt x="4108" y="6022"/>
                  </a:cubicBezTo>
                  <a:lnTo>
                    <a:pt x="4108" y="4974"/>
                  </a:lnTo>
                  <a:cubicBezTo>
                    <a:pt x="4132" y="4712"/>
                    <a:pt x="3977" y="4474"/>
                    <a:pt x="3739" y="4379"/>
                  </a:cubicBezTo>
                  <a:lnTo>
                    <a:pt x="3096" y="4045"/>
                  </a:lnTo>
                  <a:cubicBezTo>
                    <a:pt x="3537" y="3926"/>
                    <a:pt x="3799" y="3759"/>
                    <a:pt x="3930" y="3676"/>
                  </a:cubicBezTo>
                  <a:cubicBezTo>
                    <a:pt x="4073" y="3581"/>
                    <a:pt x="4108" y="3426"/>
                    <a:pt x="4049" y="3271"/>
                  </a:cubicBezTo>
                  <a:cubicBezTo>
                    <a:pt x="3918" y="2962"/>
                    <a:pt x="3775" y="2378"/>
                    <a:pt x="3775" y="1735"/>
                  </a:cubicBezTo>
                  <a:cubicBezTo>
                    <a:pt x="3775" y="866"/>
                    <a:pt x="3084" y="104"/>
                    <a:pt x="2227" y="9"/>
                  </a:cubicBezTo>
                  <a:cubicBezTo>
                    <a:pt x="2174" y="3"/>
                    <a:pt x="2120" y="0"/>
                    <a:pt x="20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3116592" y="2293778"/>
              <a:ext cx="10630" cy="32241"/>
            </a:xfrm>
            <a:custGeom>
              <a:rect b="b" l="l" r="r" t="t"/>
              <a:pathLst>
                <a:path extrusionOk="0" h="1013" w="33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67" y="1012"/>
                  </a:cubicBezTo>
                  <a:cubicBezTo>
                    <a:pt x="250" y="1012"/>
                    <a:pt x="334" y="941"/>
                    <a:pt x="334" y="846"/>
                  </a:cubicBezTo>
                  <a:lnTo>
                    <a:pt x="334" y="167"/>
                  </a:lnTo>
                  <a:cubicBezTo>
                    <a:pt x="310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3193519" y="2293778"/>
              <a:ext cx="10248" cy="32241"/>
            </a:xfrm>
            <a:custGeom>
              <a:rect b="b" l="l" r="r" t="t"/>
              <a:pathLst>
                <a:path extrusionOk="0" h="1013" w="32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cubicBezTo>
                    <a:pt x="250" y="1012"/>
                    <a:pt x="322" y="941"/>
                    <a:pt x="322" y="846"/>
                  </a:cubicBezTo>
                  <a:lnTo>
                    <a:pt x="322" y="167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3346227" y="2166755"/>
              <a:ext cx="54966" cy="18301"/>
            </a:xfrm>
            <a:custGeom>
              <a:rect b="b" l="l" r="r" t="t"/>
              <a:pathLst>
                <a:path extrusionOk="0" h="575" w="1727">
                  <a:moveTo>
                    <a:pt x="646" y="0"/>
                  </a:moveTo>
                  <a:cubicBezTo>
                    <a:pt x="494" y="0"/>
                    <a:pt x="326" y="15"/>
                    <a:pt x="143" y="50"/>
                  </a:cubicBezTo>
                  <a:cubicBezTo>
                    <a:pt x="60" y="62"/>
                    <a:pt x="0" y="122"/>
                    <a:pt x="0" y="217"/>
                  </a:cubicBezTo>
                  <a:lnTo>
                    <a:pt x="0" y="396"/>
                  </a:lnTo>
                  <a:cubicBezTo>
                    <a:pt x="0" y="479"/>
                    <a:pt x="84" y="550"/>
                    <a:pt x="167" y="550"/>
                  </a:cubicBezTo>
                  <a:cubicBezTo>
                    <a:pt x="262" y="550"/>
                    <a:pt x="334" y="479"/>
                    <a:pt x="334" y="396"/>
                  </a:cubicBezTo>
                  <a:lnTo>
                    <a:pt x="334" y="360"/>
                  </a:lnTo>
                  <a:cubicBezTo>
                    <a:pt x="445" y="344"/>
                    <a:pt x="549" y="338"/>
                    <a:pt x="645" y="338"/>
                  </a:cubicBezTo>
                  <a:cubicBezTo>
                    <a:pt x="845" y="338"/>
                    <a:pt x="1007" y="367"/>
                    <a:pt x="1120" y="407"/>
                  </a:cubicBezTo>
                  <a:cubicBezTo>
                    <a:pt x="1334" y="467"/>
                    <a:pt x="1453" y="538"/>
                    <a:pt x="1453" y="538"/>
                  </a:cubicBezTo>
                  <a:cubicBezTo>
                    <a:pt x="1477" y="550"/>
                    <a:pt x="1512" y="574"/>
                    <a:pt x="1536" y="574"/>
                  </a:cubicBezTo>
                  <a:cubicBezTo>
                    <a:pt x="1584" y="574"/>
                    <a:pt x="1643" y="538"/>
                    <a:pt x="1667" y="491"/>
                  </a:cubicBezTo>
                  <a:cubicBezTo>
                    <a:pt x="1727" y="396"/>
                    <a:pt x="1715" y="288"/>
                    <a:pt x="1643" y="241"/>
                  </a:cubicBezTo>
                  <a:cubicBezTo>
                    <a:pt x="1615" y="231"/>
                    <a:pt x="1258" y="0"/>
                    <a:pt x="6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3302655" y="2134991"/>
              <a:ext cx="141760" cy="192143"/>
            </a:xfrm>
            <a:custGeom>
              <a:rect b="b" l="l" r="r" t="t"/>
              <a:pathLst>
                <a:path extrusionOk="0" h="6037" w="4454">
                  <a:moveTo>
                    <a:pt x="3453" y="334"/>
                  </a:moveTo>
                  <a:lnTo>
                    <a:pt x="3453" y="1132"/>
                  </a:lnTo>
                  <a:cubicBezTo>
                    <a:pt x="3453" y="1263"/>
                    <a:pt x="3429" y="1405"/>
                    <a:pt x="3370" y="1525"/>
                  </a:cubicBezTo>
                  <a:lnTo>
                    <a:pt x="3310" y="1644"/>
                  </a:lnTo>
                  <a:cubicBezTo>
                    <a:pt x="3298" y="1667"/>
                    <a:pt x="3298" y="1691"/>
                    <a:pt x="3298" y="1715"/>
                  </a:cubicBezTo>
                  <a:lnTo>
                    <a:pt x="3298" y="2060"/>
                  </a:lnTo>
                  <a:cubicBezTo>
                    <a:pt x="3274" y="2346"/>
                    <a:pt x="3155" y="2608"/>
                    <a:pt x="2953" y="2799"/>
                  </a:cubicBezTo>
                  <a:cubicBezTo>
                    <a:pt x="2739" y="3001"/>
                    <a:pt x="2477" y="3096"/>
                    <a:pt x="2191" y="3096"/>
                  </a:cubicBezTo>
                  <a:cubicBezTo>
                    <a:pt x="1643" y="3084"/>
                    <a:pt x="1179" y="2596"/>
                    <a:pt x="1179" y="2013"/>
                  </a:cubicBezTo>
                  <a:lnTo>
                    <a:pt x="1179" y="1715"/>
                  </a:lnTo>
                  <a:cubicBezTo>
                    <a:pt x="1179" y="1691"/>
                    <a:pt x="1179" y="1667"/>
                    <a:pt x="1167" y="1644"/>
                  </a:cubicBezTo>
                  <a:lnTo>
                    <a:pt x="1107" y="1525"/>
                  </a:lnTo>
                  <a:cubicBezTo>
                    <a:pt x="1048" y="1405"/>
                    <a:pt x="1012" y="1275"/>
                    <a:pt x="1012" y="1132"/>
                  </a:cubicBezTo>
                  <a:cubicBezTo>
                    <a:pt x="1012" y="691"/>
                    <a:pt x="1369" y="334"/>
                    <a:pt x="1822" y="334"/>
                  </a:cubicBezTo>
                  <a:close/>
                  <a:moveTo>
                    <a:pt x="2762" y="3310"/>
                  </a:moveTo>
                  <a:lnTo>
                    <a:pt x="2762" y="3537"/>
                  </a:lnTo>
                  <a:cubicBezTo>
                    <a:pt x="2762" y="3572"/>
                    <a:pt x="2774" y="3620"/>
                    <a:pt x="2774" y="3680"/>
                  </a:cubicBezTo>
                  <a:lnTo>
                    <a:pt x="2239" y="4096"/>
                  </a:lnTo>
                  <a:lnTo>
                    <a:pt x="1691" y="3680"/>
                  </a:lnTo>
                  <a:cubicBezTo>
                    <a:pt x="1703" y="3632"/>
                    <a:pt x="1703" y="3584"/>
                    <a:pt x="1703" y="3537"/>
                  </a:cubicBezTo>
                  <a:lnTo>
                    <a:pt x="1703" y="3310"/>
                  </a:lnTo>
                  <a:cubicBezTo>
                    <a:pt x="1846" y="3370"/>
                    <a:pt x="2012" y="3406"/>
                    <a:pt x="2191" y="3406"/>
                  </a:cubicBezTo>
                  <a:lnTo>
                    <a:pt x="2239" y="3406"/>
                  </a:lnTo>
                  <a:cubicBezTo>
                    <a:pt x="2417" y="3406"/>
                    <a:pt x="2596" y="3382"/>
                    <a:pt x="2762" y="3310"/>
                  </a:cubicBezTo>
                  <a:close/>
                  <a:moveTo>
                    <a:pt x="1822" y="1"/>
                  </a:moveTo>
                  <a:cubicBezTo>
                    <a:pt x="1191" y="1"/>
                    <a:pt x="703" y="513"/>
                    <a:pt x="703" y="1120"/>
                  </a:cubicBezTo>
                  <a:cubicBezTo>
                    <a:pt x="703" y="1298"/>
                    <a:pt x="750" y="1489"/>
                    <a:pt x="822" y="1656"/>
                  </a:cubicBezTo>
                  <a:lnTo>
                    <a:pt x="869" y="1751"/>
                  </a:lnTo>
                  <a:lnTo>
                    <a:pt x="869" y="2001"/>
                  </a:lnTo>
                  <a:cubicBezTo>
                    <a:pt x="869" y="2441"/>
                    <a:pt x="1072" y="2846"/>
                    <a:pt x="1381" y="3096"/>
                  </a:cubicBezTo>
                  <a:lnTo>
                    <a:pt x="1381" y="3537"/>
                  </a:lnTo>
                  <a:cubicBezTo>
                    <a:pt x="1381" y="3608"/>
                    <a:pt x="1346" y="3680"/>
                    <a:pt x="1274" y="3703"/>
                  </a:cubicBezTo>
                  <a:lnTo>
                    <a:pt x="453" y="4025"/>
                  </a:lnTo>
                  <a:cubicBezTo>
                    <a:pt x="179" y="4132"/>
                    <a:pt x="0" y="4382"/>
                    <a:pt x="0" y="4668"/>
                  </a:cubicBezTo>
                  <a:lnTo>
                    <a:pt x="0" y="5858"/>
                  </a:lnTo>
                  <a:cubicBezTo>
                    <a:pt x="0" y="5942"/>
                    <a:pt x="83" y="6013"/>
                    <a:pt x="167" y="6013"/>
                  </a:cubicBezTo>
                  <a:cubicBezTo>
                    <a:pt x="262" y="6013"/>
                    <a:pt x="334" y="5942"/>
                    <a:pt x="334" y="5858"/>
                  </a:cubicBezTo>
                  <a:lnTo>
                    <a:pt x="334" y="4668"/>
                  </a:lnTo>
                  <a:cubicBezTo>
                    <a:pt x="334" y="4513"/>
                    <a:pt x="417" y="4382"/>
                    <a:pt x="560" y="4334"/>
                  </a:cubicBezTo>
                  <a:lnTo>
                    <a:pt x="1369" y="4025"/>
                  </a:lnTo>
                  <a:cubicBezTo>
                    <a:pt x="1417" y="4001"/>
                    <a:pt x="1465" y="3977"/>
                    <a:pt x="1488" y="3965"/>
                  </a:cubicBezTo>
                  <a:lnTo>
                    <a:pt x="2060" y="4394"/>
                  </a:lnTo>
                  <a:lnTo>
                    <a:pt x="2060" y="5870"/>
                  </a:lnTo>
                  <a:cubicBezTo>
                    <a:pt x="2060" y="5954"/>
                    <a:pt x="2131" y="6037"/>
                    <a:pt x="2215" y="6037"/>
                  </a:cubicBezTo>
                  <a:cubicBezTo>
                    <a:pt x="2310" y="6037"/>
                    <a:pt x="2381" y="5954"/>
                    <a:pt x="2381" y="5870"/>
                  </a:cubicBezTo>
                  <a:lnTo>
                    <a:pt x="2381" y="4394"/>
                  </a:lnTo>
                  <a:lnTo>
                    <a:pt x="2953" y="3965"/>
                  </a:lnTo>
                  <a:cubicBezTo>
                    <a:pt x="2977" y="3989"/>
                    <a:pt x="3024" y="4013"/>
                    <a:pt x="3072" y="4025"/>
                  </a:cubicBezTo>
                  <a:lnTo>
                    <a:pt x="3882" y="4334"/>
                  </a:lnTo>
                  <a:cubicBezTo>
                    <a:pt x="4024" y="4382"/>
                    <a:pt x="4108" y="4513"/>
                    <a:pt x="4108" y="4668"/>
                  </a:cubicBezTo>
                  <a:lnTo>
                    <a:pt x="4108" y="5858"/>
                  </a:lnTo>
                  <a:cubicBezTo>
                    <a:pt x="4108" y="5942"/>
                    <a:pt x="4179" y="6013"/>
                    <a:pt x="4274" y="6013"/>
                  </a:cubicBezTo>
                  <a:cubicBezTo>
                    <a:pt x="4358" y="6013"/>
                    <a:pt x="4441" y="5942"/>
                    <a:pt x="4441" y="5858"/>
                  </a:cubicBezTo>
                  <a:lnTo>
                    <a:pt x="4441" y="4668"/>
                  </a:lnTo>
                  <a:cubicBezTo>
                    <a:pt x="4453" y="4382"/>
                    <a:pt x="4274" y="4108"/>
                    <a:pt x="4024" y="4025"/>
                  </a:cubicBezTo>
                  <a:lnTo>
                    <a:pt x="3203" y="3703"/>
                  </a:lnTo>
                  <a:cubicBezTo>
                    <a:pt x="3131" y="3680"/>
                    <a:pt x="3084" y="3620"/>
                    <a:pt x="3084" y="3537"/>
                  </a:cubicBezTo>
                  <a:lnTo>
                    <a:pt x="3084" y="3108"/>
                  </a:lnTo>
                  <a:cubicBezTo>
                    <a:pt x="3120" y="3084"/>
                    <a:pt x="3155" y="3060"/>
                    <a:pt x="3191" y="3025"/>
                  </a:cubicBezTo>
                  <a:cubicBezTo>
                    <a:pt x="3453" y="2775"/>
                    <a:pt x="3608" y="2418"/>
                    <a:pt x="3608" y="2037"/>
                  </a:cubicBezTo>
                  <a:lnTo>
                    <a:pt x="3608" y="1727"/>
                  </a:lnTo>
                  <a:lnTo>
                    <a:pt x="3655" y="1644"/>
                  </a:lnTo>
                  <a:cubicBezTo>
                    <a:pt x="3739" y="1477"/>
                    <a:pt x="3774" y="1298"/>
                    <a:pt x="3774" y="1108"/>
                  </a:cubicBezTo>
                  <a:lnTo>
                    <a:pt x="3774" y="167"/>
                  </a:lnTo>
                  <a:cubicBezTo>
                    <a:pt x="3774" y="84"/>
                    <a:pt x="3691" y="1"/>
                    <a:pt x="3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3330313" y="2288463"/>
              <a:ext cx="10248" cy="37938"/>
            </a:xfrm>
            <a:custGeom>
              <a:rect b="b" l="l" r="r" t="t"/>
              <a:pathLst>
                <a:path extrusionOk="0" h="1192" w="322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72" y="1191"/>
                    <a:pt x="167" y="1191"/>
                  </a:cubicBezTo>
                  <a:cubicBezTo>
                    <a:pt x="250" y="1191"/>
                    <a:pt x="322" y="1120"/>
                    <a:pt x="322" y="1036"/>
                  </a:cubicBezTo>
                  <a:lnTo>
                    <a:pt x="322" y="167"/>
                  </a:lnTo>
                  <a:cubicBezTo>
                    <a:pt x="310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3406859" y="2288463"/>
              <a:ext cx="10630" cy="37938"/>
            </a:xfrm>
            <a:custGeom>
              <a:rect b="b" l="l" r="r" t="t"/>
              <a:pathLst>
                <a:path extrusionOk="0" h="1192" w="334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84" y="1191"/>
                    <a:pt x="167" y="1191"/>
                  </a:cubicBezTo>
                  <a:cubicBezTo>
                    <a:pt x="262" y="1191"/>
                    <a:pt x="334" y="1120"/>
                    <a:pt x="334" y="1036"/>
                  </a:cubicBezTo>
                  <a:lnTo>
                    <a:pt x="334" y="167"/>
                  </a:lnTo>
                  <a:cubicBezTo>
                    <a:pt x="322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3149183" y="1976585"/>
              <a:ext cx="219419" cy="183072"/>
            </a:xfrm>
            <a:custGeom>
              <a:rect b="b" l="l" r="r" t="t"/>
              <a:pathLst>
                <a:path extrusionOk="0" h="5752" w="6894">
                  <a:moveTo>
                    <a:pt x="2369" y="4108"/>
                  </a:moveTo>
                  <a:lnTo>
                    <a:pt x="2286" y="4466"/>
                  </a:lnTo>
                  <a:lnTo>
                    <a:pt x="2060" y="4466"/>
                  </a:lnTo>
                  <a:cubicBezTo>
                    <a:pt x="1869" y="4466"/>
                    <a:pt x="1703" y="4299"/>
                    <a:pt x="1703" y="4108"/>
                  </a:cubicBezTo>
                  <a:close/>
                  <a:moveTo>
                    <a:pt x="5513" y="310"/>
                  </a:moveTo>
                  <a:cubicBezTo>
                    <a:pt x="5703" y="310"/>
                    <a:pt x="5870" y="477"/>
                    <a:pt x="5870" y="667"/>
                  </a:cubicBezTo>
                  <a:lnTo>
                    <a:pt x="5870" y="3418"/>
                  </a:lnTo>
                  <a:cubicBezTo>
                    <a:pt x="5870" y="3608"/>
                    <a:pt x="5703" y="3775"/>
                    <a:pt x="5513" y="3775"/>
                  </a:cubicBezTo>
                  <a:lnTo>
                    <a:pt x="4132" y="3775"/>
                  </a:lnTo>
                  <a:cubicBezTo>
                    <a:pt x="4096" y="3775"/>
                    <a:pt x="4048" y="3787"/>
                    <a:pt x="4036" y="3811"/>
                  </a:cubicBezTo>
                  <a:lnTo>
                    <a:pt x="2500" y="4918"/>
                  </a:lnTo>
                  <a:lnTo>
                    <a:pt x="2739" y="3966"/>
                  </a:lnTo>
                  <a:cubicBezTo>
                    <a:pt x="2762" y="3930"/>
                    <a:pt x="2739" y="3870"/>
                    <a:pt x="2715" y="3835"/>
                  </a:cubicBezTo>
                  <a:cubicBezTo>
                    <a:pt x="2679" y="3787"/>
                    <a:pt x="2643" y="3775"/>
                    <a:pt x="2584" y="3775"/>
                  </a:cubicBezTo>
                  <a:lnTo>
                    <a:pt x="691" y="3775"/>
                  </a:lnTo>
                  <a:cubicBezTo>
                    <a:pt x="500" y="3775"/>
                    <a:pt x="333" y="3608"/>
                    <a:pt x="333" y="3418"/>
                  </a:cubicBezTo>
                  <a:lnTo>
                    <a:pt x="333" y="667"/>
                  </a:lnTo>
                  <a:cubicBezTo>
                    <a:pt x="333" y="477"/>
                    <a:pt x="500" y="310"/>
                    <a:pt x="691" y="310"/>
                  </a:cubicBezTo>
                  <a:close/>
                  <a:moveTo>
                    <a:pt x="6215" y="989"/>
                  </a:moveTo>
                  <a:cubicBezTo>
                    <a:pt x="6406" y="989"/>
                    <a:pt x="6572" y="1156"/>
                    <a:pt x="6572" y="1346"/>
                  </a:cubicBezTo>
                  <a:lnTo>
                    <a:pt x="6572" y="4108"/>
                  </a:lnTo>
                  <a:lnTo>
                    <a:pt x="6549" y="4108"/>
                  </a:lnTo>
                  <a:cubicBezTo>
                    <a:pt x="6549" y="4299"/>
                    <a:pt x="6394" y="4466"/>
                    <a:pt x="6191" y="4466"/>
                  </a:cubicBezTo>
                  <a:lnTo>
                    <a:pt x="4810" y="4466"/>
                  </a:lnTo>
                  <a:cubicBezTo>
                    <a:pt x="4763" y="4466"/>
                    <a:pt x="4727" y="4477"/>
                    <a:pt x="4691" y="4513"/>
                  </a:cubicBezTo>
                  <a:cubicBezTo>
                    <a:pt x="4667" y="4549"/>
                    <a:pt x="4644" y="4608"/>
                    <a:pt x="4667" y="4656"/>
                  </a:cubicBezTo>
                  <a:lnTo>
                    <a:pt x="4763" y="5323"/>
                  </a:lnTo>
                  <a:lnTo>
                    <a:pt x="3596" y="4537"/>
                  </a:lnTo>
                  <a:lnTo>
                    <a:pt x="4191" y="4096"/>
                  </a:lnTo>
                  <a:lnTo>
                    <a:pt x="5513" y="4096"/>
                  </a:lnTo>
                  <a:cubicBezTo>
                    <a:pt x="5882" y="4096"/>
                    <a:pt x="6191" y="3799"/>
                    <a:pt x="6191" y="3418"/>
                  </a:cubicBezTo>
                  <a:lnTo>
                    <a:pt x="6191" y="989"/>
                  </a:lnTo>
                  <a:close/>
                  <a:moveTo>
                    <a:pt x="691" y="1"/>
                  </a:moveTo>
                  <a:cubicBezTo>
                    <a:pt x="322" y="1"/>
                    <a:pt x="0" y="298"/>
                    <a:pt x="0" y="679"/>
                  </a:cubicBezTo>
                  <a:lnTo>
                    <a:pt x="0" y="3430"/>
                  </a:lnTo>
                  <a:cubicBezTo>
                    <a:pt x="0" y="3811"/>
                    <a:pt x="298" y="4120"/>
                    <a:pt x="691" y="4120"/>
                  </a:cubicBezTo>
                  <a:lnTo>
                    <a:pt x="1393" y="4120"/>
                  </a:lnTo>
                  <a:lnTo>
                    <a:pt x="1393" y="4132"/>
                  </a:lnTo>
                  <a:cubicBezTo>
                    <a:pt x="1393" y="4501"/>
                    <a:pt x="1691" y="4823"/>
                    <a:pt x="2072" y="4823"/>
                  </a:cubicBezTo>
                  <a:lnTo>
                    <a:pt x="2203" y="4823"/>
                  </a:lnTo>
                  <a:lnTo>
                    <a:pt x="2143" y="5073"/>
                  </a:lnTo>
                  <a:cubicBezTo>
                    <a:pt x="2119" y="5180"/>
                    <a:pt x="2167" y="5275"/>
                    <a:pt x="2250" y="5335"/>
                  </a:cubicBezTo>
                  <a:cubicBezTo>
                    <a:pt x="2298" y="5370"/>
                    <a:pt x="2346" y="5382"/>
                    <a:pt x="2381" y="5382"/>
                  </a:cubicBezTo>
                  <a:cubicBezTo>
                    <a:pt x="2429" y="5382"/>
                    <a:pt x="2489" y="5370"/>
                    <a:pt x="2536" y="5335"/>
                  </a:cubicBezTo>
                  <a:lnTo>
                    <a:pt x="3251" y="4823"/>
                  </a:lnTo>
                  <a:lnTo>
                    <a:pt x="3417" y="4823"/>
                  </a:lnTo>
                  <a:lnTo>
                    <a:pt x="4751" y="5716"/>
                  </a:lnTo>
                  <a:cubicBezTo>
                    <a:pt x="4798" y="5740"/>
                    <a:pt x="4846" y="5751"/>
                    <a:pt x="4882" y="5751"/>
                  </a:cubicBezTo>
                  <a:cubicBezTo>
                    <a:pt x="4929" y="5751"/>
                    <a:pt x="4977" y="5740"/>
                    <a:pt x="5025" y="5716"/>
                  </a:cubicBezTo>
                  <a:cubicBezTo>
                    <a:pt x="5108" y="5656"/>
                    <a:pt x="5144" y="5561"/>
                    <a:pt x="5120" y="5454"/>
                  </a:cubicBezTo>
                  <a:lnTo>
                    <a:pt x="5025" y="4799"/>
                  </a:lnTo>
                  <a:lnTo>
                    <a:pt x="6215" y="4799"/>
                  </a:lnTo>
                  <a:cubicBezTo>
                    <a:pt x="6584" y="4799"/>
                    <a:pt x="6894" y="4501"/>
                    <a:pt x="6894" y="4120"/>
                  </a:cubicBezTo>
                  <a:lnTo>
                    <a:pt x="6894" y="1370"/>
                  </a:lnTo>
                  <a:cubicBezTo>
                    <a:pt x="6870" y="977"/>
                    <a:pt x="6572" y="679"/>
                    <a:pt x="6191" y="679"/>
                  </a:cubicBezTo>
                  <a:cubicBezTo>
                    <a:pt x="6179" y="298"/>
                    <a:pt x="5882" y="1"/>
                    <a:pt x="5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3187822" y="2009177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1"/>
                    <a:pt x="846" y="167"/>
                  </a:cubicBez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3226110" y="2009177"/>
              <a:ext cx="81478" cy="10280"/>
            </a:xfrm>
            <a:custGeom>
              <a:rect b="b" l="l" r="r" t="t"/>
              <a:pathLst>
                <a:path extrusionOk="0" h="323" w="256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393" y="322"/>
                  </a:lnTo>
                  <a:cubicBezTo>
                    <a:pt x="2488" y="322"/>
                    <a:pt x="2560" y="251"/>
                    <a:pt x="2560" y="167"/>
                  </a:cubicBezTo>
                  <a:cubicBezTo>
                    <a:pt x="2560" y="72"/>
                    <a:pt x="2488" y="1"/>
                    <a:pt x="23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3187822" y="2036453"/>
              <a:ext cx="119767" cy="10662"/>
            </a:xfrm>
            <a:custGeom>
              <a:rect b="b" l="l" r="r" t="t"/>
              <a:pathLst>
                <a:path extrusionOk="0" h="335" w="3763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3596" y="334"/>
                  </a:lnTo>
                  <a:cubicBezTo>
                    <a:pt x="3691" y="334"/>
                    <a:pt x="3763" y="263"/>
                    <a:pt x="3763" y="168"/>
                  </a:cubicBezTo>
                  <a:cubicBezTo>
                    <a:pt x="3763" y="84"/>
                    <a:pt x="3691" y="1"/>
                    <a:pt x="3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3187822" y="2064143"/>
              <a:ext cx="81510" cy="10248"/>
            </a:xfrm>
            <a:custGeom>
              <a:rect b="b" l="l" r="r" t="t"/>
              <a:pathLst>
                <a:path extrusionOk="0" h="322" w="2561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2394" y="322"/>
                  </a:lnTo>
                  <a:cubicBezTo>
                    <a:pt x="2477" y="322"/>
                    <a:pt x="2560" y="250"/>
                    <a:pt x="2560" y="167"/>
                  </a:cubicBezTo>
                  <a:cubicBezTo>
                    <a:pt x="2560" y="72"/>
                    <a:pt x="2477" y="0"/>
                    <a:pt x="2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3280663" y="2064143"/>
              <a:ext cx="26926" cy="10248"/>
            </a:xfrm>
            <a:custGeom>
              <a:rect b="b" l="l" r="r" t="t"/>
              <a:pathLst>
                <a:path extrusionOk="0" h="322" w="846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6" name="Google Shape;30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225" y="1865287"/>
            <a:ext cx="3675886" cy="2240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5"/>
          <p:cNvPicPr preferRelativeResize="0"/>
          <p:nvPr/>
        </p:nvPicPr>
        <p:blipFill rotWithShape="1">
          <a:blip r:embed="rId5">
            <a:alphaModFix/>
          </a:blip>
          <a:srcRect b="5225" l="0" r="0" t="8388"/>
          <a:stretch/>
        </p:blipFill>
        <p:spPr>
          <a:xfrm>
            <a:off x="195425" y="1923450"/>
            <a:ext cx="1207008" cy="23042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5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309" name="Google Shape;309;p5"/>
          <p:cNvSpPr txBox="1"/>
          <p:nvPr/>
        </p:nvSpPr>
        <p:spPr>
          <a:xfrm>
            <a:off x="938500" y="70300"/>
            <a:ext cx="1187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SOLUTIONS</a:t>
            </a:r>
            <a:endParaRPr b="0" i="0" sz="1200" u="none" cap="none" strike="noStrike">
              <a:solidFill>
                <a:srgbClr val="FFAB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"/>
          <p:cNvSpPr txBox="1"/>
          <p:nvPr>
            <p:ph type="title"/>
          </p:nvPr>
        </p:nvSpPr>
        <p:spPr>
          <a:xfrm>
            <a:off x="938500" y="445025"/>
            <a:ext cx="81279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ED-LEARNING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300">
                <a:solidFill>
                  <a:schemeClr val="lt2"/>
                </a:solidFill>
              </a:rPr>
              <a:t>(Web &amp; mobile solution dedicated to teachers and students)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315" name="Google Shape;315;p6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316" name="Google Shape;316;p6"/>
          <p:cNvSpPr txBox="1"/>
          <p:nvPr>
            <p:ph idx="4294967295" type="subTitle"/>
          </p:nvPr>
        </p:nvSpPr>
        <p:spPr>
          <a:xfrm>
            <a:off x="6373000" y="1752097"/>
            <a:ext cx="2523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Virtual classes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6"/>
          <p:cNvSpPr/>
          <p:nvPr/>
        </p:nvSpPr>
        <p:spPr>
          <a:xfrm>
            <a:off x="5904800" y="1750175"/>
            <a:ext cx="497400" cy="48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"/>
          <p:cNvSpPr txBox="1"/>
          <p:nvPr>
            <p:ph idx="4294967295" type="subTitle"/>
          </p:nvPr>
        </p:nvSpPr>
        <p:spPr>
          <a:xfrm>
            <a:off x="6373000" y="2285497"/>
            <a:ext cx="2523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Exchange of exercises and Quiz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6"/>
          <p:cNvSpPr/>
          <p:nvPr/>
        </p:nvSpPr>
        <p:spPr>
          <a:xfrm>
            <a:off x="5904800" y="2359775"/>
            <a:ext cx="497400" cy="48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"/>
          <p:cNvSpPr txBox="1"/>
          <p:nvPr>
            <p:ph idx="4294967295" type="subTitle"/>
          </p:nvPr>
        </p:nvSpPr>
        <p:spPr>
          <a:xfrm>
            <a:off x="6373000" y="2895097"/>
            <a:ext cx="2523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Automatic scheduling of online classes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6"/>
          <p:cNvSpPr/>
          <p:nvPr/>
        </p:nvSpPr>
        <p:spPr>
          <a:xfrm>
            <a:off x="5904800" y="2969375"/>
            <a:ext cx="497400" cy="48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6"/>
          <p:cNvGrpSpPr/>
          <p:nvPr/>
        </p:nvGrpSpPr>
        <p:grpSpPr>
          <a:xfrm>
            <a:off x="745517" y="1551264"/>
            <a:ext cx="4442033" cy="3357139"/>
            <a:chOff x="238125" y="1973675"/>
            <a:chExt cx="2558775" cy="1951825"/>
          </a:xfrm>
        </p:grpSpPr>
        <p:sp>
          <p:nvSpPr>
            <p:cNvPr id="323" name="Google Shape;323;p6"/>
            <p:cNvSpPr/>
            <p:nvPr/>
          </p:nvSpPr>
          <p:spPr>
            <a:xfrm>
              <a:off x="325550" y="2055000"/>
              <a:ext cx="2386075" cy="1459975"/>
            </a:xfrm>
            <a:custGeom>
              <a:rect b="b" l="l" r="r" t="t"/>
              <a:pathLst>
                <a:path extrusionOk="0" h="58399" w="95443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075325" y="3589700"/>
              <a:ext cx="884075" cy="335800"/>
            </a:xfrm>
            <a:custGeom>
              <a:rect b="b" l="l" r="r" t="t"/>
              <a:pathLst>
                <a:path extrusionOk="0" h="13432" w="35363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238125" y="1973675"/>
              <a:ext cx="2558775" cy="1623600"/>
            </a:xfrm>
            <a:custGeom>
              <a:rect b="b" l="l" r="r" t="t"/>
              <a:pathLst>
                <a:path extrusionOk="0" h="64944" w="102351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55425" y="1991200"/>
              <a:ext cx="2524175" cy="1588500"/>
            </a:xfrm>
            <a:custGeom>
              <a:rect b="b" l="l" r="r" t="t"/>
              <a:pathLst>
                <a:path extrusionOk="0" h="63540" w="100967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1091150" y="3888075"/>
              <a:ext cx="856825" cy="25"/>
            </a:xfrm>
            <a:custGeom>
              <a:rect b="b" l="l" r="r" t="t"/>
              <a:pathLst>
                <a:path extrusionOk="0" h="1" w="34273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091125" y="3881600"/>
              <a:ext cx="856850" cy="12925"/>
            </a:xfrm>
            <a:custGeom>
              <a:rect b="b" l="l" r="r" t="t"/>
              <a:pathLst>
                <a:path extrusionOk="0" h="517" w="34274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6"/>
          <p:cNvSpPr txBox="1"/>
          <p:nvPr>
            <p:ph idx="4294967295" type="subTitle"/>
          </p:nvPr>
        </p:nvSpPr>
        <p:spPr>
          <a:xfrm>
            <a:off x="6373000" y="3504697"/>
            <a:ext cx="2523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Communication between students and teachers 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6"/>
          <p:cNvSpPr/>
          <p:nvPr/>
        </p:nvSpPr>
        <p:spPr>
          <a:xfrm>
            <a:off x="5904800" y="3578975"/>
            <a:ext cx="497400" cy="48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6"/>
          <p:cNvGrpSpPr/>
          <p:nvPr/>
        </p:nvGrpSpPr>
        <p:grpSpPr>
          <a:xfrm>
            <a:off x="5967927" y="1858396"/>
            <a:ext cx="371395" cy="272857"/>
            <a:chOff x="6188327" y="2955408"/>
            <a:chExt cx="371395" cy="272857"/>
          </a:xfrm>
        </p:grpSpPr>
        <p:sp>
          <p:nvSpPr>
            <p:cNvPr id="332" name="Google Shape;332;p6"/>
            <p:cNvSpPr/>
            <p:nvPr/>
          </p:nvSpPr>
          <p:spPr>
            <a:xfrm>
              <a:off x="6229990" y="2978897"/>
              <a:ext cx="289567" cy="197840"/>
            </a:xfrm>
            <a:custGeom>
              <a:rect b="b" l="l" r="r" t="t"/>
              <a:pathLst>
                <a:path extrusionOk="0" h="6216" w="9098">
                  <a:moveTo>
                    <a:pt x="2894" y="1263"/>
                  </a:moveTo>
                  <a:cubicBezTo>
                    <a:pt x="3097" y="1263"/>
                    <a:pt x="3263" y="1429"/>
                    <a:pt x="3263" y="1632"/>
                  </a:cubicBezTo>
                  <a:lnTo>
                    <a:pt x="3263" y="2001"/>
                  </a:lnTo>
                  <a:cubicBezTo>
                    <a:pt x="3263" y="2322"/>
                    <a:pt x="3013" y="2572"/>
                    <a:pt x="2704" y="2572"/>
                  </a:cubicBezTo>
                  <a:cubicBezTo>
                    <a:pt x="2406" y="2561"/>
                    <a:pt x="2144" y="2299"/>
                    <a:pt x="2144" y="2001"/>
                  </a:cubicBezTo>
                  <a:lnTo>
                    <a:pt x="2144" y="1632"/>
                  </a:lnTo>
                  <a:cubicBezTo>
                    <a:pt x="2144" y="1429"/>
                    <a:pt x="2311" y="1263"/>
                    <a:pt x="2525" y="1263"/>
                  </a:cubicBezTo>
                  <a:close/>
                  <a:moveTo>
                    <a:pt x="7264" y="1084"/>
                  </a:moveTo>
                  <a:cubicBezTo>
                    <a:pt x="7371" y="1084"/>
                    <a:pt x="7466" y="1168"/>
                    <a:pt x="7466" y="1275"/>
                  </a:cubicBezTo>
                  <a:lnTo>
                    <a:pt x="7466" y="1822"/>
                  </a:lnTo>
                  <a:cubicBezTo>
                    <a:pt x="7466" y="1894"/>
                    <a:pt x="7430" y="1953"/>
                    <a:pt x="7359" y="1989"/>
                  </a:cubicBezTo>
                  <a:cubicBezTo>
                    <a:pt x="7299" y="2025"/>
                    <a:pt x="7264" y="2084"/>
                    <a:pt x="7264" y="2144"/>
                  </a:cubicBezTo>
                  <a:lnTo>
                    <a:pt x="7264" y="2406"/>
                  </a:lnTo>
                  <a:cubicBezTo>
                    <a:pt x="7264" y="2477"/>
                    <a:pt x="7323" y="2549"/>
                    <a:pt x="7407" y="2572"/>
                  </a:cubicBezTo>
                  <a:lnTo>
                    <a:pt x="7859" y="2692"/>
                  </a:lnTo>
                  <a:cubicBezTo>
                    <a:pt x="7954" y="2703"/>
                    <a:pt x="8014" y="2787"/>
                    <a:pt x="8014" y="2882"/>
                  </a:cubicBezTo>
                  <a:lnTo>
                    <a:pt x="8014" y="2930"/>
                  </a:lnTo>
                  <a:lnTo>
                    <a:pt x="6168" y="2930"/>
                  </a:lnTo>
                  <a:lnTo>
                    <a:pt x="6168" y="2882"/>
                  </a:lnTo>
                  <a:cubicBezTo>
                    <a:pt x="6168" y="2787"/>
                    <a:pt x="6228" y="2715"/>
                    <a:pt x="6311" y="2692"/>
                  </a:cubicBezTo>
                  <a:lnTo>
                    <a:pt x="6776" y="2572"/>
                  </a:lnTo>
                  <a:cubicBezTo>
                    <a:pt x="6847" y="2549"/>
                    <a:pt x="6907" y="2477"/>
                    <a:pt x="6907" y="2406"/>
                  </a:cubicBezTo>
                  <a:lnTo>
                    <a:pt x="6907" y="2144"/>
                  </a:lnTo>
                  <a:cubicBezTo>
                    <a:pt x="6895" y="2060"/>
                    <a:pt x="6871" y="2025"/>
                    <a:pt x="6811" y="1989"/>
                  </a:cubicBezTo>
                  <a:cubicBezTo>
                    <a:pt x="6752" y="1953"/>
                    <a:pt x="6704" y="1882"/>
                    <a:pt x="6704" y="1822"/>
                  </a:cubicBezTo>
                  <a:lnTo>
                    <a:pt x="6704" y="1275"/>
                  </a:lnTo>
                  <a:cubicBezTo>
                    <a:pt x="6704" y="1168"/>
                    <a:pt x="6787" y="1084"/>
                    <a:pt x="6895" y="1084"/>
                  </a:cubicBezTo>
                  <a:close/>
                  <a:moveTo>
                    <a:pt x="8752" y="334"/>
                  </a:moveTo>
                  <a:lnTo>
                    <a:pt x="8752" y="2930"/>
                  </a:lnTo>
                  <a:lnTo>
                    <a:pt x="8371" y="2930"/>
                  </a:lnTo>
                  <a:lnTo>
                    <a:pt x="8371" y="2882"/>
                  </a:lnTo>
                  <a:cubicBezTo>
                    <a:pt x="8371" y="2632"/>
                    <a:pt x="8204" y="2418"/>
                    <a:pt x="7966" y="2358"/>
                  </a:cubicBezTo>
                  <a:lnTo>
                    <a:pt x="7645" y="2287"/>
                  </a:lnTo>
                  <a:lnTo>
                    <a:pt x="7645" y="2227"/>
                  </a:lnTo>
                  <a:cubicBezTo>
                    <a:pt x="7764" y="2120"/>
                    <a:pt x="7823" y="1977"/>
                    <a:pt x="7823" y="1822"/>
                  </a:cubicBezTo>
                  <a:lnTo>
                    <a:pt x="7823" y="1275"/>
                  </a:lnTo>
                  <a:cubicBezTo>
                    <a:pt x="7823" y="977"/>
                    <a:pt x="7585" y="739"/>
                    <a:pt x="7288" y="739"/>
                  </a:cubicBezTo>
                  <a:lnTo>
                    <a:pt x="6907" y="739"/>
                  </a:lnTo>
                  <a:cubicBezTo>
                    <a:pt x="6609" y="739"/>
                    <a:pt x="6371" y="977"/>
                    <a:pt x="6371" y="1275"/>
                  </a:cubicBezTo>
                  <a:lnTo>
                    <a:pt x="6371" y="1822"/>
                  </a:lnTo>
                  <a:cubicBezTo>
                    <a:pt x="6371" y="1977"/>
                    <a:pt x="6454" y="2120"/>
                    <a:pt x="6549" y="2227"/>
                  </a:cubicBezTo>
                  <a:lnTo>
                    <a:pt x="6549" y="2287"/>
                  </a:lnTo>
                  <a:lnTo>
                    <a:pt x="6228" y="2358"/>
                  </a:lnTo>
                  <a:cubicBezTo>
                    <a:pt x="5990" y="2418"/>
                    <a:pt x="5823" y="2632"/>
                    <a:pt x="5823" y="2882"/>
                  </a:cubicBezTo>
                  <a:lnTo>
                    <a:pt x="5823" y="2930"/>
                  </a:lnTo>
                  <a:lnTo>
                    <a:pt x="5442" y="2930"/>
                  </a:lnTo>
                  <a:lnTo>
                    <a:pt x="5442" y="334"/>
                  </a:lnTo>
                  <a:close/>
                  <a:moveTo>
                    <a:pt x="2894" y="2906"/>
                  </a:moveTo>
                  <a:lnTo>
                    <a:pt x="2894" y="2989"/>
                  </a:lnTo>
                  <a:cubicBezTo>
                    <a:pt x="2894" y="3049"/>
                    <a:pt x="2906" y="3108"/>
                    <a:pt x="2954" y="3168"/>
                  </a:cubicBezTo>
                  <a:lnTo>
                    <a:pt x="2716" y="3406"/>
                  </a:lnTo>
                  <a:lnTo>
                    <a:pt x="2704" y="3406"/>
                  </a:lnTo>
                  <a:lnTo>
                    <a:pt x="2466" y="3168"/>
                  </a:lnTo>
                  <a:cubicBezTo>
                    <a:pt x="2489" y="3108"/>
                    <a:pt x="2501" y="3049"/>
                    <a:pt x="2501" y="2989"/>
                  </a:cubicBezTo>
                  <a:lnTo>
                    <a:pt x="2501" y="2906"/>
                  </a:lnTo>
                  <a:close/>
                  <a:moveTo>
                    <a:pt x="3251" y="3346"/>
                  </a:moveTo>
                  <a:lnTo>
                    <a:pt x="3597" y="3477"/>
                  </a:lnTo>
                  <a:cubicBezTo>
                    <a:pt x="3739" y="3537"/>
                    <a:pt x="3835" y="3668"/>
                    <a:pt x="3835" y="3835"/>
                  </a:cubicBezTo>
                  <a:lnTo>
                    <a:pt x="3835" y="4918"/>
                  </a:lnTo>
                  <a:cubicBezTo>
                    <a:pt x="3835" y="5025"/>
                    <a:pt x="3739" y="5108"/>
                    <a:pt x="3632" y="5108"/>
                  </a:cubicBezTo>
                  <a:lnTo>
                    <a:pt x="2894" y="5108"/>
                  </a:lnTo>
                  <a:lnTo>
                    <a:pt x="2894" y="4906"/>
                  </a:lnTo>
                  <a:lnTo>
                    <a:pt x="3263" y="4906"/>
                  </a:lnTo>
                  <a:cubicBezTo>
                    <a:pt x="3358" y="4906"/>
                    <a:pt x="3430" y="4835"/>
                    <a:pt x="3430" y="4739"/>
                  </a:cubicBezTo>
                  <a:lnTo>
                    <a:pt x="3430" y="4192"/>
                  </a:lnTo>
                  <a:cubicBezTo>
                    <a:pt x="3430" y="4096"/>
                    <a:pt x="3358" y="4025"/>
                    <a:pt x="3263" y="4025"/>
                  </a:cubicBezTo>
                  <a:cubicBezTo>
                    <a:pt x="3180" y="4025"/>
                    <a:pt x="3097" y="4096"/>
                    <a:pt x="3097" y="4192"/>
                  </a:cubicBezTo>
                  <a:lnTo>
                    <a:pt x="3097" y="4561"/>
                  </a:lnTo>
                  <a:lnTo>
                    <a:pt x="2346" y="4561"/>
                  </a:lnTo>
                  <a:lnTo>
                    <a:pt x="2346" y="4192"/>
                  </a:lnTo>
                  <a:cubicBezTo>
                    <a:pt x="2346" y="4096"/>
                    <a:pt x="2263" y="4025"/>
                    <a:pt x="2180" y="4025"/>
                  </a:cubicBezTo>
                  <a:cubicBezTo>
                    <a:pt x="2085" y="4025"/>
                    <a:pt x="2013" y="4096"/>
                    <a:pt x="2013" y="4192"/>
                  </a:cubicBezTo>
                  <a:lnTo>
                    <a:pt x="2013" y="4739"/>
                  </a:lnTo>
                  <a:cubicBezTo>
                    <a:pt x="2013" y="4835"/>
                    <a:pt x="2085" y="4906"/>
                    <a:pt x="2180" y="4906"/>
                  </a:cubicBezTo>
                  <a:lnTo>
                    <a:pt x="2549" y="4906"/>
                  </a:lnTo>
                  <a:lnTo>
                    <a:pt x="2549" y="5120"/>
                  </a:lnTo>
                  <a:lnTo>
                    <a:pt x="1811" y="5120"/>
                  </a:lnTo>
                  <a:cubicBezTo>
                    <a:pt x="1704" y="5120"/>
                    <a:pt x="1608" y="5025"/>
                    <a:pt x="1608" y="4918"/>
                  </a:cubicBezTo>
                  <a:lnTo>
                    <a:pt x="1608" y="3835"/>
                  </a:lnTo>
                  <a:lnTo>
                    <a:pt x="1596" y="3835"/>
                  </a:lnTo>
                  <a:cubicBezTo>
                    <a:pt x="1596" y="3680"/>
                    <a:pt x="1704" y="3537"/>
                    <a:pt x="1834" y="3477"/>
                  </a:cubicBezTo>
                  <a:lnTo>
                    <a:pt x="2180" y="3346"/>
                  </a:lnTo>
                  <a:lnTo>
                    <a:pt x="2466" y="3632"/>
                  </a:lnTo>
                  <a:cubicBezTo>
                    <a:pt x="2537" y="3704"/>
                    <a:pt x="2620" y="3727"/>
                    <a:pt x="2716" y="3727"/>
                  </a:cubicBezTo>
                  <a:cubicBezTo>
                    <a:pt x="2799" y="3727"/>
                    <a:pt x="2894" y="3704"/>
                    <a:pt x="2966" y="3632"/>
                  </a:cubicBezTo>
                  <a:lnTo>
                    <a:pt x="3251" y="3346"/>
                  </a:lnTo>
                  <a:close/>
                  <a:moveTo>
                    <a:pt x="5097" y="5085"/>
                  </a:moveTo>
                  <a:lnTo>
                    <a:pt x="5097" y="5847"/>
                  </a:lnTo>
                  <a:lnTo>
                    <a:pt x="322" y="5847"/>
                  </a:lnTo>
                  <a:lnTo>
                    <a:pt x="322" y="5085"/>
                  </a:lnTo>
                  <a:lnTo>
                    <a:pt x="1287" y="5085"/>
                  </a:lnTo>
                  <a:cubicBezTo>
                    <a:pt x="1358" y="5287"/>
                    <a:pt x="1549" y="5454"/>
                    <a:pt x="1787" y="5454"/>
                  </a:cubicBezTo>
                  <a:lnTo>
                    <a:pt x="3620" y="5454"/>
                  </a:lnTo>
                  <a:cubicBezTo>
                    <a:pt x="3859" y="5454"/>
                    <a:pt x="4049" y="5311"/>
                    <a:pt x="4132" y="5085"/>
                  </a:cubicBezTo>
                  <a:close/>
                  <a:moveTo>
                    <a:pt x="7288" y="4001"/>
                  </a:moveTo>
                  <a:cubicBezTo>
                    <a:pt x="7383" y="4001"/>
                    <a:pt x="7478" y="4085"/>
                    <a:pt x="7478" y="4192"/>
                  </a:cubicBezTo>
                  <a:lnTo>
                    <a:pt x="7478" y="4739"/>
                  </a:lnTo>
                  <a:cubicBezTo>
                    <a:pt x="7478" y="4823"/>
                    <a:pt x="7442" y="4870"/>
                    <a:pt x="7371" y="4906"/>
                  </a:cubicBezTo>
                  <a:cubicBezTo>
                    <a:pt x="7311" y="4942"/>
                    <a:pt x="7288" y="5001"/>
                    <a:pt x="7288" y="5061"/>
                  </a:cubicBezTo>
                  <a:lnTo>
                    <a:pt x="7288" y="5323"/>
                  </a:lnTo>
                  <a:cubicBezTo>
                    <a:pt x="7288" y="5394"/>
                    <a:pt x="7347" y="5466"/>
                    <a:pt x="7419" y="5489"/>
                  </a:cubicBezTo>
                  <a:lnTo>
                    <a:pt x="7883" y="5609"/>
                  </a:lnTo>
                  <a:cubicBezTo>
                    <a:pt x="7966" y="5620"/>
                    <a:pt x="8026" y="5716"/>
                    <a:pt x="8026" y="5799"/>
                  </a:cubicBezTo>
                  <a:lnTo>
                    <a:pt x="8026" y="5847"/>
                  </a:lnTo>
                  <a:lnTo>
                    <a:pt x="6168" y="5847"/>
                  </a:lnTo>
                  <a:lnTo>
                    <a:pt x="6168" y="5799"/>
                  </a:lnTo>
                  <a:cubicBezTo>
                    <a:pt x="6168" y="5716"/>
                    <a:pt x="6228" y="5632"/>
                    <a:pt x="6311" y="5609"/>
                  </a:cubicBezTo>
                  <a:lnTo>
                    <a:pt x="6776" y="5489"/>
                  </a:lnTo>
                  <a:cubicBezTo>
                    <a:pt x="6847" y="5478"/>
                    <a:pt x="6907" y="5394"/>
                    <a:pt x="6907" y="5323"/>
                  </a:cubicBezTo>
                  <a:lnTo>
                    <a:pt x="6907" y="5061"/>
                  </a:lnTo>
                  <a:cubicBezTo>
                    <a:pt x="6907" y="5001"/>
                    <a:pt x="6883" y="4942"/>
                    <a:pt x="6823" y="4906"/>
                  </a:cubicBezTo>
                  <a:cubicBezTo>
                    <a:pt x="6764" y="4870"/>
                    <a:pt x="6716" y="4799"/>
                    <a:pt x="6716" y="4739"/>
                  </a:cubicBezTo>
                  <a:lnTo>
                    <a:pt x="6716" y="4192"/>
                  </a:lnTo>
                  <a:cubicBezTo>
                    <a:pt x="6716" y="4085"/>
                    <a:pt x="6811" y="4001"/>
                    <a:pt x="6907" y="4001"/>
                  </a:cubicBezTo>
                  <a:close/>
                  <a:moveTo>
                    <a:pt x="8740" y="3275"/>
                  </a:moveTo>
                  <a:lnTo>
                    <a:pt x="8740" y="5847"/>
                  </a:lnTo>
                  <a:lnTo>
                    <a:pt x="8359" y="5847"/>
                  </a:lnTo>
                  <a:lnTo>
                    <a:pt x="8359" y="5799"/>
                  </a:lnTo>
                  <a:cubicBezTo>
                    <a:pt x="8359" y="5549"/>
                    <a:pt x="8192" y="5335"/>
                    <a:pt x="7954" y="5275"/>
                  </a:cubicBezTo>
                  <a:lnTo>
                    <a:pt x="7621" y="5204"/>
                  </a:lnTo>
                  <a:lnTo>
                    <a:pt x="7621" y="5144"/>
                  </a:lnTo>
                  <a:cubicBezTo>
                    <a:pt x="7740" y="5037"/>
                    <a:pt x="7800" y="4894"/>
                    <a:pt x="7800" y="4739"/>
                  </a:cubicBezTo>
                  <a:lnTo>
                    <a:pt x="7800" y="4192"/>
                  </a:lnTo>
                  <a:cubicBezTo>
                    <a:pt x="7800" y="3894"/>
                    <a:pt x="7561" y="3656"/>
                    <a:pt x="7264" y="3656"/>
                  </a:cubicBezTo>
                  <a:lnTo>
                    <a:pt x="6895" y="3656"/>
                  </a:lnTo>
                  <a:cubicBezTo>
                    <a:pt x="6597" y="3656"/>
                    <a:pt x="6359" y="3894"/>
                    <a:pt x="6359" y="4192"/>
                  </a:cubicBezTo>
                  <a:lnTo>
                    <a:pt x="6359" y="4739"/>
                  </a:lnTo>
                  <a:cubicBezTo>
                    <a:pt x="6359" y="4894"/>
                    <a:pt x="6430" y="5037"/>
                    <a:pt x="6537" y="5144"/>
                  </a:cubicBezTo>
                  <a:lnTo>
                    <a:pt x="6537" y="5204"/>
                  </a:lnTo>
                  <a:lnTo>
                    <a:pt x="6216" y="5275"/>
                  </a:lnTo>
                  <a:cubicBezTo>
                    <a:pt x="5978" y="5335"/>
                    <a:pt x="5811" y="5549"/>
                    <a:pt x="5811" y="5799"/>
                  </a:cubicBezTo>
                  <a:lnTo>
                    <a:pt x="5811" y="5847"/>
                  </a:lnTo>
                  <a:lnTo>
                    <a:pt x="5418" y="5847"/>
                  </a:lnTo>
                  <a:lnTo>
                    <a:pt x="5418" y="3275"/>
                  </a:lnTo>
                  <a:close/>
                  <a:moveTo>
                    <a:pt x="1430" y="1"/>
                  </a:moveTo>
                  <a:cubicBezTo>
                    <a:pt x="1346" y="1"/>
                    <a:pt x="1275" y="72"/>
                    <a:pt x="1275" y="155"/>
                  </a:cubicBezTo>
                  <a:cubicBezTo>
                    <a:pt x="1275" y="251"/>
                    <a:pt x="1346" y="322"/>
                    <a:pt x="1430" y="322"/>
                  </a:cubicBezTo>
                  <a:lnTo>
                    <a:pt x="5097" y="322"/>
                  </a:lnTo>
                  <a:lnTo>
                    <a:pt x="5097" y="4763"/>
                  </a:lnTo>
                  <a:lnTo>
                    <a:pt x="4156" y="4763"/>
                  </a:lnTo>
                  <a:lnTo>
                    <a:pt x="4156" y="3835"/>
                  </a:lnTo>
                  <a:cubicBezTo>
                    <a:pt x="4156" y="3537"/>
                    <a:pt x="3978" y="3275"/>
                    <a:pt x="3692" y="3168"/>
                  </a:cubicBezTo>
                  <a:lnTo>
                    <a:pt x="3251" y="2989"/>
                  </a:lnTo>
                  <a:lnTo>
                    <a:pt x="3251" y="2965"/>
                  </a:lnTo>
                  <a:lnTo>
                    <a:pt x="3251" y="2715"/>
                  </a:lnTo>
                  <a:cubicBezTo>
                    <a:pt x="3478" y="2549"/>
                    <a:pt x="3620" y="2287"/>
                    <a:pt x="3620" y="1989"/>
                  </a:cubicBezTo>
                  <a:lnTo>
                    <a:pt x="3620" y="1632"/>
                  </a:lnTo>
                  <a:cubicBezTo>
                    <a:pt x="3620" y="1227"/>
                    <a:pt x="3299" y="917"/>
                    <a:pt x="2906" y="917"/>
                  </a:cubicBezTo>
                  <a:lnTo>
                    <a:pt x="2537" y="917"/>
                  </a:lnTo>
                  <a:cubicBezTo>
                    <a:pt x="2132" y="917"/>
                    <a:pt x="1823" y="1251"/>
                    <a:pt x="1823" y="1632"/>
                  </a:cubicBezTo>
                  <a:lnTo>
                    <a:pt x="1823" y="2001"/>
                  </a:lnTo>
                  <a:cubicBezTo>
                    <a:pt x="1823" y="2299"/>
                    <a:pt x="1965" y="2572"/>
                    <a:pt x="2192" y="2739"/>
                  </a:cubicBezTo>
                  <a:lnTo>
                    <a:pt x="2192" y="2989"/>
                  </a:lnTo>
                  <a:lnTo>
                    <a:pt x="2192" y="3001"/>
                  </a:lnTo>
                  <a:lnTo>
                    <a:pt x="1751" y="3180"/>
                  </a:lnTo>
                  <a:cubicBezTo>
                    <a:pt x="1477" y="3287"/>
                    <a:pt x="1287" y="3549"/>
                    <a:pt x="1287" y="3846"/>
                  </a:cubicBezTo>
                  <a:lnTo>
                    <a:pt x="1287" y="4775"/>
                  </a:lnTo>
                  <a:lnTo>
                    <a:pt x="346" y="4775"/>
                  </a:lnTo>
                  <a:lnTo>
                    <a:pt x="346" y="370"/>
                  </a:lnTo>
                  <a:lnTo>
                    <a:pt x="715" y="370"/>
                  </a:lnTo>
                  <a:cubicBezTo>
                    <a:pt x="811" y="370"/>
                    <a:pt x="882" y="298"/>
                    <a:pt x="882" y="203"/>
                  </a:cubicBezTo>
                  <a:cubicBezTo>
                    <a:pt x="882" y="120"/>
                    <a:pt x="811" y="36"/>
                    <a:pt x="715" y="36"/>
                  </a:cubicBezTo>
                  <a:lnTo>
                    <a:pt x="168" y="36"/>
                  </a:lnTo>
                  <a:cubicBezTo>
                    <a:pt x="84" y="36"/>
                    <a:pt x="1" y="120"/>
                    <a:pt x="1" y="203"/>
                  </a:cubicBezTo>
                  <a:lnTo>
                    <a:pt x="1" y="6049"/>
                  </a:lnTo>
                  <a:cubicBezTo>
                    <a:pt x="1" y="6144"/>
                    <a:pt x="84" y="6216"/>
                    <a:pt x="168" y="6216"/>
                  </a:cubicBezTo>
                  <a:lnTo>
                    <a:pt x="8931" y="6216"/>
                  </a:lnTo>
                  <a:cubicBezTo>
                    <a:pt x="9026" y="6216"/>
                    <a:pt x="9097" y="6144"/>
                    <a:pt x="9097" y="6049"/>
                  </a:cubicBezTo>
                  <a:lnTo>
                    <a:pt x="9097" y="203"/>
                  </a:lnTo>
                  <a:cubicBezTo>
                    <a:pt x="9085" y="84"/>
                    <a:pt x="9014" y="1"/>
                    <a:pt x="8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188327" y="2955408"/>
              <a:ext cx="371395" cy="272857"/>
            </a:xfrm>
            <a:custGeom>
              <a:rect b="b" l="l" r="r" t="t"/>
              <a:pathLst>
                <a:path extrusionOk="0" h="8573" w="11669">
                  <a:moveTo>
                    <a:pt x="10597" y="358"/>
                  </a:moveTo>
                  <a:cubicBezTo>
                    <a:pt x="10704" y="358"/>
                    <a:pt x="10799" y="453"/>
                    <a:pt x="10799" y="548"/>
                  </a:cubicBezTo>
                  <a:lnTo>
                    <a:pt x="10799" y="7323"/>
                  </a:lnTo>
                  <a:lnTo>
                    <a:pt x="10418" y="7323"/>
                  </a:lnTo>
                  <a:cubicBezTo>
                    <a:pt x="10335" y="7323"/>
                    <a:pt x="10263" y="7394"/>
                    <a:pt x="10263" y="7490"/>
                  </a:cubicBezTo>
                  <a:cubicBezTo>
                    <a:pt x="10263" y="7585"/>
                    <a:pt x="10335" y="7656"/>
                    <a:pt x="10418" y="7656"/>
                  </a:cubicBezTo>
                  <a:lnTo>
                    <a:pt x="11323" y="7656"/>
                  </a:lnTo>
                  <a:cubicBezTo>
                    <a:pt x="11323" y="7656"/>
                    <a:pt x="11347" y="7656"/>
                    <a:pt x="11347" y="7668"/>
                  </a:cubicBezTo>
                  <a:lnTo>
                    <a:pt x="11347" y="8037"/>
                  </a:lnTo>
                  <a:cubicBezTo>
                    <a:pt x="11335" y="8144"/>
                    <a:pt x="11240" y="8240"/>
                    <a:pt x="11133" y="8240"/>
                  </a:cubicBezTo>
                  <a:lnTo>
                    <a:pt x="536" y="8240"/>
                  </a:lnTo>
                  <a:cubicBezTo>
                    <a:pt x="441" y="8240"/>
                    <a:pt x="346" y="8144"/>
                    <a:pt x="346" y="8037"/>
                  </a:cubicBezTo>
                  <a:lnTo>
                    <a:pt x="346" y="7668"/>
                  </a:lnTo>
                  <a:cubicBezTo>
                    <a:pt x="346" y="7668"/>
                    <a:pt x="346" y="7656"/>
                    <a:pt x="357" y="7656"/>
                  </a:cubicBezTo>
                  <a:lnTo>
                    <a:pt x="9680" y="7656"/>
                  </a:lnTo>
                  <a:cubicBezTo>
                    <a:pt x="9763" y="7656"/>
                    <a:pt x="9835" y="7585"/>
                    <a:pt x="9835" y="7490"/>
                  </a:cubicBezTo>
                  <a:cubicBezTo>
                    <a:pt x="9835" y="7394"/>
                    <a:pt x="9763" y="7323"/>
                    <a:pt x="9680" y="7323"/>
                  </a:cubicBezTo>
                  <a:lnTo>
                    <a:pt x="893" y="7323"/>
                  </a:lnTo>
                  <a:lnTo>
                    <a:pt x="893" y="548"/>
                  </a:lnTo>
                  <a:cubicBezTo>
                    <a:pt x="893" y="453"/>
                    <a:pt x="988" y="358"/>
                    <a:pt x="1084" y="358"/>
                  </a:cubicBezTo>
                  <a:close/>
                  <a:moveTo>
                    <a:pt x="1096" y="1"/>
                  </a:moveTo>
                  <a:cubicBezTo>
                    <a:pt x="798" y="1"/>
                    <a:pt x="560" y="239"/>
                    <a:pt x="560" y="536"/>
                  </a:cubicBezTo>
                  <a:lnTo>
                    <a:pt x="560" y="7311"/>
                  </a:lnTo>
                  <a:lnTo>
                    <a:pt x="357" y="7311"/>
                  </a:lnTo>
                  <a:cubicBezTo>
                    <a:pt x="167" y="7311"/>
                    <a:pt x="0" y="7478"/>
                    <a:pt x="0" y="7668"/>
                  </a:cubicBezTo>
                  <a:lnTo>
                    <a:pt x="0" y="8037"/>
                  </a:lnTo>
                  <a:cubicBezTo>
                    <a:pt x="0" y="8335"/>
                    <a:pt x="238" y="8573"/>
                    <a:pt x="536" y="8573"/>
                  </a:cubicBezTo>
                  <a:lnTo>
                    <a:pt x="11133" y="8573"/>
                  </a:lnTo>
                  <a:cubicBezTo>
                    <a:pt x="11430" y="8573"/>
                    <a:pt x="11668" y="8335"/>
                    <a:pt x="11668" y="8037"/>
                  </a:cubicBezTo>
                  <a:lnTo>
                    <a:pt x="11668" y="7668"/>
                  </a:lnTo>
                  <a:cubicBezTo>
                    <a:pt x="11668" y="7478"/>
                    <a:pt x="11525" y="7311"/>
                    <a:pt x="11335" y="7311"/>
                  </a:cubicBezTo>
                  <a:lnTo>
                    <a:pt x="11133" y="7311"/>
                  </a:lnTo>
                  <a:lnTo>
                    <a:pt x="11133" y="536"/>
                  </a:lnTo>
                  <a:cubicBezTo>
                    <a:pt x="11133" y="239"/>
                    <a:pt x="10894" y="1"/>
                    <a:pt x="105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6"/>
          <p:cNvGrpSpPr/>
          <p:nvPr/>
        </p:nvGrpSpPr>
        <p:grpSpPr>
          <a:xfrm>
            <a:off x="6000353" y="2467996"/>
            <a:ext cx="306294" cy="272856"/>
            <a:chOff x="2630824" y="1976966"/>
            <a:chExt cx="368186" cy="330454"/>
          </a:xfrm>
        </p:grpSpPr>
        <p:sp>
          <p:nvSpPr>
            <p:cNvPr id="335" name="Google Shape;335;p6"/>
            <p:cNvSpPr/>
            <p:nvPr/>
          </p:nvSpPr>
          <p:spPr>
            <a:xfrm>
              <a:off x="2630824" y="2059967"/>
              <a:ext cx="229743" cy="247072"/>
            </a:xfrm>
            <a:custGeom>
              <a:rect b="b" l="l" r="r" t="t"/>
              <a:pathLst>
                <a:path extrusionOk="0" h="7799" w="725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32"/>
                  </a:lnTo>
                  <a:cubicBezTo>
                    <a:pt x="1" y="7727"/>
                    <a:pt x="72" y="7799"/>
                    <a:pt x="167" y="7799"/>
                  </a:cubicBezTo>
                  <a:lnTo>
                    <a:pt x="7085" y="7799"/>
                  </a:lnTo>
                  <a:cubicBezTo>
                    <a:pt x="7180" y="7799"/>
                    <a:pt x="7252" y="7727"/>
                    <a:pt x="7252" y="7632"/>
                  </a:cubicBezTo>
                  <a:cubicBezTo>
                    <a:pt x="7252" y="7549"/>
                    <a:pt x="7180" y="7454"/>
                    <a:pt x="7085" y="7454"/>
                  </a:cubicBezTo>
                  <a:lnTo>
                    <a:pt x="346" y="7454"/>
                  </a:lnTo>
                  <a:lnTo>
                    <a:pt x="346" y="322"/>
                  </a:lnTo>
                  <a:lnTo>
                    <a:pt x="2715" y="322"/>
                  </a:lnTo>
                  <a:lnTo>
                    <a:pt x="3906" y="1512"/>
                  </a:lnTo>
                  <a:cubicBezTo>
                    <a:pt x="3930" y="1548"/>
                    <a:pt x="3977" y="1560"/>
                    <a:pt x="4025" y="1560"/>
                  </a:cubicBezTo>
                  <a:lnTo>
                    <a:pt x="4597" y="1560"/>
                  </a:lnTo>
                  <a:cubicBezTo>
                    <a:pt x="4692" y="1560"/>
                    <a:pt x="4763" y="1489"/>
                    <a:pt x="4763" y="1393"/>
                  </a:cubicBezTo>
                  <a:cubicBezTo>
                    <a:pt x="4763" y="1310"/>
                    <a:pt x="4692" y="1239"/>
                    <a:pt x="4597" y="1239"/>
                  </a:cubicBezTo>
                  <a:lnTo>
                    <a:pt x="4073" y="1239"/>
                  </a:lnTo>
                  <a:lnTo>
                    <a:pt x="2882" y="48"/>
                  </a:lnTo>
                  <a:cubicBezTo>
                    <a:pt x="2858" y="12"/>
                    <a:pt x="2811" y="0"/>
                    <a:pt x="27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2792646" y="1976966"/>
              <a:ext cx="206364" cy="330454"/>
            </a:xfrm>
            <a:custGeom>
              <a:rect b="b" l="l" r="r" t="t"/>
              <a:pathLst>
                <a:path extrusionOk="0" h="10431" w="6514">
                  <a:moveTo>
                    <a:pt x="3894" y="1"/>
                  </a:moveTo>
                  <a:cubicBezTo>
                    <a:pt x="2453" y="1"/>
                    <a:pt x="1286" y="1180"/>
                    <a:pt x="1286" y="2608"/>
                  </a:cubicBezTo>
                  <a:cubicBezTo>
                    <a:pt x="1286" y="3061"/>
                    <a:pt x="1405" y="3513"/>
                    <a:pt x="1632" y="3882"/>
                  </a:cubicBezTo>
                  <a:lnTo>
                    <a:pt x="155" y="3882"/>
                  </a:lnTo>
                  <a:cubicBezTo>
                    <a:pt x="72" y="3882"/>
                    <a:pt x="1" y="3954"/>
                    <a:pt x="1" y="4049"/>
                  </a:cubicBezTo>
                  <a:cubicBezTo>
                    <a:pt x="1" y="4132"/>
                    <a:pt x="72" y="4216"/>
                    <a:pt x="155" y="4216"/>
                  </a:cubicBezTo>
                  <a:lnTo>
                    <a:pt x="1858" y="4216"/>
                  </a:lnTo>
                  <a:cubicBezTo>
                    <a:pt x="2334" y="4811"/>
                    <a:pt x="3072" y="5192"/>
                    <a:pt x="3894" y="5192"/>
                  </a:cubicBezTo>
                  <a:cubicBezTo>
                    <a:pt x="4061" y="5192"/>
                    <a:pt x="4227" y="5180"/>
                    <a:pt x="4382" y="5144"/>
                  </a:cubicBezTo>
                  <a:lnTo>
                    <a:pt x="4382" y="10109"/>
                  </a:lnTo>
                  <a:lnTo>
                    <a:pt x="2632" y="10109"/>
                  </a:lnTo>
                  <a:cubicBezTo>
                    <a:pt x="2537" y="10109"/>
                    <a:pt x="2465" y="10181"/>
                    <a:pt x="2465" y="10264"/>
                  </a:cubicBezTo>
                  <a:cubicBezTo>
                    <a:pt x="2465" y="10359"/>
                    <a:pt x="2537" y="10431"/>
                    <a:pt x="2632" y="10431"/>
                  </a:cubicBezTo>
                  <a:lnTo>
                    <a:pt x="4549" y="10431"/>
                  </a:lnTo>
                  <a:cubicBezTo>
                    <a:pt x="4644" y="10431"/>
                    <a:pt x="4715" y="10359"/>
                    <a:pt x="4715" y="10264"/>
                  </a:cubicBezTo>
                  <a:lnTo>
                    <a:pt x="4715" y="5061"/>
                  </a:lnTo>
                  <a:cubicBezTo>
                    <a:pt x="5061" y="4942"/>
                    <a:pt x="5382" y="4752"/>
                    <a:pt x="5656" y="4490"/>
                  </a:cubicBezTo>
                  <a:cubicBezTo>
                    <a:pt x="6132" y="4049"/>
                    <a:pt x="6430" y="3442"/>
                    <a:pt x="6466" y="2787"/>
                  </a:cubicBezTo>
                  <a:cubicBezTo>
                    <a:pt x="6513" y="2680"/>
                    <a:pt x="6442" y="2585"/>
                    <a:pt x="6358" y="2585"/>
                  </a:cubicBezTo>
                  <a:cubicBezTo>
                    <a:pt x="6263" y="2585"/>
                    <a:pt x="6168" y="2644"/>
                    <a:pt x="6168" y="2751"/>
                  </a:cubicBezTo>
                  <a:cubicBezTo>
                    <a:pt x="6085" y="3930"/>
                    <a:pt x="5096" y="4847"/>
                    <a:pt x="3906" y="4847"/>
                  </a:cubicBezTo>
                  <a:cubicBezTo>
                    <a:pt x="2656" y="4847"/>
                    <a:pt x="1644" y="3835"/>
                    <a:pt x="1644" y="2585"/>
                  </a:cubicBezTo>
                  <a:cubicBezTo>
                    <a:pt x="1644" y="1334"/>
                    <a:pt x="2656" y="322"/>
                    <a:pt x="3906" y="322"/>
                  </a:cubicBezTo>
                  <a:cubicBezTo>
                    <a:pt x="4977" y="322"/>
                    <a:pt x="5918" y="1084"/>
                    <a:pt x="6132" y="2144"/>
                  </a:cubicBezTo>
                  <a:cubicBezTo>
                    <a:pt x="6143" y="2220"/>
                    <a:pt x="6214" y="2277"/>
                    <a:pt x="6299" y="2277"/>
                  </a:cubicBezTo>
                  <a:cubicBezTo>
                    <a:pt x="6306" y="2277"/>
                    <a:pt x="6315" y="2276"/>
                    <a:pt x="6323" y="2275"/>
                  </a:cubicBezTo>
                  <a:cubicBezTo>
                    <a:pt x="6406" y="2263"/>
                    <a:pt x="6466" y="2168"/>
                    <a:pt x="6454" y="2085"/>
                  </a:cubicBezTo>
                  <a:cubicBezTo>
                    <a:pt x="6204" y="882"/>
                    <a:pt x="5132" y="1"/>
                    <a:pt x="38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2876376" y="2005256"/>
              <a:ext cx="78123" cy="91333"/>
            </a:xfrm>
            <a:custGeom>
              <a:rect b="b" l="l" r="r" t="t"/>
              <a:pathLst>
                <a:path extrusionOk="0" h="2883" w="2466">
                  <a:moveTo>
                    <a:pt x="1239" y="346"/>
                  </a:moveTo>
                  <a:cubicBezTo>
                    <a:pt x="1406" y="346"/>
                    <a:pt x="1537" y="477"/>
                    <a:pt x="1537" y="644"/>
                  </a:cubicBezTo>
                  <a:lnTo>
                    <a:pt x="1537" y="1061"/>
                  </a:lnTo>
                  <a:lnTo>
                    <a:pt x="941" y="1061"/>
                  </a:lnTo>
                  <a:lnTo>
                    <a:pt x="941" y="644"/>
                  </a:lnTo>
                  <a:cubicBezTo>
                    <a:pt x="941" y="477"/>
                    <a:pt x="1072" y="346"/>
                    <a:pt x="1239" y="346"/>
                  </a:cubicBezTo>
                  <a:close/>
                  <a:moveTo>
                    <a:pt x="2120" y="1394"/>
                  </a:moveTo>
                  <a:lnTo>
                    <a:pt x="2120" y="2561"/>
                  </a:lnTo>
                  <a:lnTo>
                    <a:pt x="358" y="2561"/>
                  </a:lnTo>
                  <a:lnTo>
                    <a:pt x="358" y="1394"/>
                  </a:lnTo>
                  <a:close/>
                  <a:moveTo>
                    <a:pt x="1227" y="1"/>
                  </a:moveTo>
                  <a:cubicBezTo>
                    <a:pt x="870" y="1"/>
                    <a:pt x="584" y="275"/>
                    <a:pt x="584" y="644"/>
                  </a:cubicBezTo>
                  <a:lnTo>
                    <a:pt x="584" y="1061"/>
                  </a:lnTo>
                  <a:lnTo>
                    <a:pt x="167" y="1061"/>
                  </a:lnTo>
                  <a:cubicBezTo>
                    <a:pt x="84" y="1061"/>
                    <a:pt x="1" y="1132"/>
                    <a:pt x="1" y="1215"/>
                  </a:cubicBezTo>
                  <a:lnTo>
                    <a:pt x="1" y="2727"/>
                  </a:lnTo>
                  <a:cubicBezTo>
                    <a:pt x="1" y="2811"/>
                    <a:pt x="84" y="2882"/>
                    <a:pt x="167" y="2882"/>
                  </a:cubicBezTo>
                  <a:lnTo>
                    <a:pt x="2263" y="2882"/>
                  </a:lnTo>
                  <a:cubicBezTo>
                    <a:pt x="2358" y="2882"/>
                    <a:pt x="2430" y="2811"/>
                    <a:pt x="2430" y="2727"/>
                  </a:cubicBezTo>
                  <a:lnTo>
                    <a:pt x="2430" y="1215"/>
                  </a:lnTo>
                  <a:cubicBezTo>
                    <a:pt x="2465" y="1132"/>
                    <a:pt x="2382" y="1061"/>
                    <a:pt x="2275" y="1061"/>
                  </a:cubicBezTo>
                  <a:lnTo>
                    <a:pt x="1870" y="1061"/>
                  </a:lnTo>
                  <a:lnTo>
                    <a:pt x="1870" y="644"/>
                  </a:lnTo>
                  <a:cubicBezTo>
                    <a:pt x="1870" y="287"/>
                    <a:pt x="1584" y="1"/>
                    <a:pt x="1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2715695" y="2177659"/>
              <a:ext cx="43782" cy="43402"/>
            </a:xfrm>
            <a:custGeom>
              <a:rect b="b" l="l" r="r" t="t"/>
              <a:pathLst>
                <a:path extrusionOk="0" h="1370" w="1382">
                  <a:moveTo>
                    <a:pt x="1048" y="345"/>
                  </a:moveTo>
                  <a:lnTo>
                    <a:pt x="1048" y="1048"/>
                  </a:lnTo>
                  <a:lnTo>
                    <a:pt x="346" y="1048"/>
                  </a:lnTo>
                  <a:lnTo>
                    <a:pt x="346" y="345"/>
                  </a:lnTo>
                  <a:close/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1215"/>
                  </a:lnTo>
                  <a:cubicBezTo>
                    <a:pt x="1" y="1298"/>
                    <a:pt x="72" y="1369"/>
                    <a:pt x="167" y="1369"/>
                  </a:cubicBezTo>
                  <a:lnTo>
                    <a:pt x="1203" y="1369"/>
                  </a:lnTo>
                  <a:cubicBezTo>
                    <a:pt x="1298" y="1369"/>
                    <a:pt x="1370" y="1298"/>
                    <a:pt x="1370" y="1215"/>
                  </a:cubicBezTo>
                  <a:lnTo>
                    <a:pt x="1370" y="167"/>
                  </a:lnTo>
                  <a:cubicBezTo>
                    <a:pt x="1382" y="83"/>
                    <a:pt x="1310" y="0"/>
                    <a:pt x="1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2770026" y="2177659"/>
              <a:ext cx="88292" cy="10581"/>
            </a:xfrm>
            <a:custGeom>
              <a:rect b="b" l="l" r="r" t="t"/>
              <a:pathLst>
                <a:path extrusionOk="0" h="334" w="2787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2620" y="333"/>
                  </a:lnTo>
                  <a:cubicBezTo>
                    <a:pt x="2703" y="333"/>
                    <a:pt x="2786" y="262"/>
                    <a:pt x="2786" y="167"/>
                  </a:cubicBezTo>
                  <a:cubicBezTo>
                    <a:pt x="2786" y="83"/>
                    <a:pt x="2703" y="0"/>
                    <a:pt x="2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770026" y="2194227"/>
              <a:ext cx="88292" cy="10613"/>
            </a:xfrm>
            <a:custGeom>
              <a:rect b="b" l="l" r="r" t="t"/>
              <a:pathLst>
                <a:path extrusionOk="0" h="335" w="2787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620" y="334"/>
                  </a:lnTo>
                  <a:cubicBezTo>
                    <a:pt x="2703" y="334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2770026" y="2210828"/>
              <a:ext cx="88292" cy="10233"/>
            </a:xfrm>
            <a:custGeom>
              <a:rect b="b" l="l" r="r" t="t"/>
              <a:pathLst>
                <a:path extrusionOk="0" h="323" w="2787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620" y="322"/>
                  </a:lnTo>
                  <a:cubicBezTo>
                    <a:pt x="2703" y="322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908436" y="2058447"/>
              <a:ext cx="16252" cy="18913"/>
            </a:xfrm>
            <a:custGeom>
              <a:rect b="b" l="l" r="r" t="t"/>
              <a:pathLst>
                <a:path extrusionOk="0" h="597" w="513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27"/>
                    <a:pt x="36" y="286"/>
                    <a:pt x="96" y="310"/>
                  </a:cubicBezTo>
                  <a:lnTo>
                    <a:pt x="96" y="429"/>
                  </a:lnTo>
                  <a:cubicBezTo>
                    <a:pt x="96" y="525"/>
                    <a:pt x="167" y="596"/>
                    <a:pt x="263" y="596"/>
                  </a:cubicBezTo>
                  <a:cubicBezTo>
                    <a:pt x="346" y="596"/>
                    <a:pt x="417" y="525"/>
                    <a:pt x="417" y="429"/>
                  </a:cubicBezTo>
                  <a:lnTo>
                    <a:pt x="417" y="310"/>
                  </a:lnTo>
                  <a:cubicBezTo>
                    <a:pt x="465" y="286"/>
                    <a:pt x="513" y="227"/>
                    <a:pt x="513" y="167"/>
                  </a:cubicBezTo>
                  <a:cubicBezTo>
                    <a:pt x="513" y="72"/>
                    <a:pt x="441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6"/>
          <p:cNvGrpSpPr/>
          <p:nvPr/>
        </p:nvGrpSpPr>
        <p:grpSpPr>
          <a:xfrm>
            <a:off x="6000353" y="3077611"/>
            <a:ext cx="306301" cy="272835"/>
            <a:chOff x="2165809" y="3811059"/>
            <a:chExt cx="422542" cy="342973"/>
          </a:xfrm>
        </p:grpSpPr>
        <p:sp>
          <p:nvSpPr>
            <p:cNvPr id="344" name="Google Shape;344;p6"/>
            <p:cNvSpPr/>
            <p:nvPr/>
          </p:nvSpPr>
          <p:spPr>
            <a:xfrm>
              <a:off x="2165809" y="3811059"/>
              <a:ext cx="422542" cy="342973"/>
            </a:xfrm>
            <a:custGeom>
              <a:rect b="b" l="l" r="r" t="t"/>
              <a:pathLst>
                <a:path extrusionOk="0" h="10776" w="13276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2193085" y="3877387"/>
              <a:ext cx="368753" cy="12158"/>
            </a:xfrm>
            <a:custGeom>
              <a:rect b="b" l="l" r="r" t="t"/>
              <a:pathLst>
                <a:path extrusionOk="0" h="382" w="11586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2212404" y="3930062"/>
              <a:ext cx="51942" cy="12158"/>
            </a:xfrm>
            <a:custGeom>
              <a:rect b="b" l="l" r="r" t="t"/>
              <a:pathLst>
                <a:path extrusionOk="0" h="382" w="1632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2305245" y="3930062"/>
              <a:ext cx="51974" cy="12158"/>
            </a:xfrm>
            <a:custGeom>
              <a:rect b="b" l="l" r="r" t="t"/>
              <a:pathLst>
                <a:path extrusionOk="0" h="382" w="1633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2489813" y="3930062"/>
              <a:ext cx="52324" cy="12158"/>
            </a:xfrm>
            <a:custGeom>
              <a:rect b="b" l="l" r="r" t="t"/>
              <a:pathLst>
                <a:path extrusionOk="0" h="382" w="1644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2212404" y="3983118"/>
              <a:ext cx="51942" cy="12158"/>
            </a:xfrm>
            <a:custGeom>
              <a:rect b="b" l="l" r="r" t="t"/>
              <a:pathLst>
                <a:path extrusionOk="0" h="382" w="1632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2397736" y="3983118"/>
              <a:ext cx="51942" cy="12158"/>
            </a:xfrm>
            <a:custGeom>
              <a:rect b="b" l="l" r="r" t="t"/>
              <a:pathLst>
                <a:path extrusionOk="0" h="382" w="1632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2212404" y="4036175"/>
              <a:ext cx="51942" cy="12158"/>
            </a:xfrm>
            <a:custGeom>
              <a:rect b="b" l="l" r="r" t="t"/>
              <a:pathLst>
                <a:path extrusionOk="0" h="382" w="1632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2305245" y="4036175"/>
              <a:ext cx="51974" cy="12158"/>
            </a:xfrm>
            <a:custGeom>
              <a:rect b="b" l="l" r="r" t="t"/>
              <a:pathLst>
                <a:path extrusionOk="0" h="382" w="1633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489813" y="4036175"/>
              <a:ext cx="52324" cy="12158"/>
            </a:xfrm>
            <a:custGeom>
              <a:rect b="b" l="l" r="r" t="t"/>
              <a:pathLst>
                <a:path extrusionOk="0" h="382" w="1644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2305245" y="4088467"/>
              <a:ext cx="51974" cy="12540"/>
            </a:xfrm>
            <a:custGeom>
              <a:rect b="b" l="l" r="r" t="t"/>
              <a:pathLst>
                <a:path extrusionOk="0" h="394" w="1633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2397736" y="4088467"/>
              <a:ext cx="51942" cy="12540"/>
            </a:xfrm>
            <a:custGeom>
              <a:rect b="b" l="l" r="r" t="t"/>
              <a:pathLst>
                <a:path extrusionOk="0" h="394" w="1632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2489813" y="4088467"/>
              <a:ext cx="52324" cy="12540"/>
            </a:xfrm>
            <a:custGeom>
              <a:rect b="b" l="l" r="r" t="t"/>
              <a:pathLst>
                <a:path extrusionOk="0" h="394" w="1644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2304863" y="3969751"/>
              <a:ext cx="53088" cy="38766"/>
            </a:xfrm>
            <a:custGeom>
              <a:rect b="b" l="l" r="r" t="t"/>
              <a:pathLst>
                <a:path extrusionOk="0" h="1218" w="1668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2489813" y="3969751"/>
              <a:ext cx="53088" cy="38766"/>
            </a:xfrm>
            <a:custGeom>
              <a:rect b="b" l="l" r="r" t="t"/>
              <a:pathLst>
                <a:path extrusionOk="0" h="1218" w="1668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2396972" y="4022807"/>
              <a:ext cx="53088" cy="38766"/>
            </a:xfrm>
            <a:custGeom>
              <a:rect b="b" l="l" r="r" t="t"/>
              <a:pathLst>
                <a:path extrusionOk="0" h="1218" w="1668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2212404" y="4075386"/>
              <a:ext cx="53088" cy="38861"/>
            </a:xfrm>
            <a:custGeom>
              <a:rect b="b" l="l" r="r" t="t"/>
              <a:pathLst>
                <a:path extrusionOk="0" h="1221" w="1668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2396972" y="3916694"/>
              <a:ext cx="53088" cy="38798"/>
            </a:xfrm>
            <a:custGeom>
              <a:rect b="b" l="l" r="r" t="t"/>
              <a:pathLst>
                <a:path extrusionOk="0" h="1219" w="1668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6"/>
          <p:cNvGrpSpPr/>
          <p:nvPr/>
        </p:nvGrpSpPr>
        <p:grpSpPr>
          <a:xfrm>
            <a:off x="6000342" y="3687190"/>
            <a:ext cx="306305" cy="272888"/>
            <a:chOff x="3042703" y="1529137"/>
            <a:chExt cx="411535" cy="315587"/>
          </a:xfrm>
        </p:grpSpPr>
        <p:sp>
          <p:nvSpPr>
            <p:cNvPr id="363" name="Google Shape;363;p6"/>
            <p:cNvSpPr/>
            <p:nvPr/>
          </p:nvSpPr>
          <p:spPr>
            <a:xfrm>
              <a:off x="3042703" y="1529137"/>
              <a:ext cx="411535" cy="315587"/>
            </a:xfrm>
            <a:custGeom>
              <a:rect b="b" l="l" r="r" t="t"/>
              <a:pathLst>
                <a:path extrusionOk="0" h="9907" w="12919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9716"/>
                  </a:lnTo>
                  <a:cubicBezTo>
                    <a:pt x="1" y="9823"/>
                    <a:pt x="96" y="9906"/>
                    <a:pt x="191" y="9906"/>
                  </a:cubicBezTo>
                  <a:lnTo>
                    <a:pt x="2394" y="9906"/>
                  </a:lnTo>
                  <a:cubicBezTo>
                    <a:pt x="2501" y="9906"/>
                    <a:pt x="2584" y="9823"/>
                    <a:pt x="2584" y="9716"/>
                  </a:cubicBezTo>
                  <a:cubicBezTo>
                    <a:pt x="2584" y="9609"/>
                    <a:pt x="2501" y="9525"/>
                    <a:pt x="2394" y="9525"/>
                  </a:cubicBezTo>
                  <a:lnTo>
                    <a:pt x="382" y="9525"/>
                  </a:lnTo>
                  <a:lnTo>
                    <a:pt x="382" y="7989"/>
                  </a:lnTo>
                  <a:lnTo>
                    <a:pt x="8287" y="7989"/>
                  </a:lnTo>
                  <a:cubicBezTo>
                    <a:pt x="8394" y="7989"/>
                    <a:pt x="8478" y="7894"/>
                    <a:pt x="8478" y="7799"/>
                  </a:cubicBezTo>
                  <a:cubicBezTo>
                    <a:pt x="8478" y="7692"/>
                    <a:pt x="8394" y="7596"/>
                    <a:pt x="8287" y="7596"/>
                  </a:cubicBezTo>
                  <a:lnTo>
                    <a:pt x="382" y="7596"/>
                  </a:lnTo>
                  <a:lnTo>
                    <a:pt x="382" y="2167"/>
                  </a:lnTo>
                  <a:lnTo>
                    <a:pt x="12550" y="2167"/>
                  </a:lnTo>
                  <a:lnTo>
                    <a:pt x="12550" y="7596"/>
                  </a:lnTo>
                  <a:lnTo>
                    <a:pt x="9287" y="7596"/>
                  </a:lnTo>
                  <a:cubicBezTo>
                    <a:pt x="9180" y="7596"/>
                    <a:pt x="9097" y="7692"/>
                    <a:pt x="9097" y="7799"/>
                  </a:cubicBezTo>
                  <a:cubicBezTo>
                    <a:pt x="9097" y="7894"/>
                    <a:pt x="9180" y="7989"/>
                    <a:pt x="9287" y="7989"/>
                  </a:cubicBezTo>
                  <a:lnTo>
                    <a:pt x="12538" y="7989"/>
                  </a:lnTo>
                  <a:lnTo>
                    <a:pt x="12538" y="9525"/>
                  </a:lnTo>
                  <a:lnTo>
                    <a:pt x="3251" y="9525"/>
                  </a:lnTo>
                  <a:cubicBezTo>
                    <a:pt x="3144" y="9525"/>
                    <a:pt x="3049" y="9609"/>
                    <a:pt x="3049" y="9716"/>
                  </a:cubicBezTo>
                  <a:cubicBezTo>
                    <a:pt x="3049" y="9823"/>
                    <a:pt x="3144" y="9906"/>
                    <a:pt x="3251" y="9906"/>
                  </a:cubicBezTo>
                  <a:lnTo>
                    <a:pt x="12728" y="9906"/>
                  </a:lnTo>
                  <a:cubicBezTo>
                    <a:pt x="12835" y="9906"/>
                    <a:pt x="12919" y="9823"/>
                    <a:pt x="12919" y="9716"/>
                  </a:cubicBezTo>
                  <a:lnTo>
                    <a:pt x="12919" y="191"/>
                  </a:lnTo>
                  <a:cubicBezTo>
                    <a:pt x="12907" y="84"/>
                    <a:pt x="12835" y="0"/>
                    <a:pt x="12728" y="0"/>
                  </a:cubicBezTo>
                  <a:lnTo>
                    <a:pt x="6859" y="0"/>
                  </a:lnTo>
                  <a:cubicBezTo>
                    <a:pt x="6763" y="0"/>
                    <a:pt x="6668" y="84"/>
                    <a:pt x="6668" y="191"/>
                  </a:cubicBezTo>
                  <a:cubicBezTo>
                    <a:pt x="6668" y="298"/>
                    <a:pt x="6763" y="381"/>
                    <a:pt x="6859" y="381"/>
                  </a:cubicBezTo>
                  <a:lnTo>
                    <a:pt x="12538" y="381"/>
                  </a:lnTo>
                  <a:lnTo>
                    <a:pt x="12538" y="1810"/>
                  </a:lnTo>
                  <a:lnTo>
                    <a:pt x="370" y="1810"/>
                  </a:lnTo>
                  <a:lnTo>
                    <a:pt x="370" y="381"/>
                  </a:lnTo>
                  <a:lnTo>
                    <a:pt x="6001" y="381"/>
                  </a:lnTo>
                  <a:cubicBezTo>
                    <a:pt x="6108" y="381"/>
                    <a:pt x="6192" y="298"/>
                    <a:pt x="6192" y="191"/>
                  </a:cubicBezTo>
                  <a:cubicBezTo>
                    <a:pt x="6192" y="84"/>
                    <a:pt x="6097" y="0"/>
                    <a:pt x="60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3077967" y="1557965"/>
              <a:ext cx="12169" cy="12551"/>
            </a:xfrm>
            <a:custGeom>
              <a:rect b="b" l="l" r="r" t="t"/>
              <a:pathLst>
                <a:path extrusionOk="0" h="394" w="382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cubicBezTo>
                    <a:pt x="298" y="393"/>
                    <a:pt x="382" y="298"/>
                    <a:pt x="382" y="191"/>
                  </a:cubicBezTo>
                  <a:cubicBezTo>
                    <a:pt x="382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3099978" y="1557965"/>
              <a:ext cx="12551" cy="12551"/>
            </a:xfrm>
            <a:custGeom>
              <a:rect b="b" l="l" r="r" t="t"/>
              <a:pathLst>
                <a:path extrusionOk="0" h="394" w="394">
                  <a:moveTo>
                    <a:pt x="203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203" y="393"/>
                  </a:cubicBezTo>
                  <a:cubicBezTo>
                    <a:pt x="298" y="393"/>
                    <a:pt x="393" y="298"/>
                    <a:pt x="393" y="191"/>
                  </a:cubicBezTo>
                  <a:cubicBezTo>
                    <a:pt x="393" y="95"/>
                    <a:pt x="298" y="0"/>
                    <a:pt x="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3122341" y="1557965"/>
              <a:ext cx="12551" cy="12551"/>
            </a:xfrm>
            <a:custGeom>
              <a:rect b="b" l="l" r="r" t="t"/>
              <a:pathLst>
                <a:path extrusionOk="0" h="394" w="394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98"/>
                    <a:pt x="96" y="393"/>
                    <a:pt x="191" y="393"/>
                  </a:cubicBezTo>
                  <a:cubicBezTo>
                    <a:pt x="298" y="393"/>
                    <a:pt x="394" y="298"/>
                    <a:pt x="394" y="191"/>
                  </a:cubicBezTo>
                  <a:cubicBezTo>
                    <a:pt x="394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3342331" y="1557965"/>
              <a:ext cx="79669" cy="12551"/>
            </a:xfrm>
            <a:custGeom>
              <a:rect b="b" l="l" r="r" t="t"/>
              <a:pathLst>
                <a:path extrusionOk="0" h="394" w="2501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2310" y="393"/>
                  </a:lnTo>
                  <a:cubicBezTo>
                    <a:pt x="2417" y="393"/>
                    <a:pt x="2501" y="298"/>
                    <a:pt x="2501" y="191"/>
                  </a:cubicBezTo>
                  <a:cubicBezTo>
                    <a:pt x="2501" y="95"/>
                    <a:pt x="2417" y="0"/>
                    <a:pt x="2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3306303" y="1557965"/>
              <a:ext cx="26949" cy="12551"/>
            </a:xfrm>
            <a:custGeom>
              <a:rect b="b" l="l" r="r" t="t"/>
              <a:pathLst>
                <a:path extrusionOk="0" h="394" w="846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655" y="393"/>
                  </a:lnTo>
                  <a:cubicBezTo>
                    <a:pt x="762" y="393"/>
                    <a:pt x="846" y="298"/>
                    <a:pt x="846" y="191"/>
                  </a:cubicBezTo>
                  <a:cubicBezTo>
                    <a:pt x="846" y="95"/>
                    <a:pt x="76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3165217" y="1622822"/>
              <a:ext cx="166888" cy="121750"/>
            </a:xfrm>
            <a:custGeom>
              <a:rect b="b" l="l" r="r" t="t"/>
              <a:pathLst>
                <a:path extrusionOk="0" h="3822" w="5239">
                  <a:moveTo>
                    <a:pt x="4048" y="381"/>
                  </a:moveTo>
                  <a:cubicBezTo>
                    <a:pt x="4489" y="381"/>
                    <a:pt x="4846" y="738"/>
                    <a:pt x="4846" y="1179"/>
                  </a:cubicBezTo>
                  <a:lnTo>
                    <a:pt x="4846" y="2655"/>
                  </a:lnTo>
                  <a:cubicBezTo>
                    <a:pt x="4846" y="3096"/>
                    <a:pt x="4489" y="3453"/>
                    <a:pt x="4048" y="3453"/>
                  </a:cubicBezTo>
                  <a:lnTo>
                    <a:pt x="1155" y="3453"/>
                  </a:lnTo>
                  <a:cubicBezTo>
                    <a:pt x="715" y="3453"/>
                    <a:pt x="357" y="3096"/>
                    <a:pt x="357" y="2655"/>
                  </a:cubicBezTo>
                  <a:lnTo>
                    <a:pt x="357" y="1179"/>
                  </a:lnTo>
                  <a:cubicBezTo>
                    <a:pt x="357" y="738"/>
                    <a:pt x="715" y="381"/>
                    <a:pt x="1155" y="381"/>
                  </a:cubicBezTo>
                  <a:close/>
                  <a:moveTo>
                    <a:pt x="1167" y="0"/>
                  </a:moveTo>
                  <a:cubicBezTo>
                    <a:pt x="512" y="0"/>
                    <a:pt x="0" y="536"/>
                    <a:pt x="0" y="1179"/>
                  </a:cubicBezTo>
                  <a:lnTo>
                    <a:pt x="0" y="2655"/>
                  </a:lnTo>
                  <a:cubicBezTo>
                    <a:pt x="0" y="3310"/>
                    <a:pt x="536" y="3822"/>
                    <a:pt x="1167" y="3822"/>
                  </a:cubicBezTo>
                  <a:lnTo>
                    <a:pt x="4060" y="3822"/>
                  </a:lnTo>
                  <a:cubicBezTo>
                    <a:pt x="4715" y="3822"/>
                    <a:pt x="5239" y="3286"/>
                    <a:pt x="5239" y="2655"/>
                  </a:cubicBezTo>
                  <a:lnTo>
                    <a:pt x="5239" y="1179"/>
                  </a:lnTo>
                  <a:cubicBezTo>
                    <a:pt x="5239" y="524"/>
                    <a:pt x="4703" y="0"/>
                    <a:pt x="40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3222843" y="1657226"/>
              <a:ext cx="54281" cy="53612"/>
            </a:xfrm>
            <a:custGeom>
              <a:rect b="b" l="l" r="r" t="t"/>
              <a:pathLst>
                <a:path extrusionOk="0" h="1683" w="1704">
                  <a:moveTo>
                    <a:pt x="394" y="396"/>
                  </a:moveTo>
                  <a:lnTo>
                    <a:pt x="1287" y="849"/>
                  </a:lnTo>
                  <a:lnTo>
                    <a:pt x="394" y="1278"/>
                  </a:lnTo>
                  <a:lnTo>
                    <a:pt x="394" y="396"/>
                  </a:lnTo>
                  <a:close/>
                  <a:moveTo>
                    <a:pt x="358" y="0"/>
                  </a:moveTo>
                  <a:cubicBezTo>
                    <a:pt x="293" y="0"/>
                    <a:pt x="227" y="18"/>
                    <a:pt x="168" y="51"/>
                  </a:cubicBezTo>
                  <a:cubicBezTo>
                    <a:pt x="61" y="111"/>
                    <a:pt x="1" y="230"/>
                    <a:pt x="1" y="349"/>
                  </a:cubicBezTo>
                  <a:lnTo>
                    <a:pt x="1" y="1325"/>
                  </a:lnTo>
                  <a:cubicBezTo>
                    <a:pt x="1" y="1444"/>
                    <a:pt x="61" y="1563"/>
                    <a:pt x="168" y="1623"/>
                  </a:cubicBezTo>
                  <a:cubicBezTo>
                    <a:pt x="227" y="1647"/>
                    <a:pt x="287" y="1682"/>
                    <a:pt x="358" y="1682"/>
                  </a:cubicBezTo>
                  <a:cubicBezTo>
                    <a:pt x="418" y="1682"/>
                    <a:pt x="465" y="1659"/>
                    <a:pt x="513" y="1647"/>
                  </a:cubicBezTo>
                  <a:lnTo>
                    <a:pt x="1489" y="1170"/>
                  </a:lnTo>
                  <a:cubicBezTo>
                    <a:pt x="1608" y="1111"/>
                    <a:pt x="1680" y="992"/>
                    <a:pt x="1680" y="861"/>
                  </a:cubicBezTo>
                  <a:cubicBezTo>
                    <a:pt x="1704" y="706"/>
                    <a:pt x="1620" y="575"/>
                    <a:pt x="1489" y="516"/>
                  </a:cubicBezTo>
                  <a:lnTo>
                    <a:pt x="513" y="39"/>
                  </a:lnTo>
                  <a:cubicBezTo>
                    <a:pt x="465" y="12"/>
                    <a:pt x="412" y="0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3087459" y="1800700"/>
              <a:ext cx="160454" cy="12519"/>
            </a:xfrm>
            <a:custGeom>
              <a:rect b="b" l="l" r="r" t="t"/>
              <a:pathLst>
                <a:path extrusionOk="0" h="393" w="5037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4846" y="393"/>
                  </a:lnTo>
                  <a:cubicBezTo>
                    <a:pt x="4953" y="393"/>
                    <a:pt x="5037" y="298"/>
                    <a:pt x="5037" y="191"/>
                  </a:cubicBezTo>
                  <a:cubicBezTo>
                    <a:pt x="5037" y="95"/>
                    <a:pt x="4953" y="0"/>
                    <a:pt x="4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3368866" y="1800318"/>
              <a:ext cx="43673" cy="12169"/>
            </a:xfrm>
            <a:custGeom>
              <a:rect b="b" l="l" r="r" t="t"/>
              <a:pathLst>
                <a:path extrusionOk="0" h="382" w="1371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1180" y="381"/>
                  </a:lnTo>
                  <a:cubicBezTo>
                    <a:pt x="1287" y="381"/>
                    <a:pt x="1370" y="298"/>
                    <a:pt x="1370" y="191"/>
                  </a:cubicBezTo>
                  <a:cubicBezTo>
                    <a:pt x="1370" y="84"/>
                    <a:pt x="1287" y="0"/>
                    <a:pt x="11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3" name="Google Shape;37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2225" y="1708975"/>
            <a:ext cx="4108627" cy="2478023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6"/>
          <p:cNvSpPr txBox="1"/>
          <p:nvPr/>
        </p:nvSpPr>
        <p:spPr>
          <a:xfrm>
            <a:off x="907700" y="940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SOLUTIONS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"/>
          <p:cNvSpPr txBox="1"/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BUSINESS MODEL</a:t>
            </a:r>
            <a:endParaRPr/>
          </a:p>
        </p:txBody>
      </p:sp>
      <p:cxnSp>
        <p:nvCxnSpPr>
          <p:cNvPr id="380" name="Google Shape;380;p7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381" name="Google Shape;381;p7"/>
          <p:cNvSpPr txBox="1"/>
          <p:nvPr>
            <p:ph idx="4" type="title"/>
          </p:nvPr>
        </p:nvSpPr>
        <p:spPr>
          <a:xfrm>
            <a:off x="575075" y="1473000"/>
            <a:ext cx="20073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Ed Go</a:t>
            </a:r>
            <a:endParaRPr/>
          </a:p>
        </p:txBody>
      </p:sp>
      <p:sp>
        <p:nvSpPr>
          <p:cNvPr id="382" name="Google Shape;382;p7"/>
          <p:cNvSpPr txBox="1"/>
          <p:nvPr>
            <p:ph idx="4" type="title"/>
          </p:nvPr>
        </p:nvSpPr>
        <p:spPr>
          <a:xfrm>
            <a:off x="842525" y="1694100"/>
            <a:ext cx="1472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700">
                <a:solidFill>
                  <a:schemeClr val="accent1"/>
                </a:solidFill>
              </a:rPr>
              <a:t>$0.99</a:t>
            </a:r>
            <a:r>
              <a:rPr lang="en" sz="700">
                <a:solidFill>
                  <a:schemeClr val="accent1"/>
                </a:solidFill>
              </a:rPr>
              <a:t> / Student / Month</a:t>
            </a:r>
            <a:endParaRPr sz="700">
              <a:solidFill>
                <a:schemeClr val="accent1"/>
              </a:solidFill>
            </a:endParaRPr>
          </a:p>
        </p:txBody>
      </p:sp>
      <p:sp>
        <p:nvSpPr>
          <p:cNvPr id="383" name="Google Shape;383;p7"/>
          <p:cNvSpPr txBox="1"/>
          <p:nvPr>
            <p:ph idx="4" type="title"/>
          </p:nvPr>
        </p:nvSpPr>
        <p:spPr>
          <a:xfrm>
            <a:off x="65975" y="2034050"/>
            <a:ext cx="30255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Administrative features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Unlimited admin accounts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All data is exportable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4" name="Google Shape;384;p7"/>
          <p:cNvCxnSpPr/>
          <p:nvPr/>
        </p:nvCxnSpPr>
        <p:spPr>
          <a:xfrm>
            <a:off x="3081263" y="1480375"/>
            <a:ext cx="10200" cy="148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385" name="Google Shape;385;p7"/>
          <p:cNvSpPr txBox="1"/>
          <p:nvPr>
            <p:ph idx="4" type="title"/>
          </p:nvPr>
        </p:nvSpPr>
        <p:spPr>
          <a:xfrm>
            <a:off x="3568350" y="1473000"/>
            <a:ext cx="20073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Ed Plus</a:t>
            </a:r>
            <a:endParaRPr/>
          </a:p>
        </p:txBody>
      </p:sp>
      <p:sp>
        <p:nvSpPr>
          <p:cNvPr id="386" name="Google Shape;386;p7"/>
          <p:cNvSpPr txBox="1"/>
          <p:nvPr>
            <p:ph idx="4" type="title"/>
          </p:nvPr>
        </p:nvSpPr>
        <p:spPr>
          <a:xfrm>
            <a:off x="3835800" y="1694100"/>
            <a:ext cx="1472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700">
                <a:solidFill>
                  <a:schemeClr val="accent1"/>
                </a:solidFill>
              </a:rPr>
              <a:t>$1.5</a:t>
            </a:r>
            <a:r>
              <a:rPr lang="en" sz="700">
                <a:solidFill>
                  <a:schemeClr val="accent1"/>
                </a:solidFill>
              </a:rPr>
              <a:t> / Student / Month</a:t>
            </a:r>
            <a:endParaRPr sz="700">
              <a:solidFill>
                <a:schemeClr val="accent1"/>
              </a:solidFill>
            </a:endParaRPr>
          </a:p>
        </p:txBody>
      </p:sp>
      <p:sp>
        <p:nvSpPr>
          <p:cNvPr id="387" name="Google Shape;387;p7"/>
          <p:cNvSpPr txBox="1"/>
          <p:nvPr>
            <p:ph idx="4" type="title"/>
          </p:nvPr>
        </p:nvSpPr>
        <p:spPr>
          <a:xfrm>
            <a:off x="3059250" y="2034050"/>
            <a:ext cx="30255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Pedagogical features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Unlimited admin accounts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All data is exportable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8" name="Google Shape;388;p7"/>
          <p:cNvCxnSpPr/>
          <p:nvPr/>
        </p:nvCxnSpPr>
        <p:spPr>
          <a:xfrm>
            <a:off x="6074538" y="1480375"/>
            <a:ext cx="10200" cy="148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389" name="Google Shape;389;p7"/>
          <p:cNvSpPr txBox="1"/>
          <p:nvPr>
            <p:ph idx="4" type="title"/>
          </p:nvPr>
        </p:nvSpPr>
        <p:spPr>
          <a:xfrm>
            <a:off x="6561625" y="1473000"/>
            <a:ext cx="20073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Ed Pro</a:t>
            </a:r>
            <a:endParaRPr/>
          </a:p>
        </p:txBody>
      </p:sp>
      <p:sp>
        <p:nvSpPr>
          <p:cNvPr id="390" name="Google Shape;390;p7"/>
          <p:cNvSpPr txBox="1"/>
          <p:nvPr>
            <p:ph idx="4" type="title"/>
          </p:nvPr>
        </p:nvSpPr>
        <p:spPr>
          <a:xfrm>
            <a:off x="6829075" y="1694100"/>
            <a:ext cx="1472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700">
                <a:solidFill>
                  <a:schemeClr val="accent1"/>
                </a:solidFill>
              </a:rPr>
              <a:t>$1.99</a:t>
            </a:r>
            <a:r>
              <a:rPr lang="en" sz="700">
                <a:solidFill>
                  <a:schemeClr val="accent1"/>
                </a:solidFill>
              </a:rPr>
              <a:t> / Student / Month</a:t>
            </a:r>
            <a:endParaRPr sz="700">
              <a:solidFill>
                <a:schemeClr val="accent1"/>
              </a:solidFill>
            </a:endParaRPr>
          </a:p>
        </p:txBody>
      </p:sp>
      <p:sp>
        <p:nvSpPr>
          <p:cNvPr id="391" name="Google Shape;391;p7"/>
          <p:cNvSpPr txBox="1"/>
          <p:nvPr>
            <p:ph idx="4" type="title"/>
          </p:nvPr>
        </p:nvSpPr>
        <p:spPr>
          <a:xfrm>
            <a:off x="6052525" y="2034050"/>
            <a:ext cx="30255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All features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Unlimited admin accounts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All data is exportable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1000 SMS for free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7"/>
          <p:cNvSpPr txBox="1"/>
          <p:nvPr/>
        </p:nvSpPr>
        <p:spPr>
          <a:xfrm>
            <a:off x="5101215" y="3336475"/>
            <a:ext cx="292082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Noto Sans Symbols"/>
              <a:buChar char="⮚"/>
            </a:pPr>
            <a:r>
              <a:rPr b="0" i="0" lang="en" sz="700" u="none" cap="none" strike="noStrike">
                <a:solidFill>
                  <a:srgbClr val="E6B8A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File storage limit: 2 GB.</a:t>
            </a:r>
            <a:endParaRPr b="0" i="0" sz="7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Noto Sans Symbols"/>
              <a:buChar char="⮚"/>
            </a:pPr>
            <a:r>
              <a:rPr b="0" i="0" lang="en" sz="700" u="none" cap="none" strike="noStrike">
                <a:solidFill>
                  <a:srgbClr val="E6B8A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They can purchase additional storage upon request.</a:t>
            </a:r>
            <a:endParaRPr b="0" i="0" sz="7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Noto Sans Symbols"/>
              <a:buChar char="⮚"/>
            </a:pPr>
            <a:r>
              <a:rPr b="0" i="0" lang="en" sz="700" u="none" cap="none" strike="noStrike">
                <a:solidFill>
                  <a:srgbClr val="E6B8A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 house database hosting: 300 $ / Year</a:t>
            </a:r>
            <a:endParaRPr b="0" i="0" sz="7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Noto Sans Symbols"/>
              <a:buChar char="⮚"/>
            </a:pPr>
            <a:r>
              <a:rPr b="0" i="0" lang="en" sz="700" u="none" cap="none" strike="noStrike">
                <a:solidFill>
                  <a:srgbClr val="E6B8A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implementation: 40 $ P/D</a:t>
            </a:r>
            <a:endParaRPr b="0" i="0" sz="7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93" name="Google Shape;393;p7"/>
          <p:cNvSpPr txBox="1"/>
          <p:nvPr/>
        </p:nvSpPr>
        <p:spPr>
          <a:xfrm>
            <a:off x="2180395" y="3336475"/>
            <a:ext cx="292082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Noto Sans Symbols"/>
              <a:buChar char="⮚"/>
            </a:pPr>
            <a:r>
              <a:rPr b="0" i="0" lang="en" sz="700" u="none" cap="none" strike="noStrike">
                <a:solidFill>
                  <a:srgbClr val="E6B8A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All offers include 2 free months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Noto Sans Symbols"/>
              <a:buChar char="⮚"/>
            </a:pPr>
            <a:r>
              <a:rPr b="0" i="0" lang="en" sz="700" u="none" cap="none" strike="noStrike">
                <a:solidFill>
                  <a:srgbClr val="E6B8A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 free training session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Noto Sans Symbols"/>
              <a:buChar char="⮚"/>
            </a:pPr>
            <a:r>
              <a:rPr b="0" i="0" lang="en" sz="700" u="none" cap="none" strike="noStrike">
                <a:solidFill>
                  <a:srgbClr val="E6B8A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 hour of additional training: 30 $ 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Noto Sans Symbols"/>
              <a:buChar char="⮚"/>
            </a:pPr>
            <a:r>
              <a:rPr b="0" i="0" lang="en" sz="700" u="none" cap="none" strike="noStrike">
                <a:solidFill>
                  <a:srgbClr val="E6B8A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5000 SMS: 100 $</a:t>
            </a:r>
            <a:endParaRPr b="0" i="0" sz="7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"/>
          <p:cNvSpPr txBox="1"/>
          <p:nvPr>
            <p:ph idx="4" type="title"/>
          </p:nvPr>
        </p:nvSpPr>
        <p:spPr>
          <a:xfrm>
            <a:off x="938500" y="43867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TRACTION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399" name="Google Shape;399;p8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400" name="Google Shape;400;p8"/>
          <p:cNvSpPr txBox="1"/>
          <p:nvPr>
            <p:ph type="title"/>
          </p:nvPr>
        </p:nvSpPr>
        <p:spPr>
          <a:xfrm>
            <a:off x="1401782" y="1034400"/>
            <a:ext cx="131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40</a:t>
            </a:r>
            <a:endParaRPr/>
          </a:p>
        </p:txBody>
      </p:sp>
      <p:cxnSp>
        <p:nvCxnSpPr>
          <p:cNvPr id="401" name="Google Shape;401;p8"/>
          <p:cNvCxnSpPr/>
          <p:nvPr/>
        </p:nvCxnSpPr>
        <p:spPr>
          <a:xfrm>
            <a:off x="1725952" y="1626667"/>
            <a:ext cx="667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402" name="Google Shape;402;p8"/>
          <p:cNvSpPr txBox="1"/>
          <p:nvPr>
            <p:ph idx="1" type="subTitle"/>
          </p:nvPr>
        </p:nvSpPr>
        <p:spPr>
          <a:xfrm>
            <a:off x="900250" y="1702125"/>
            <a:ext cx="23505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FFAB40"/>
                </a:solidFill>
              </a:rPr>
              <a:t>PRIVATE PRIMARY SCHOOL</a:t>
            </a:r>
            <a:endParaRPr sz="1200">
              <a:solidFill>
                <a:srgbClr val="FFAB40"/>
              </a:solidFill>
            </a:endParaRPr>
          </a:p>
        </p:txBody>
      </p:sp>
      <p:sp>
        <p:nvSpPr>
          <p:cNvPr id="403" name="Google Shape;403;p8"/>
          <p:cNvSpPr txBox="1"/>
          <p:nvPr>
            <p:ph type="title"/>
          </p:nvPr>
        </p:nvSpPr>
        <p:spPr>
          <a:xfrm>
            <a:off x="3914035" y="1034400"/>
            <a:ext cx="131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10</a:t>
            </a:r>
            <a:endParaRPr sz="2800"/>
          </a:p>
        </p:txBody>
      </p:sp>
      <p:cxnSp>
        <p:nvCxnSpPr>
          <p:cNvPr id="404" name="Google Shape;404;p8"/>
          <p:cNvCxnSpPr/>
          <p:nvPr/>
        </p:nvCxnSpPr>
        <p:spPr>
          <a:xfrm>
            <a:off x="4238205" y="1626667"/>
            <a:ext cx="667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405" name="Google Shape;405;p8"/>
          <p:cNvSpPr txBox="1"/>
          <p:nvPr>
            <p:ph idx="4294967295" type="body"/>
          </p:nvPr>
        </p:nvSpPr>
        <p:spPr>
          <a:xfrm>
            <a:off x="3488700" y="1702125"/>
            <a:ext cx="23505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200">
                <a:solidFill>
                  <a:srgbClr val="FFAB40"/>
                </a:solidFill>
              </a:rPr>
              <a:t>PRIVATE HIGH SCHOOL</a:t>
            </a:r>
            <a:endParaRPr sz="1200">
              <a:solidFill>
                <a:srgbClr val="FFAB40"/>
              </a:solidFill>
            </a:endParaRPr>
          </a:p>
        </p:txBody>
      </p:sp>
      <p:sp>
        <p:nvSpPr>
          <p:cNvPr id="406" name="Google Shape;406;p8"/>
          <p:cNvSpPr txBox="1"/>
          <p:nvPr>
            <p:ph type="title"/>
          </p:nvPr>
        </p:nvSpPr>
        <p:spPr>
          <a:xfrm>
            <a:off x="6426285" y="1034400"/>
            <a:ext cx="131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3</a:t>
            </a:r>
            <a:endParaRPr sz="2800"/>
          </a:p>
        </p:txBody>
      </p:sp>
      <p:cxnSp>
        <p:nvCxnSpPr>
          <p:cNvPr id="407" name="Google Shape;407;p8"/>
          <p:cNvCxnSpPr/>
          <p:nvPr/>
        </p:nvCxnSpPr>
        <p:spPr>
          <a:xfrm>
            <a:off x="6750455" y="1626667"/>
            <a:ext cx="667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408" name="Google Shape;408;p8"/>
          <p:cNvSpPr txBox="1"/>
          <p:nvPr>
            <p:ph idx="3" type="subTitle"/>
          </p:nvPr>
        </p:nvSpPr>
        <p:spPr>
          <a:xfrm>
            <a:off x="6153350" y="1702125"/>
            <a:ext cx="21165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FFAB40"/>
                </a:solidFill>
              </a:rPr>
              <a:t>TRAINING CENTER</a:t>
            </a:r>
            <a:endParaRPr sz="1200">
              <a:solidFill>
                <a:srgbClr val="FFAB40"/>
              </a:solidFill>
            </a:endParaRPr>
          </a:p>
        </p:txBody>
      </p:sp>
      <p:sp>
        <p:nvSpPr>
          <p:cNvPr id="409" name="Google Shape;409;p8"/>
          <p:cNvSpPr txBox="1"/>
          <p:nvPr>
            <p:ph type="title"/>
          </p:nvPr>
        </p:nvSpPr>
        <p:spPr>
          <a:xfrm>
            <a:off x="1417535" y="2421963"/>
            <a:ext cx="131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10k</a:t>
            </a:r>
            <a:endParaRPr sz="2800"/>
          </a:p>
        </p:txBody>
      </p:sp>
      <p:cxnSp>
        <p:nvCxnSpPr>
          <p:cNvPr id="410" name="Google Shape;410;p8"/>
          <p:cNvCxnSpPr/>
          <p:nvPr/>
        </p:nvCxnSpPr>
        <p:spPr>
          <a:xfrm>
            <a:off x="1741705" y="3014229"/>
            <a:ext cx="667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411" name="Google Shape;411;p8"/>
          <p:cNvSpPr txBox="1"/>
          <p:nvPr>
            <p:ph idx="4294967295" type="body"/>
          </p:nvPr>
        </p:nvSpPr>
        <p:spPr>
          <a:xfrm>
            <a:off x="1062775" y="3067675"/>
            <a:ext cx="2025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200">
                <a:solidFill>
                  <a:srgbClr val="FFAB40"/>
                </a:solidFill>
              </a:rPr>
              <a:t>STUDENTS ENROLLED</a:t>
            </a:r>
            <a:endParaRPr sz="1200">
              <a:solidFill>
                <a:srgbClr val="FFAB40"/>
              </a:solidFill>
            </a:endParaRPr>
          </a:p>
        </p:txBody>
      </p:sp>
      <p:sp>
        <p:nvSpPr>
          <p:cNvPr id="412" name="Google Shape;412;p8"/>
          <p:cNvSpPr txBox="1"/>
          <p:nvPr>
            <p:ph type="title"/>
          </p:nvPr>
        </p:nvSpPr>
        <p:spPr>
          <a:xfrm>
            <a:off x="3913960" y="2421963"/>
            <a:ext cx="131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600%</a:t>
            </a:r>
            <a:endParaRPr sz="2800"/>
          </a:p>
        </p:txBody>
      </p:sp>
      <p:cxnSp>
        <p:nvCxnSpPr>
          <p:cNvPr id="413" name="Google Shape;413;p8"/>
          <p:cNvCxnSpPr/>
          <p:nvPr/>
        </p:nvCxnSpPr>
        <p:spPr>
          <a:xfrm>
            <a:off x="4238130" y="3014229"/>
            <a:ext cx="667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414" name="Google Shape;414;p8"/>
          <p:cNvSpPr txBox="1"/>
          <p:nvPr>
            <p:ph idx="6" type="subTitle"/>
          </p:nvPr>
        </p:nvSpPr>
        <p:spPr>
          <a:xfrm>
            <a:off x="3152550" y="3067675"/>
            <a:ext cx="2838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FFAB40"/>
                </a:solidFill>
              </a:rPr>
              <a:t>GROWTH IN STUDENT NUMBER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>
                <a:solidFill>
                  <a:srgbClr val="FFAB40"/>
                </a:solidFill>
              </a:rPr>
              <a:t>2022 - 2024</a:t>
            </a:r>
            <a:endParaRPr sz="800">
              <a:solidFill>
                <a:srgbClr val="FFAB40"/>
              </a:solidFill>
            </a:endParaRPr>
          </a:p>
        </p:txBody>
      </p:sp>
      <p:sp>
        <p:nvSpPr>
          <p:cNvPr id="415" name="Google Shape;415;p8"/>
          <p:cNvSpPr txBox="1"/>
          <p:nvPr>
            <p:ph type="title"/>
          </p:nvPr>
        </p:nvSpPr>
        <p:spPr>
          <a:xfrm>
            <a:off x="6426235" y="2421963"/>
            <a:ext cx="131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300%</a:t>
            </a:r>
            <a:endParaRPr sz="2800"/>
          </a:p>
        </p:txBody>
      </p:sp>
      <p:cxnSp>
        <p:nvCxnSpPr>
          <p:cNvPr id="416" name="Google Shape;416;p8"/>
          <p:cNvCxnSpPr/>
          <p:nvPr/>
        </p:nvCxnSpPr>
        <p:spPr>
          <a:xfrm>
            <a:off x="6750405" y="3014229"/>
            <a:ext cx="667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417" name="Google Shape;417;p8"/>
          <p:cNvSpPr txBox="1"/>
          <p:nvPr>
            <p:ph idx="4294967295" type="body"/>
          </p:nvPr>
        </p:nvSpPr>
        <p:spPr>
          <a:xfrm>
            <a:off x="6024561" y="3051577"/>
            <a:ext cx="2111328" cy="289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FFAB40"/>
                </a:solidFill>
              </a:rPr>
              <a:t>TURNOVER GROWTH</a:t>
            </a:r>
            <a:endParaRPr sz="1200">
              <a:solidFill>
                <a:srgbClr val="FFAB4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800">
                <a:solidFill>
                  <a:srgbClr val="FFAB40"/>
                </a:solidFill>
              </a:rPr>
              <a:t>Q1 2022 – Q1 2024</a:t>
            </a:r>
            <a:endParaRPr/>
          </a:p>
        </p:txBody>
      </p:sp>
      <p:sp>
        <p:nvSpPr>
          <p:cNvPr id="418" name="Google Shape;418;p8"/>
          <p:cNvSpPr txBox="1"/>
          <p:nvPr>
            <p:ph type="title"/>
          </p:nvPr>
        </p:nvSpPr>
        <p:spPr>
          <a:xfrm>
            <a:off x="3361942" y="3756075"/>
            <a:ext cx="2420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100k $</a:t>
            </a:r>
            <a:endParaRPr sz="2800"/>
          </a:p>
        </p:txBody>
      </p:sp>
      <p:cxnSp>
        <p:nvCxnSpPr>
          <p:cNvPr id="419" name="Google Shape;419;p8"/>
          <p:cNvCxnSpPr/>
          <p:nvPr/>
        </p:nvCxnSpPr>
        <p:spPr>
          <a:xfrm>
            <a:off x="4238130" y="4348329"/>
            <a:ext cx="667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420" name="Google Shape;420;p8"/>
          <p:cNvSpPr txBox="1"/>
          <p:nvPr>
            <p:ph idx="6" type="subTitle"/>
          </p:nvPr>
        </p:nvSpPr>
        <p:spPr>
          <a:xfrm>
            <a:off x="3152550" y="4401775"/>
            <a:ext cx="2838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FFAB40"/>
                </a:solidFill>
              </a:rPr>
              <a:t>FUND RAISED</a:t>
            </a:r>
            <a:endParaRPr sz="1200">
              <a:solidFill>
                <a:srgbClr val="FFAB4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 txBox="1"/>
          <p:nvPr>
            <p:ph type="title"/>
          </p:nvPr>
        </p:nvSpPr>
        <p:spPr>
          <a:xfrm>
            <a:off x="938500" y="445025"/>
            <a:ext cx="5637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COMPETITION</a:t>
            </a:r>
            <a:endParaRPr/>
          </a:p>
        </p:txBody>
      </p:sp>
      <p:cxnSp>
        <p:nvCxnSpPr>
          <p:cNvPr id="426" name="Google Shape;426;p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cxnSp>
        <p:nvCxnSpPr>
          <p:cNvPr id="427" name="Google Shape;427;p9"/>
          <p:cNvCxnSpPr/>
          <p:nvPr/>
        </p:nvCxnSpPr>
        <p:spPr>
          <a:xfrm rot="10800000">
            <a:off x="4556850" y="1089725"/>
            <a:ext cx="29700" cy="3411900"/>
          </a:xfrm>
          <a:prstGeom prst="straightConnector1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8" name="Google Shape;428;p9"/>
          <p:cNvCxnSpPr/>
          <p:nvPr/>
        </p:nvCxnSpPr>
        <p:spPr>
          <a:xfrm flipH="1" rot="10800000">
            <a:off x="2010450" y="2790875"/>
            <a:ext cx="5123100" cy="9600"/>
          </a:xfrm>
          <a:prstGeom prst="straightConnector1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9" name="Google Shape;429;p9"/>
          <p:cNvSpPr txBox="1"/>
          <p:nvPr/>
        </p:nvSpPr>
        <p:spPr>
          <a:xfrm>
            <a:off x="3927149" y="641875"/>
            <a:ext cx="1289100" cy="651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Personalization</a:t>
            </a:r>
            <a:endParaRPr b="1" i="0" sz="900" u="none" cap="none" strike="noStrike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0" name="Google Shape;4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5196" y="1079581"/>
            <a:ext cx="1289100" cy="1242714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9"/>
          <p:cNvSpPr txBox="1"/>
          <p:nvPr/>
        </p:nvSpPr>
        <p:spPr>
          <a:xfrm>
            <a:off x="7085756" y="2471960"/>
            <a:ext cx="1289100" cy="651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User Experience</a:t>
            </a:r>
            <a:endParaRPr b="1" i="0" sz="900" u="none" cap="none" strike="noStrike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white text on a black background&#10;&#10;Description automatically generated" id="432" name="Google Shape;43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2364" y="2955394"/>
            <a:ext cx="1894618" cy="41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6096" y="1640932"/>
            <a:ext cx="1289100" cy="334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434" name="Google Shape;43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1462" y="3784194"/>
            <a:ext cx="1445758" cy="322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yellow logo" id="435" name="Google Shape;435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9682" y="3696515"/>
            <a:ext cx="1407300" cy="410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logo" id="436" name="Google Shape;436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62928" y="967718"/>
            <a:ext cx="1923622" cy="689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32100" y="2973232"/>
            <a:ext cx="1595120" cy="455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white text" id="438" name="Google Shape;438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75388" y="1978944"/>
            <a:ext cx="1735911" cy="9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736096" y="2382363"/>
            <a:ext cx="1441991" cy="20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Firas Dhaouadi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0x01010042B0459EE256B540A1BD8B281B288B87</vt:lpwstr>
  </property>
</Properties>
</file>