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4" r:id="rId1"/>
  </p:sldMasterIdLst>
  <p:notesMasterIdLst>
    <p:notesMasterId r:id="rId14"/>
  </p:notesMasterIdLst>
  <p:sldIdLst>
    <p:sldId id="256" r:id="rId2"/>
    <p:sldId id="258" r:id="rId3"/>
    <p:sldId id="263" r:id="rId4"/>
    <p:sldId id="257" r:id="rId5"/>
    <p:sldId id="259" r:id="rId6"/>
    <p:sldId id="260" r:id="rId7"/>
    <p:sldId id="262" r:id="rId8"/>
    <p:sldId id="261" r:id="rId9"/>
    <p:sldId id="264" r:id="rId10"/>
    <p:sldId id="265" r:id="rId11"/>
    <p:sldId id="266" r:id="rId12"/>
    <p:sldId id="267"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6082"/>
    <a:srgbClr val="F7F8BF"/>
    <a:srgbClr val="365478"/>
    <a:srgbClr val="3C5580"/>
    <a:srgbClr val="0B76A0"/>
    <a:srgbClr val="F0F2EF"/>
    <a:srgbClr val="B7E7F5"/>
    <a:srgbClr val="11A2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345" autoAdjust="0"/>
  </p:normalViewPr>
  <p:slideViewPr>
    <p:cSldViewPr snapToGrid="0">
      <p:cViewPr varScale="1">
        <p:scale>
          <a:sx n="90" d="100"/>
          <a:sy n="90" d="100"/>
        </p:scale>
        <p:origin x="538"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2651DE-4BC7-490C-BBBC-CCF4E12BAA3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A73747F-52EF-4D94-85C0-428515D876A4}">
      <dgm:prSet/>
      <dgm:spPr/>
      <dgm:t>
        <a:bodyPr/>
        <a:lstStyle/>
        <a:p>
          <a:r>
            <a:rPr lang="en-US" b="1"/>
            <a:t>Problem</a:t>
          </a:r>
          <a:r>
            <a:rPr lang="en-US"/>
            <a:t>: The main problem that the project gets solution is to ease the way of finding rare medicines and products.  </a:t>
          </a:r>
        </a:p>
      </dgm:t>
    </dgm:pt>
    <dgm:pt modelId="{C36E991D-1786-45BB-A56B-95DD762916D1}" type="parTrans" cxnId="{F7B67842-1C2C-4C8F-8E40-1214B2F6F8DD}">
      <dgm:prSet/>
      <dgm:spPr/>
      <dgm:t>
        <a:bodyPr/>
        <a:lstStyle/>
        <a:p>
          <a:endParaRPr lang="en-US"/>
        </a:p>
      </dgm:t>
    </dgm:pt>
    <dgm:pt modelId="{CCAAA747-C584-408D-9474-609674E96C03}" type="sibTrans" cxnId="{F7B67842-1C2C-4C8F-8E40-1214B2F6F8DD}">
      <dgm:prSet/>
      <dgm:spPr/>
      <dgm:t>
        <a:bodyPr/>
        <a:lstStyle/>
        <a:p>
          <a:endParaRPr lang="en-US"/>
        </a:p>
      </dgm:t>
    </dgm:pt>
    <dgm:pt modelId="{67B46EE0-E7A5-4126-8E63-97324DA9E760}">
      <dgm:prSet/>
      <dgm:spPr/>
      <dgm:t>
        <a:bodyPr/>
        <a:lstStyle/>
        <a:p>
          <a:r>
            <a:rPr lang="en-US" b="1"/>
            <a:t>Solution</a:t>
          </a:r>
          <a:r>
            <a:rPr lang="en-US"/>
            <a:t>: the feature of exchanging the products between the users.</a:t>
          </a:r>
        </a:p>
      </dgm:t>
    </dgm:pt>
    <dgm:pt modelId="{DB035B32-E622-461C-9400-92E2707FEF58}" type="parTrans" cxnId="{EA99DB77-76B4-439E-BCC3-BACB1CD42676}">
      <dgm:prSet/>
      <dgm:spPr/>
      <dgm:t>
        <a:bodyPr/>
        <a:lstStyle/>
        <a:p>
          <a:endParaRPr lang="en-US"/>
        </a:p>
      </dgm:t>
    </dgm:pt>
    <dgm:pt modelId="{DECC4497-3975-44F2-868C-75D97FF2D500}" type="sibTrans" cxnId="{EA99DB77-76B4-439E-BCC3-BACB1CD42676}">
      <dgm:prSet/>
      <dgm:spPr/>
      <dgm:t>
        <a:bodyPr/>
        <a:lstStyle/>
        <a:p>
          <a:endParaRPr lang="en-US"/>
        </a:p>
      </dgm:t>
    </dgm:pt>
    <dgm:pt modelId="{D127F648-482B-4C8D-A86E-A12C9596F565}" type="pres">
      <dgm:prSet presAssocID="{B42651DE-4BC7-490C-BBBC-CCF4E12BAA3B}" presName="linear" presStyleCnt="0">
        <dgm:presLayoutVars>
          <dgm:animLvl val="lvl"/>
          <dgm:resizeHandles val="exact"/>
        </dgm:presLayoutVars>
      </dgm:prSet>
      <dgm:spPr/>
    </dgm:pt>
    <dgm:pt modelId="{6440DCF2-85C5-498A-8EC7-7135BE4583C1}" type="pres">
      <dgm:prSet presAssocID="{FA73747F-52EF-4D94-85C0-428515D876A4}" presName="parentText" presStyleLbl="node1" presStyleIdx="0" presStyleCnt="2">
        <dgm:presLayoutVars>
          <dgm:chMax val="0"/>
          <dgm:bulletEnabled val="1"/>
        </dgm:presLayoutVars>
      </dgm:prSet>
      <dgm:spPr/>
    </dgm:pt>
    <dgm:pt modelId="{9E1978FE-8C16-4383-8091-400F6558513D}" type="pres">
      <dgm:prSet presAssocID="{CCAAA747-C584-408D-9474-609674E96C03}" presName="spacer" presStyleCnt="0"/>
      <dgm:spPr/>
    </dgm:pt>
    <dgm:pt modelId="{F6049ECA-92BE-4F48-AE91-75CDC01978C7}" type="pres">
      <dgm:prSet presAssocID="{67B46EE0-E7A5-4126-8E63-97324DA9E760}" presName="parentText" presStyleLbl="node1" presStyleIdx="1" presStyleCnt="2">
        <dgm:presLayoutVars>
          <dgm:chMax val="0"/>
          <dgm:bulletEnabled val="1"/>
        </dgm:presLayoutVars>
      </dgm:prSet>
      <dgm:spPr/>
    </dgm:pt>
  </dgm:ptLst>
  <dgm:cxnLst>
    <dgm:cxn modelId="{F7B67842-1C2C-4C8F-8E40-1214B2F6F8DD}" srcId="{B42651DE-4BC7-490C-BBBC-CCF4E12BAA3B}" destId="{FA73747F-52EF-4D94-85C0-428515D876A4}" srcOrd="0" destOrd="0" parTransId="{C36E991D-1786-45BB-A56B-95DD762916D1}" sibTransId="{CCAAA747-C584-408D-9474-609674E96C03}"/>
    <dgm:cxn modelId="{E116CE66-F2F8-42BA-9180-BED9A30EA41E}" type="presOf" srcId="{67B46EE0-E7A5-4126-8E63-97324DA9E760}" destId="{F6049ECA-92BE-4F48-AE91-75CDC01978C7}" srcOrd="0" destOrd="0" presId="urn:microsoft.com/office/officeart/2005/8/layout/vList2"/>
    <dgm:cxn modelId="{EA99DB77-76B4-439E-BCC3-BACB1CD42676}" srcId="{B42651DE-4BC7-490C-BBBC-CCF4E12BAA3B}" destId="{67B46EE0-E7A5-4126-8E63-97324DA9E760}" srcOrd="1" destOrd="0" parTransId="{DB035B32-E622-461C-9400-92E2707FEF58}" sibTransId="{DECC4497-3975-44F2-868C-75D97FF2D500}"/>
    <dgm:cxn modelId="{BFF8F598-3C06-48E5-AD6C-9D1B0783267B}" type="presOf" srcId="{B42651DE-4BC7-490C-BBBC-CCF4E12BAA3B}" destId="{D127F648-482B-4C8D-A86E-A12C9596F565}" srcOrd="0" destOrd="0" presId="urn:microsoft.com/office/officeart/2005/8/layout/vList2"/>
    <dgm:cxn modelId="{4FED3BC3-C55F-401D-A95F-0BB48A0FDC95}" type="presOf" srcId="{FA73747F-52EF-4D94-85C0-428515D876A4}" destId="{6440DCF2-85C5-498A-8EC7-7135BE4583C1}" srcOrd="0" destOrd="0" presId="urn:microsoft.com/office/officeart/2005/8/layout/vList2"/>
    <dgm:cxn modelId="{86FC3619-58CC-43F9-ABC1-A31D291F4B0D}" type="presParOf" srcId="{D127F648-482B-4C8D-A86E-A12C9596F565}" destId="{6440DCF2-85C5-498A-8EC7-7135BE4583C1}" srcOrd="0" destOrd="0" presId="urn:microsoft.com/office/officeart/2005/8/layout/vList2"/>
    <dgm:cxn modelId="{55C28CE3-33B2-4C15-8F57-BC9E15AB7B76}" type="presParOf" srcId="{D127F648-482B-4C8D-A86E-A12C9596F565}" destId="{9E1978FE-8C16-4383-8091-400F6558513D}" srcOrd="1" destOrd="0" presId="urn:microsoft.com/office/officeart/2005/8/layout/vList2"/>
    <dgm:cxn modelId="{595085E9-9865-4115-9743-A685F66ED064}" type="presParOf" srcId="{D127F648-482B-4C8D-A86E-A12C9596F565}" destId="{F6049ECA-92BE-4F48-AE91-75CDC01978C7}"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50E20F-3D4B-4316-A95E-387C92ED9E68}" type="doc">
      <dgm:prSet loTypeId="urn:microsoft.com/office/officeart/2005/8/layout/default" loCatId="list" qsTypeId="urn:microsoft.com/office/officeart/2005/8/quickstyle/simple5" qsCatId="simple" csTypeId="urn:microsoft.com/office/officeart/2005/8/colors/colorful5" csCatId="colorful" phldr="1"/>
      <dgm:spPr/>
      <dgm:t>
        <a:bodyPr/>
        <a:lstStyle/>
        <a:p>
          <a:endParaRPr lang="en-US"/>
        </a:p>
      </dgm:t>
    </dgm:pt>
    <dgm:pt modelId="{5C8A0B6C-3DC4-4437-9606-8736A098E7AE}">
      <dgm:prSet/>
      <dgm:spPr/>
      <dgm:t>
        <a:bodyPr/>
        <a:lstStyle/>
        <a:p>
          <a:r>
            <a:rPr lang="en-US"/>
            <a:t>Ease the way of finding products. </a:t>
          </a:r>
        </a:p>
      </dgm:t>
    </dgm:pt>
    <dgm:pt modelId="{0AD0F660-D368-47A0-A5B4-3EE8305044C6}" type="parTrans" cxnId="{453AED79-C771-40C5-A2EB-61539B64957F}">
      <dgm:prSet/>
      <dgm:spPr/>
      <dgm:t>
        <a:bodyPr/>
        <a:lstStyle/>
        <a:p>
          <a:endParaRPr lang="en-US"/>
        </a:p>
      </dgm:t>
    </dgm:pt>
    <dgm:pt modelId="{CA672CEB-00A1-4833-B0FE-73803BBCE67A}" type="sibTrans" cxnId="{453AED79-C771-40C5-A2EB-61539B64957F}">
      <dgm:prSet/>
      <dgm:spPr/>
      <dgm:t>
        <a:bodyPr/>
        <a:lstStyle/>
        <a:p>
          <a:endParaRPr lang="en-US"/>
        </a:p>
      </dgm:t>
    </dgm:pt>
    <dgm:pt modelId="{2AE78548-0C13-4C6C-8D10-1779216D485D}">
      <dgm:prSet/>
      <dgm:spPr/>
      <dgm:t>
        <a:bodyPr/>
        <a:lstStyle/>
        <a:p>
          <a:r>
            <a:rPr lang="en-US"/>
            <a:t>Buying online products.</a:t>
          </a:r>
        </a:p>
      </dgm:t>
    </dgm:pt>
    <dgm:pt modelId="{F6CF5040-C71D-43B9-BDA2-2EFBFEBB6264}" type="parTrans" cxnId="{A18B3949-6A30-4FDE-BAD7-88A6B4099BF4}">
      <dgm:prSet/>
      <dgm:spPr/>
      <dgm:t>
        <a:bodyPr/>
        <a:lstStyle/>
        <a:p>
          <a:endParaRPr lang="en-US"/>
        </a:p>
      </dgm:t>
    </dgm:pt>
    <dgm:pt modelId="{28DA1E7D-8D6B-46B4-B6E6-6E4D942AD984}" type="sibTrans" cxnId="{A18B3949-6A30-4FDE-BAD7-88A6B4099BF4}">
      <dgm:prSet/>
      <dgm:spPr/>
      <dgm:t>
        <a:bodyPr/>
        <a:lstStyle/>
        <a:p>
          <a:endParaRPr lang="en-US"/>
        </a:p>
      </dgm:t>
    </dgm:pt>
    <dgm:pt modelId="{245BB7E7-A7E0-4477-90AD-98E16C4D2ADE}">
      <dgm:prSet/>
      <dgm:spPr/>
      <dgm:t>
        <a:bodyPr/>
        <a:lstStyle/>
        <a:p>
          <a:r>
            <a:rPr lang="en-US"/>
            <a:t>Increase the donations for helping people.</a:t>
          </a:r>
        </a:p>
      </dgm:t>
    </dgm:pt>
    <dgm:pt modelId="{248EC38B-7AAB-455E-BA74-01E5EEAE980B}" type="parTrans" cxnId="{8821AD42-5676-42E8-8DAD-21E8C41CFF50}">
      <dgm:prSet/>
      <dgm:spPr/>
      <dgm:t>
        <a:bodyPr/>
        <a:lstStyle/>
        <a:p>
          <a:endParaRPr lang="en-US"/>
        </a:p>
      </dgm:t>
    </dgm:pt>
    <dgm:pt modelId="{FE0AA387-8912-469A-9173-BDE1A8E9C716}" type="sibTrans" cxnId="{8821AD42-5676-42E8-8DAD-21E8C41CFF50}">
      <dgm:prSet/>
      <dgm:spPr/>
      <dgm:t>
        <a:bodyPr/>
        <a:lstStyle/>
        <a:p>
          <a:endParaRPr lang="en-US"/>
        </a:p>
      </dgm:t>
    </dgm:pt>
    <dgm:pt modelId="{2F5E32ED-DACD-4280-9960-6CAC253D10A6}">
      <dgm:prSet/>
      <dgm:spPr/>
      <dgm:t>
        <a:bodyPr/>
        <a:lstStyle/>
        <a:p>
          <a:r>
            <a:rPr lang="en-US"/>
            <a:t>Exchange products.</a:t>
          </a:r>
        </a:p>
      </dgm:t>
    </dgm:pt>
    <dgm:pt modelId="{ECFFD1FA-A7B3-4482-8363-E0F29DFA35CF}" type="parTrans" cxnId="{0B70EB2E-0310-42CB-9AC5-D8380F09298A}">
      <dgm:prSet/>
      <dgm:spPr/>
      <dgm:t>
        <a:bodyPr/>
        <a:lstStyle/>
        <a:p>
          <a:endParaRPr lang="en-US"/>
        </a:p>
      </dgm:t>
    </dgm:pt>
    <dgm:pt modelId="{7092A03C-F1CC-4F9E-A7EA-AAFD2412D818}" type="sibTrans" cxnId="{0B70EB2E-0310-42CB-9AC5-D8380F09298A}">
      <dgm:prSet/>
      <dgm:spPr/>
      <dgm:t>
        <a:bodyPr/>
        <a:lstStyle/>
        <a:p>
          <a:endParaRPr lang="en-US"/>
        </a:p>
      </dgm:t>
    </dgm:pt>
    <dgm:pt modelId="{F9F4903B-5E79-4215-A45A-340E45912B3B}">
      <dgm:prSet/>
      <dgm:spPr/>
      <dgm:t>
        <a:bodyPr/>
        <a:lstStyle/>
        <a:p>
          <a:r>
            <a:rPr lang="en-US"/>
            <a:t>Khow more information about medicine and help users to take care of their health.</a:t>
          </a:r>
        </a:p>
      </dgm:t>
    </dgm:pt>
    <dgm:pt modelId="{A84097EF-1069-49C5-A742-D1F13EF4D2EC}" type="parTrans" cxnId="{111F04D1-EAA3-4C39-993A-E9F45E9CD27F}">
      <dgm:prSet/>
      <dgm:spPr/>
      <dgm:t>
        <a:bodyPr/>
        <a:lstStyle/>
        <a:p>
          <a:endParaRPr lang="en-US"/>
        </a:p>
      </dgm:t>
    </dgm:pt>
    <dgm:pt modelId="{6F99E1CA-686D-45C7-85AB-84BF78DE304E}" type="sibTrans" cxnId="{111F04D1-EAA3-4C39-993A-E9F45E9CD27F}">
      <dgm:prSet/>
      <dgm:spPr/>
      <dgm:t>
        <a:bodyPr/>
        <a:lstStyle/>
        <a:p>
          <a:endParaRPr lang="en-US"/>
        </a:p>
      </dgm:t>
    </dgm:pt>
    <dgm:pt modelId="{702F600B-2913-4695-B2CC-F9F7F0034414}">
      <dgm:prSet/>
      <dgm:spPr/>
      <dgm:t>
        <a:bodyPr/>
        <a:lstStyle/>
        <a:p>
          <a:r>
            <a:rPr lang="en-US"/>
            <a:t>The website has acceptable information about skin care and it’s products, hair care and baby’s Shambu.</a:t>
          </a:r>
        </a:p>
      </dgm:t>
    </dgm:pt>
    <dgm:pt modelId="{19C66CA2-986A-4844-B64F-43ED74A87AD5}" type="parTrans" cxnId="{75EAE4D3-078E-427F-BA60-D6CE479296FA}">
      <dgm:prSet/>
      <dgm:spPr/>
      <dgm:t>
        <a:bodyPr/>
        <a:lstStyle/>
        <a:p>
          <a:endParaRPr lang="en-US"/>
        </a:p>
      </dgm:t>
    </dgm:pt>
    <dgm:pt modelId="{F7FBA03C-7C2B-424A-9231-46D22F62379D}" type="sibTrans" cxnId="{75EAE4D3-078E-427F-BA60-D6CE479296FA}">
      <dgm:prSet/>
      <dgm:spPr/>
      <dgm:t>
        <a:bodyPr/>
        <a:lstStyle/>
        <a:p>
          <a:endParaRPr lang="en-US"/>
        </a:p>
      </dgm:t>
    </dgm:pt>
    <dgm:pt modelId="{1B567315-67B7-4B29-8FD5-4EF4274724F7}" type="pres">
      <dgm:prSet presAssocID="{3650E20F-3D4B-4316-A95E-387C92ED9E68}" presName="diagram" presStyleCnt="0">
        <dgm:presLayoutVars>
          <dgm:dir/>
          <dgm:resizeHandles val="exact"/>
        </dgm:presLayoutVars>
      </dgm:prSet>
      <dgm:spPr/>
    </dgm:pt>
    <dgm:pt modelId="{C792E9FB-6223-4006-9AC9-B43536611147}" type="pres">
      <dgm:prSet presAssocID="{5C8A0B6C-3DC4-4437-9606-8736A098E7AE}" presName="node" presStyleLbl="node1" presStyleIdx="0" presStyleCnt="6">
        <dgm:presLayoutVars>
          <dgm:bulletEnabled val="1"/>
        </dgm:presLayoutVars>
      </dgm:prSet>
      <dgm:spPr/>
    </dgm:pt>
    <dgm:pt modelId="{3A4113BA-41F0-4173-9D13-2F4AA179311A}" type="pres">
      <dgm:prSet presAssocID="{CA672CEB-00A1-4833-B0FE-73803BBCE67A}" presName="sibTrans" presStyleCnt="0"/>
      <dgm:spPr/>
    </dgm:pt>
    <dgm:pt modelId="{A8606D84-0170-4CBE-8EEF-AAAEF03AFA60}" type="pres">
      <dgm:prSet presAssocID="{2AE78548-0C13-4C6C-8D10-1779216D485D}" presName="node" presStyleLbl="node1" presStyleIdx="1" presStyleCnt="6">
        <dgm:presLayoutVars>
          <dgm:bulletEnabled val="1"/>
        </dgm:presLayoutVars>
      </dgm:prSet>
      <dgm:spPr/>
    </dgm:pt>
    <dgm:pt modelId="{FC99D8CA-F93F-47B4-BAEF-CE5B72B32EEE}" type="pres">
      <dgm:prSet presAssocID="{28DA1E7D-8D6B-46B4-B6E6-6E4D942AD984}" presName="sibTrans" presStyleCnt="0"/>
      <dgm:spPr/>
    </dgm:pt>
    <dgm:pt modelId="{3EAA2205-D752-42F8-A7C0-B6F7B3B01961}" type="pres">
      <dgm:prSet presAssocID="{245BB7E7-A7E0-4477-90AD-98E16C4D2ADE}" presName="node" presStyleLbl="node1" presStyleIdx="2" presStyleCnt="6">
        <dgm:presLayoutVars>
          <dgm:bulletEnabled val="1"/>
        </dgm:presLayoutVars>
      </dgm:prSet>
      <dgm:spPr/>
    </dgm:pt>
    <dgm:pt modelId="{E0183D1F-7908-4ED8-81F1-923EADF90B43}" type="pres">
      <dgm:prSet presAssocID="{FE0AA387-8912-469A-9173-BDE1A8E9C716}" presName="sibTrans" presStyleCnt="0"/>
      <dgm:spPr/>
    </dgm:pt>
    <dgm:pt modelId="{62F903E6-697E-41AD-91E8-E68EE3F2E558}" type="pres">
      <dgm:prSet presAssocID="{2F5E32ED-DACD-4280-9960-6CAC253D10A6}" presName="node" presStyleLbl="node1" presStyleIdx="3" presStyleCnt="6">
        <dgm:presLayoutVars>
          <dgm:bulletEnabled val="1"/>
        </dgm:presLayoutVars>
      </dgm:prSet>
      <dgm:spPr/>
    </dgm:pt>
    <dgm:pt modelId="{B378BE51-6EA9-4C4C-ADEB-67A5F79E5AD2}" type="pres">
      <dgm:prSet presAssocID="{7092A03C-F1CC-4F9E-A7EA-AAFD2412D818}" presName="sibTrans" presStyleCnt="0"/>
      <dgm:spPr/>
    </dgm:pt>
    <dgm:pt modelId="{76374590-B6AF-4E6A-A3EA-B64B82A61DD1}" type="pres">
      <dgm:prSet presAssocID="{F9F4903B-5E79-4215-A45A-340E45912B3B}" presName="node" presStyleLbl="node1" presStyleIdx="4" presStyleCnt="6">
        <dgm:presLayoutVars>
          <dgm:bulletEnabled val="1"/>
        </dgm:presLayoutVars>
      </dgm:prSet>
      <dgm:spPr/>
    </dgm:pt>
    <dgm:pt modelId="{5C5F06C9-4CD6-4C56-A7B5-42FFED2CB2F6}" type="pres">
      <dgm:prSet presAssocID="{6F99E1CA-686D-45C7-85AB-84BF78DE304E}" presName="sibTrans" presStyleCnt="0"/>
      <dgm:spPr/>
    </dgm:pt>
    <dgm:pt modelId="{F0C86C92-24FE-4FF8-84AB-B1967DA24E78}" type="pres">
      <dgm:prSet presAssocID="{702F600B-2913-4695-B2CC-F9F7F0034414}" presName="node" presStyleLbl="node1" presStyleIdx="5" presStyleCnt="6">
        <dgm:presLayoutVars>
          <dgm:bulletEnabled val="1"/>
        </dgm:presLayoutVars>
      </dgm:prSet>
      <dgm:spPr/>
    </dgm:pt>
  </dgm:ptLst>
  <dgm:cxnLst>
    <dgm:cxn modelId="{ED4E3706-5389-41DC-982A-0D1EDF29220D}" type="presOf" srcId="{F9F4903B-5E79-4215-A45A-340E45912B3B}" destId="{76374590-B6AF-4E6A-A3EA-B64B82A61DD1}" srcOrd="0" destOrd="0" presId="urn:microsoft.com/office/officeart/2005/8/layout/default"/>
    <dgm:cxn modelId="{5C32D610-6470-4290-B1C5-704D197792E9}" type="presOf" srcId="{702F600B-2913-4695-B2CC-F9F7F0034414}" destId="{F0C86C92-24FE-4FF8-84AB-B1967DA24E78}" srcOrd="0" destOrd="0" presId="urn:microsoft.com/office/officeart/2005/8/layout/default"/>
    <dgm:cxn modelId="{0B70EB2E-0310-42CB-9AC5-D8380F09298A}" srcId="{3650E20F-3D4B-4316-A95E-387C92ED9E68}" destId="{2F5E32ED-DACD-4280-9960-6CAC253D10A6}" srcOrd="3" destOrd="0" parTransId="{ECFFD1FA-A7B3-4482-8363-E0F29DFA35CF}" sibTransId="{7092A03C-F1CC-4F9E-A7EA-AAFD2412D818}"/>
    <dgm:cxn modelId="{8821AD42-5676-42E8-8DAD-21E8C41CFF50}" srcId="{3650E20F-3D4B-4316-A95E-387C92ED9E68}" destId="{245BB7E7-A7E0-4477-90AD-98E16C4D2ADE}" srcOrd="2" destOrd="0" parTransId="{248EC38B-7AAB-455E-BA74-01E5EEAE980B}" sibTransId="{FE0AA387-8912-469A-9173-BDE1A8E9C716}"/>
    <dgm:cxn modelId="{A18B3949-6A30-4FDE-BAD7-88A6B4099BF4}" srcId="{3650E20F-3D4B-4316-A95E-387C92ED9E68}" destId="{2AE78548-0C13-4C6C-8D10-1779216D485D}" srcOrd="1" destOrd="0" parTransId="{F6CF5040-C71D-43B9-BDA2-2EFBFEBB6264}" sibTransId="{28DA1E7D-8D6B-46B4-B6E6-6E4D942AD984}"/>
    <dgm:cxn modelId="{453AED79-C771-40C5-A2EB-61539B64957F}" srcId="{3650E20F-3D4B-4316-A95E-387C92ED9E68}" destId="{5C8A0B6C-3DC4-4437-9606-8736A098E7AE}" srcOrd="0" destOrd="0" parTransId="{0AD0F660-D368-47A0-A5B4-3EE8305044C6}" sibTransId="{CA672CEB-00A1-4833-B0FE-73803BBCE67A}"/>
    <dgm:cxn modelId="{23F5DB89-1785-4BD3-B5B9-EA55B08EC436}" type="presOf" srcId="{245BB7E7-A7E0-4477-90AD-98E16C4D2ADE}" destId="{3EAA2205-D752-42F8-A7C0-B6F7B3B01961}" srcOrd="0" destOrd="0" presId="urn:microsoft.com/office/officeart/2005/8/layout/default"/>
    <dgm:cxn modelId="{67C3C197-B766-49DE-904D-7B2717C50D66}" type="presOf" srcId="{3650E20F-3D4B-4316-A95E-387C92ED9E68}" destId="{1B567315-67B7-4B29-8FD5-4EF4274724F7}" srcOrd="0" destOrd="0" presId="urn:microsoft.com/office/officeart/2005/8/layout/default"/>
    <dgm:cxn modelId="{111F04D1-EAA3-4C39-993A-E9F45E9CD27F}" srcId="{3650E20F-3D4B-4316-A95E-387C92ED9E68}" destId="{F9F4903B-5E79-4215-A45A-340E45912B3B}" srcOrd="4" destOrd="0" parTransId="{A84097EF-1069-49C5-A742-D1F13EF4D2EC}" sibTransId="{6F99E1CA-686D-45C7-85AB-84BF78DE304E}"/>
    <dgm:cxn modelId="{75EAE4D3-078E-427F-BA60-D6CE479296FA}" srcId="{3650E20F-3D4B-4316-A95E-387C92ED9E68}" destId="{702F600B-2913-4695-B2CC-F9F7F0034414}" srcOrd="5" destOrd="0" parTransId="{19C66CA2-986A-4844-B64F-43ED74A87AD5}" sibTransId="{F7FBA03C-7C2B-424A-9231-46D22F62379D}"/>
    <dgm:cxn modelId="{37AA3ADE-1075-4C65-939E-C0C413745A00}" type="presOf" srcId="{5C8A0B6C-3DC4-4437-9606-8736A098E7AE}" destId="{C792E9FB-6223-4006-9AC9-B43536611147}" srcOrd="0" destOrd="0" presId="urn:microsoft.com/office/officeart/2005/8/layout/default"/>
    <dgm:cxn modelId="{03E420E9-1EBE-458F-B884-1920F5773861}" type="presOf" srcId="{2F5E32ED-DACD-4280-9960-6CAC253D10A6}" destId="{62F903E6-697E-41AD-91E8-E68EE3F2E558}" srcOrd="0" destOrd="0" presId="urn:microsoft.com/office/officeart/2005/8/layout/default"/>
    <dgm:cxn modelId="{F029B5FB-92E8-42B4-BC98-77BEB27B32AE}" type="presOf" srcId="{2AE78548-0C13-4C6C-8D10-1779216D485D}" destId="{A8606D84-0170-4CBE-8EEF-AAAEF03AFA60}" srcOrd="0" destOrd="0" presId="urn:microsoft.com/office/officeart/2005/8/layout/default"/>
    <dgm:cxn modelId="{E45C44A8-9DE1-403C-BC18-C533A1A168E6}" type="presParOf" srcId="{1B567315-67B7-4B29-8FD5-4EF4274724F7}" destId="{C792E9FB-6223-4006-9AC9-B43536611147}" srcOrd="0" destOrd="0" presId="urn:microsoft.com/office/officeart/2005/8/layout/default"/>
    <dgm:cxn modelId="{5120BC8C-D2AE-4989-B2CC-FD0E91534C48}" type="presParOf" srcId="{1B567315-67B7-4B29-8FD5-4EF4274724F7}" destId="{3A4113BA-41F0-4173-9D13-2F4AA179311A}" srcOrd="1" destOrd="0" presId="urn:microsoft.com/office/officeart/2005/8/layout/default"/>
    <dgm:cxn modelId="{5ABEEBC9-310F-43A2-9AAC-876AA06F962B}" type="presParOf" srcId="{1B567315-67B7-4B29-8FD5-4EF4274724F7}" destId="{A8606D84-0170-4CBE-8EEF-AAAEF03AFA60}" srcOrd="2" destOrd="0" presId="urn:microsoft.com/office/officeart/2005/8/layout/default"/>
    <dgm:cxn modelId="{579F3604-C7CE-4BBF-BE3D-322C15250C83}" type="presParOf" srcId="{1B567315-67B7-4B29-8FD5-4EF4274724F7}" destId="{FC99D8CA-F93F-47B4-BAEF-CE5B72B32EEE}" srcOrd="3" destOrd="0" presId="urn:microsoft.com/office/officeart/2005/8/layout/default"/>
    <dgm:cxn modelId="{D3EC6637-C739-4C66-B12A-7BD15679E764}" type="presParOf" srcId="{1B567315-67B7-4B29-8FD5-4EF4274724F7}" destId="{3EAA2205-D752-42F8-A7C0-B6F7B3B01961}" srcOrd="4" destOrd="0" presId="urn:microsoft.com/office/officeart/2005/8/layout/default"/>
    <dgm:cxn modelId="{FBBF5D82-C4C3-40B7-B33A-8108464F443B}" type="presParOf" srcId="{1B567315-67B7-4B29-8FD5-4EF4274724F7}" destId="{E0183D1F-7908-4ED8-81F1-923EADF90B43}" srcOrd="5" destOrd="0" presId="urn:microsoft.com/office/officeart/2005/8/layout/default"/>
    <dgm:cxn modelId="{16BFE0B5-91F0-4F4F-9CC9-4CF2F0B506ED}" type="presParOf" srcId="{1B567315-67B7-4B29-8FD5-4EF4274724F7}" destId="{62F903E6-697E-41AD-91E8-E68EE3F2E558}" srcOrd="6" destOrd="0" presId="urn:microsoft.com/office/officeart/2005/8/layout/default"/>
    <dgm:cxn modelId="{133338A5-5A48-4941-B522-4271ECF42DCA}" type="presParOf" srcId="{1B567315-67B7-4B29-8FD5-4EF4274724F7}" destId="{B378BE51-6EA9-4C4C-ADEB-67A5F79E5AD2}" srcOrd="7" destOrd="0" presId="urn:microsoft.com/office/officeart/2005/8/layout/default"/>
    <dgm:cxn modelId="{D5F4BD31-E726-484D-A193-BD3A17C3C622}" type="presParOf" srcId="{1B567315-67B7-4B29-8FD5-4EF4274724F7}" destId="{76374590-B6AF-4E6A-A3EA-B64B82A61DD1}" srcOrd="8" destOrd="0" presId="urn:microsoft.com/office/officeart/2005/8/layout/default"/>
    <dgm:cxn modelId="{1923DEAA-12BD-406C-8FAF-30D0C2BA18F9}" type="presParOf" srcId="{1B567315-67B7-4B29-8FD5-4EF4274724F7}" destId="{5C5F06C9-4CD6-4C56-A7B5-42FFED2CB2F6}" srcOrd="9" destOrd="0" presId="urn:microsoft.com/office/officeart/2005/8/layout/default"/>
    <dgm:cxn modelId="{8E8CD111-A674-4864-AC5B-ECA0C3E7C061}" type="presParOf" srcId="{1B567315-67B7-4B29-8FD5-4EF4274724F7}" destId="{F0C86C92-24FE-4FF8-84AB-B1967DA24E78}"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02AD8F-7951-4014-8A01-28C586E78D23}"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E4676176-FED1-47B5-9E8C-414DED224F89}">
      <dgm:prSet/>
      <dgm:spPr/>
      <dgm:t>
        <a:bodyPr/>
        <a:lstStyle/>
        <a:p>
          <a:r>
            <a:rPr lang="en-US"/>
            <a:t>1-Sign up/Sign in.</a:t>
          </a:r>
        </a:p>
      </dgm:t>
    </dgm:pt>
    <dgm:pt modelId="{02F2070E-316B-4675-B31D-ED7C94F104AC}" type="parTrans" cxnId="{2381584C-FCDB-482E-A4AF-B36776238E82}">
      <dgm:prSet/>
      <dgm:spPr/>
      <dgm:t>
        <a:bodyPr/>
        <a:lstStyle/>
        <a:p>
          <a:endParaRPr lang="en-US"/>
        </a:p>
      </dgm:t>
    </dgm:pt>
    <dgm:pt modelId="{D96026FD-2CB9-40E3-ACFF-957D5C119277}" type="sibTrans" cxnId="{2381584C-FCDB-482E-A4AF-B36776238E82}">
      <dgm:prSet/>
      <dgm:spPr/>
      <dgm:t>
        <a:bodyPr/>
        <a:lstStyle/>
        <a:p>
          <a:endParaRPr lang="en-US"/>
        </a:p>
      </dgm:t>
    </dgm:pt>
    <dgm:pt modelId="{B168F585-7720-4FD6-A580-76244E4EF381}">
      <dgm:prSet/>
      <dgm:spPr/>
      <dgm:t>
        <a:bodyPr/>
        <a:lstStyle/>
        <a:p>
          <a:r>
            <a:rPr lang="en-US"/>
            <a:t>2-Searching for products.</a:t>
          </a:r>
        </a:p>
      </dgm:t>
    </dgm:pt>
    <dgm:pt modelId="{2F196380-DDA5-4BC4-A34B-7CB62C820A93}" type="parTrans" cxnId="{B1F55D34-E237-45B9-84B7-5AFCD987EF26}">
      <dgm:prSet/>
      <dgm:spPr/>
      <dgm:t>
        <a:bodyPr/>
        <a:lstStyle/>
        <a:p>
          <a:endParaRPr lang="en-US"/>
        </a:p>
      </dgm:t>
    </dgm:pt>
    <dgm:pt modelId="{EF14D66D-BEF0-474C-AF8B-5ABA2342FB07}" type="sibTrans" cxnId="{B1F55D34-E237-45B9-84B7-5AFCD987EF26}">
      <dgm:prSet/>
      <dgm:spPr/>
      <dgm:t>
        <a:bodyPr/>
        <a:lstStyle/>
        <a:p>
          <a:endParaRPr lang="en-US"/>
        </a:p>
      </dgm:t>
    </dgm:pt>
    <dgm:pt modelId="{B64B6377-E082-48A6-BEA7-0A634E3AA4B6}">
      <dgm:prSet/>
      <dgm:spPr/>
      <dgm:t>
        <a:bodyPr/>
        <a:lstStyle/>
        <a:p>
          <a:r>
            <a:rPr lang="en-US"/>
            <a:t>3- Online shopping ” getting the medicines and all other products online ”</a:t>
          </a:r>
        </a:p>
      </dgm:t>
    </dgm:pt>
    <dgm:pt modelId="{C6B01785-7BFC-4B9C-BA8C-453012E25C20}" type="parTrans" cxnId="{EDDC57F0-1FE2-4056-B807-1A5A56C63CA0}">
      <dgm:prSet/>
      <dgm:spPr/>
      <dgm:t>
        <a:bodyPr/>
        <a:lstStyle/>
        <a:p>
          <a:endParaRPr lang="en-US"/>
        </a:p>
      </dgm:t>
    </dgm:pt>
    <dgm:pt modelId="{7EBFC681-6507-4031-A1FE-2E0827FBE574}" type="sibTrans" cxnId="{EDDC57F0-1FE2-4056-B807-1A5A56C63CA0}">
      <dgm:prSet/>
      <dgm:spPr/>
      <dgm:t>
        <a:bodyPr/>
        <a:lstStyle/>
        <a:p>
          <a:endParaRPr lang="en-US"/>
        </a:p>
      </dgm:t>
    </dgm:pt>
    <dgm:pt modelId="{FB3D124A-E811-4A48-9F60-4D9836F73EEC}">
      <dgm:prSet/>
      <dgm:spPr/>
      <dgm:t>
        <a:bodyPr/>
        <a:lstStyle/>
        <a:p>
          <a:r>
            <a:rPr lang="en-US"/>
            <a:t>4- The ability of adding products for donation or exchanging them.</a:t>
          </a:r>
        </a:p>
      </dgm:t>
    </dgm:pt>
    <dgm:pt modelId="{8CAEDEB7-9059-41C0-A137-0ABF7E795C09}" type="parTrans" cxnId="{D354D7EF-3B96-4BEE-99D6-93A0304B9E85}">
      <dgm:prSet/>
      <dgm:spPr/>
      <dgm:t>
        <a:bodyPr/>
        <a:lstStyle/>
        <a:p>
          <a:endParaRPr lang="en-US"/>
        </a:p>
      </dgm:t>
    </dgm:pt>
    <dgm:pt modelId="{4C4DF6DB-A79A-40D7-984D-29047B0218CB}" type="sibTrans" cxnId="{D354D7EF-3B96-4BEE-99D6-93A0304B9E85}">
      <dgm:prSet/>
      <dgm:spPr/>
      <dgm:t>
        <a:bodyPr/>
        <a:lstStyle/>
        <a:p>
          <a:endParaRPr lang="en-US"/>
        </a:p>
      </dgm:t>
    </dgm:pt>
    <dgm:pt modelId="{A6C172C7-A1DB-4F11-AADA-9E6F5DFD6D26}">
      <dgm:prSet/>
      <dgm:spPr/>
      <dgm:t>
        <a:bodyPr/>
        <a:lstStyle/>
        <a:p>
          <a:r>
            <a:rPr lang="en-US"/>
            <a:t>5-reviewing all requests.</a:t>
          </a:r>
        </a:p>
      </dgm:t>
    </dgm:pt>
    <dgm:pt modelId="{77D54159-8984-4032-B9DC-39D8A8A0A6EE}" type="parTrans" cxnId="{505F9E02-6472-49F0-A8B5-9CB82F300950}">
      <dgm:prSet/>
      <dgm:spPr/>
      <dgm:t>
        <a:bodyPr/>
        <a:lstStyle/>
        <a:p>
          <a:endParaRPr lang="en-US"/>
        </a:p>
      </dgm:t>
    </dgm:pt>
    <dgm:pt modelId="{EE76C369-0BB4-4A0A-999E-D1E21FFB0179}" type="sibTrans" cxnId="{505F9E02-6472-49F0-A8B5-9CB82F300950}">
      <dgm:prSet/>
      <dgm:spPr/>
      <dgm:t>
        <a:bodyPr/>
        <a:lstStyle/>
        <a:p>
          <a:endParaRPr lang="en-US"/>
        </a:p>
      </dgm:t>
    </dgm:pt>
    <dgm:pt modelId="{F81AB7B3-D391-4A56-8FD0-DB00285B47E0}" type="pres">
      <dgm:prSet presAssocID="{4D02AD8F-7951-4014-8A01-28C586E78D23}" presName="root" presStyleCnt="0">
        <dgm:presLayoutVars>
          <dgm:dir/>
          <dgm:resizeHandles val="exact"/>
        </dgm:presLayoutVars>
      </dgm:prSet>
      <dgm:spPr/>
    </dgm:pt>
    <dgm:pt modelId="{D5157930-E66E-4303-9500-DE94A573100E}" type="pres">
      <dgm:prSet presAssocID="{E4676176-FED1-47B5-9E8C-414DED224F89}" presName="compNode" presStyleCnt="0"/>
      <dgm:spPr/>
    </dgm:pt>
    <dgm:pt modelId="{90BA065D-B9BE-4512-B9D9-27E94E36EF2C}" type="pres">
      <dgm:prSet presAssocID="{E4676176-FED1-47B5-9E8C-414DED224F89}" presName="bgRect" presStyleLbl="bgShp" presStyleIdx="0" presStyleCnt="5"/>
      <dgm:spPr/>
    </dgm:pt>
    <dgm:pt modelId="{038CA956-B497-43CC-9F19-DAA8C71B547A}" type="pres">
      <dgm:prSet presAssocID="{E4676176-FED1-47B5-9E8C-414DED224F8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ign"/>
        </a:ext>
      </dgm:extLst>
    </dgm:pt>
    <dgm:pt modelId="{A1C32573-C54F-4358-AF19-A4B53D3E6CA0}" type="pres">
      <dgm:prSet presAssocID="{E4676176-FED1-47B5-9E8C-414DED224F89}" presName="spaceRect" presStyleCnt="0"/>
      <dgm:spPr/>
    </dgm:pt>
    <dgm:pt modelId="{4B2510DE-4BFE-404F-8A85-011036129D38}" type="pres">
      <dgm:prSet presAssocID="{E4676176-FED1-47B5-9E8C-414DED224F89}" presName="parTx" presStyleLbl="revTx" presStyleIdx="0" presStyleCnt="5">
        <dgm:presLayoutVars>
          <dgm:chMax val="0"/>
          <dgm:chPref val="0"/>
        </dgm:presLayoutVars>
      </dgm:prSet>
      <dgm:spPr/>
    </dgm:pt>
    <dgm:pt modelId="{4BA8B371-9CCD-4F66-A2C1-93EBCCD4745D}" type="pres">
      <dgm:prSet presAssocID="{D96026FD-2CB9-40E3-ACFF-957D5C119277}" presName="sibTrans" presStyleCnt="0"/>
      <dgm:spPr/>
    </dgm:pt>
    <dgm:pt modelId="{01AE79CE-F8EB-4688-943A-5509D0AA884C}" type="pres">
      <dgm:prSet presAssocID="{B168F585-7720-4FD6-A580-76244E4EF381}" presName="compNode" presStyleCnt="0"/>
      <dgm:spPr/>
    </dgm:pt>
    <dgm:pt modelId="{6382A74D-2DB9-4547-BC23-3D13ABF15351}" type="pres">
      <dgm:prSet presAssocID="{B168F585-7720-4FD6-A580-76244E4EF381}" presName="bgRect" presStyleLbl="bgShp" presStyleIdx="1" presStyleCnt="5"/>
      <dgm:spPr/>
    </dgm:pt>
    <dgm:pt modelId="{D883D3E4-EF99-44C9-A566-848B1AB52B62}" type="pres">
      <dgm:prSet presAssocID="{B168F585-7720-4FD6-A580-76244E4EF38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g under Magnifying Glass"/>
        </a:ext>
      </dgm:extLst>
    </dgm:pt>
    <dgm:pt modelId="{43BE0F04-C57C-4A71-8947-5F3C44A3AD72}" type="pres">
      <dgm:prSet presAssocID="{B168F585-7720-4FD6-A580-76244E4EF381}" presName="spaceRect" presStyleCnt="0"/>
      <dgm:spPr/>
    </dgm:pt>
    <dgm:pt modelId="{597B0E36-90D0-4D27-B32D-2C1272C5A65B}" type="pres">
      <dgm:prSet presAssocID="{B168F585-7720-4FD6-A580-76244E4EF381}" presName="parTx" presStyleLbl="revTx" presStyleIdx="1" presStyleCnt="5">
        <dgm:presLayoutVars>
          <dgm:chMax val="0"/>
          <dgm:chPref val="0"/>
        </dgm:presLayoutVars>
      </dgm:prSet>
      <dgm:spPr/>
    </dgm:pt>
    <dgm:pt modelId="{6A39E040-C75E-4C9F-90EF-577CDCDD5D85}" type="pres">
      <dgm:prSet presAssocID="{EF14D66D-BEF0-474C-AF8B-5ABA2342FB07}" presName="sibTrans" presStyleCnt="0"/>
      <dgm:spPr/>
    </dgm:pt>
    <dgm:pt modelId="{73796A70-16C8-455B-8358-C08B297465D2}" type="pres">
      <dgm:prSet presAssocID="{B64B6377-E082-48A6-BEA7-0A634E3AA4B6}" presName="compNode" presStyleCnt="0"/>
      <dgm:spPr/>
    </dgm:pt>
    <dgm:pt modelId="{4C69FCA3-E96D-4189-8AF1-11022EDC6F0E}" type="pres">
      <dgm:prSet presAssocID="{B64B6377-E082-48A6-BEA7-0A634E3AA4B6}" presName="bgRect" presStyleLbl="bgShp" presStyleIdx="2" presStyleCnt="5"/>
      <dgm:spPr/>
    </dgm:pt>
    <dgm:pt modelId="{564B4056-AEDC-486C-8D8B-2D0BFEF0F129}" type="pres">
      <dgm:prSet presAssocID="{B64B6377-E082-48A6-BEA7-0A634E3AA4B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dicine"/>
        </a:ext>
      </dgm:extLst>
    </dgm:pt>
    <dgm:pt modelId="{EACE0AFC-3E79-403E-8A55-C78CC9854E65}" type="pres">
      <dgm:prSet presAssocID="{B64B6377-E082-48A6-BEA7-0A634E3AA4B6}" presName="spaceRect" presStyleCnt="0"/>
      <dgm:spPr/>
    </dgm:pt>
    <dgm:pt modelId="{0B3C29D6-0C05-41CC-BF32-1D9494CA4AE9}" type="pres">
      <dgm:prSet presAssocID="{B64B6377-E082-48A6-BEA7-0A634E3AA4B6}" presName="parTx" presStyleLbl="revTx" presStyleIdx="2" presStyleCnt="5">
        <dgm:presLayoutVars>
          <dgm:chMax val="0"/>
          <dgm:chPref val="0"/>
        </dgm:presLayoutVars>
      </dgm:prSet>
      <dgm:spPr/>
    </dgm:pt>
    <dgm:pt modelId="{51EC95E7-5698-4423-8797-2F7348BAE84D}" type="pres">
      <dgm:prSet presAssocID="{7EBFC681-6507-4031-A1FE-2E0827FBE574}" presName="sibTrans" presStyleCnt="0"/>
      <dgm:spPr/>
    </dgm:pt>
    <dgm:pt modelId="{3097463D-2BB9-4F65-9759-6831383C1DC3}" type="pres">
      <dgm:prSet presAssocID="{FB3D124A-E811-4A48-9F60-4D9836F73EEC}" presName="compNode" presStyleCnt="0"/>
      <dgm:spPr/>
    </dgm:pt>
    <dgm:pt modelId="{459C2FCE-3BE3-442E-93BF-0A7F93A2AA6F}" type="pres">
      <dgm:prSet presAssocID="{FB3D124A-E811-4A48-9F60-4D9836F73EEC}" presName="bgRect" presStyleLbl="bgShp" presStyleIdx="3" presStyleCnt="5"/>
      <dgm:spPr/>
    </dgm:pt>
    <dgm:pt modelId="{DAD43DBA-FE94-455D-AE9B-0349A0AFEBB4}" type="pres">
      <dgm:prSet presAssocID="{FB3D124A-E811-4A48-9F60-4D9836F73EE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llar"/>
        </a:ext>
      </dgm:extLst>
    </dgm:pt>
    <dgm:pt modelId="{4B0B805A-473E-4835-A4D3-2CA2A6B8AEE9}" type="pres">
      <dgm:prSet presAssocID="{FB3D124A-E811-4A48-9F60-4D9836F73EEC}" presName="spaceRect" presStyleCnt="0"/>
      <dgm:spPr/>
    </dgm:pt>
    <dgm:pt modelId="{F0795B5B-0F8A-4D1A-A499-492C0BF53E54}" type="pres">
      <dgm:prSet presAssocID="{FB3D124A-E811-4A48-9F60-4D9836F73EEC}" presName="parTx" presStyleLbl="revTx" presStyleIdx="3" presStyleCnt="5">
        <dgm:presLayoutVars>
          <dgm:chMax val="0"/>
          <dgm:chPref val="0"/>
        </dgm:presLayoutVars>
      </dgm:prSet>
      <dgm:spPr/>
    </dgm:pt>
    <dgm:pt modelId="{0311CA27-28B5-4C2C-B7D7-395E2B765021}" type="pres">
      <dgm:prSet presAssocID="{4C4DF6DB-A79A-40D7-984D-29047B0218CB}" presName="sibTrans" presStyleCnt="0"/>
      <dgm:spPr/>
    </dgm:pt>
    <dgm:pt modelId="{D57D9CC7-443B-45E3-94E6-A3DFFCB91A85}" type="pres">
      <dgm:prSet presAssocID="{A6C172C7-A1DB-4F11-AADA-9E6F5DFD6D26}" presName="compNode" presStyleCnt="0"/>
      <dgm:spPr/>
    </dgm:pt>
    <dgm:pt modelId="{321AA0E0-1078-41A1-A590-7EDB68D4D38F}" type="pres">
      <dgm:prSet presAssocID="{A6C172C7-A1DB-4F11-AADA-9E6F5DFD6D26}" presName="bgRect" presStyleLbl="bgShp" presStyleIdx="4" presStyleCnt="5"/>
      <dgm:spPr/>
    </dgm:pt>
    <dgm:pt modelId="{0305E4F8-EABA-4A46-A457-F591B1C9F7B6}" type="pres">
      <dgm:prSet presAssocID="{A6C172C7-A1DB-4F11-AADA-9E6F5DFD6D2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4FABCF82-8714-4D7E-83BE-B91FEB4057E6}" type="pres">
      <dgm:prSet presAssocID="{A6C172C7-A1DB-4F11-AADA-9E6F5DFD6D26}" presName="spaceRect" presStyleCnt="0"/>
      <dgm:spPr/>
    </dgm:pt>
    <dgm:pt modelId="{EE2B9E45-38DE-478F-BF2A-2DA123E552E2}" type="pres">
      <dgm:prSet presAssocID="{A6C172C7-A1DB-4F11-AADA-9E6F5DFD6D26}" presName="parTx" presStyleLbl="revTx" presStyleIdx="4" presStyleCnt="5">
        <dgm:presLayoutVars>
          <dgm:chMax val="0"/>
          <dgm:chPref val="0"/>
        </dgm:presLayoutVars>
      </dgm:prSet>
      <dgm:spPr/>
    </dgm:pt>
  </dgm:ptLst>
  <dgm:cxnLst>
    <dgm:cxn modelId="{505F9E02-6472-49F0-A8B5-9CB82F300950}" srcId="{4D02AD8F-7951-4014-8A01-28C586E78D23}" destId="{A6C172C7-A1DB-4F11-AADA-9E6F5DFD6D26}" srcOrd="4" destOrd="0" parTransId="{77D54159-8984-4032-B9DC-39D8A8A0A6EE}" sibTransId="{EE76C369-0BB4-4A0A-999E-D1E21FFB0179}"/>
    <dgm:cxn modelId="{925B0B28-2A64-414D-B49F-0F2FADB1F372}" type="presOf" srcId="{FB3D124A-E811-4A48-9F60-4D9836F73EEC}" destId="{F0795B5B-0F8A-4D1A-A499-492C0BF53E54}" srcOrd="0" destOrd="0" presId="urn:microsoft.com/office/officeart/2018/2/layout/IconVerticalSolidList"/>
    <dgm:cxn modelId="{B1F55D34-E237-45B9-84B7-5AFCD987EF26}" srcId="{4D02AD8F-7951-4014-8A01-28C586E78D23}" destId="{B168F585-7720-4FD6-A580-76244E4EF381}" srcOrd="1" destOrd="0" parTransId="{2F196380-DDA5-4BC4-A34B-7CB62C820A93}" sibTransId="{EF14D66D-BEF0-474C-AF8B-5ABA2342FB07}"/>
    <dgm:cxn modelId="{2381584C-FCDB-482E-A4AF-B36776238E82}" srcId="{4D02AD8F-7951-4014-8A01-28C586E78D23}" destId="{E4676176-FED1-47B5-9E8C-414DED224F89}" srcOrd="0" destOrd="0" parTransId="{02F2070E-316B-4675-B31D-ED7C94F104AC}" sibTransId="{D96026FD-2CB9-40E3-ACFF-957D5C119277}"/>
    <dgm:cxn modelId="{FCE04AB4-42D9-4929-84BC-02B96EBE31ED}" type="presOf" srcId="{4D02AD8F-7951-4014-8A01-28C586E78D23}" destId="{F81AB7B3-D391-4A56-8FD0-DB00285B47E0}" srcOrd="0" destOrd="0" presId="urn:microsoft.com/office/officeart/2018/2/layout/IconVerticalSolidList"/>
    <dgm:cxn modelId="{95E3CABB-EE19-4CFC-B619-97C7BD10A4B1}" type="presOf" srcId="{B168F585-7720-4FD6-A580-76244E4EF381}" destId="{597B0E36-90D0-4D27-B32D-2C1272C5A65B}" srcOrd="0" destOrd="0" presId="urn:microsoft.com/office/officeart/2018/2/layout/IconVerticalSolidList"/>
    <dgm:cxn modelId="{7DF338D0-B3EA-4673-B1BE-1BDCB0B7F6F0}" type="presOf" srcId="{B64B6377-E082-48A6-BEA7-0A634E3AA4B6}" destId="{0B3C29D6-0C05-41CC-BF32-1D9494CA4AE9}" srcOrd="0" destOrd="0" presId="urn:microsoft.com/office/officeart/2018/2/layout/IconVerticalSolidList"/>
    <dgm:cxn modelId="{C03792DB-1CE0-474A-A2B1-BF99BC1C7E9C}" type="presOf" srcId="{E4676176-FED1-47B5-9E8C-414DED224F89}" destId="{4B2510DE-4BFE-404F-8A85-011036129D38}" srcOrd="0" destOrd="0" presId="urn:microsoft.com/office/officeart/2018/2/layout/IconVerticalSolidList"/>
    <dgm:cxn modelId="{D354D7EF-3B96-4BEE-99D6-93A0304B9E85}" srcId="{4D02AD8F-7951-4014-8A01-28C586E78D23}" destId="{FB3D124A-E811-4A48-9F60-4D9836F73EEC}" srcOrd="3" destOrd="0" parTransId="{8CAEDEB7-9059-41C0-A137-0ABF7E795C09}" sibTransId="{4C4DF6DB-A79A-40D7-984D-29047B0218CB}"/>
    <dgm:cxn modelId="{F21C6AF0-F960-4105-ACF6-12044EEDC921}" type="presOf" srcId="{A6C172C7-A1DB-4F11-AADA-9E6F5DFD6D26}" destId="{EE2B9E45-38DE-478F-BF2A-2DA123E552E2}" srcOrd="0" destOrd="0" presId="urn:microsoft.com/office/officeart/2018/2/layout/IconVerticalSolidList"/>
    <dgm:cxn modelId="{EDDC57F0-1FE2-4056-B807-1A5A56C63CA0}" srcId="{4D02AD8F-7951-4014-8A01-28C586E78D23}" destId="{B64B6377-E082-48A6-BEA7-0A634E3AA4B6}" srcOrd="2" destOrd="0" parTransId="{C6B01785-7BFC-4B9C-BA8C-453012E25C20}" sibTransId="{7EBFC681-6507-4031-A1FE-2E0827FBE574}"/>
    <dgm:cxn modelId="{23AA8548-E904-49F7-B6A5-6D14B1FA0945}" type="presParOf" srcId="{F81AB7B3-D391-4A56-8FD0-DB00285B47E0}" destId="{D5157930-E66E-4303-9500-DE94A573100E}" srcOrd="0" destOrd="0" presId="urn:microsoft.com/office/officeart/2018/2/layout/IconVerticalSolidList"/>
    <dgm:cxn modelId="{67620379-9D16-4D59-B066-D32464E5D41A}" type="presParOf" srcId="{D5157930-E66E-4303-9500-DE94A573100E}" destId="{90BA065D-B9BE-4512-B9D9-27E94E36EF2C}" srcOrd="0" destOrd="0" presId="urn:microsoft.com/office/officeart/2018/2/layout/IconVerticalSolidList"/>
    <dgm:cxn modelId="{0C69E72D-5199-4C66-8BC9-48D4EF3A1166}" type="presParOf" srcId="{D5157930-E66E-4303-9500-DE94A573100E}" destId="{038CA956-B497-43CC-9F19-DAA8C71B547A}" srcOrd="1" destOrd="0" presId="urn:microsoft.com/office/officeart/2018/2/layout/IconVerticalSolidList"/>
    <dgm:cxn modelId="{E674A530-E494-439F-BC23-EE6BA6A01528}" type="presParOf" srcId="{D5157930-E66E-4303-9500-DE94A573100E}" destId="{A1C32573-C54F-4358-AF19-A4B53D3E6CA0}" srcOrd="2" destOrd="0" presId="urn:microsoft.com/office/officeart/2018/2/layout/IconVerticalSolidList"/>
    <dgm:cxn modelId="{A41029C2-50F9-499A-9366-0C536D0A8B49}" type="presParOf" srcId="{D5157930-E66E-4303-9500-DE94A573100E}" destId="{4B2510DE-4BFE-404F-8A85-011036129D38}" srcOrd="3" destOrd="0" presId="urn:microsoft.com/office/officeart/2018/2/layout/IconVerticalSolidList"/>
    <dgm:cxn modelId="{F3A819AE-454F-44B4-A1C2-BA9F77E954B0}" type="presParOf" srcId="{F81AB7B3-D391-4A56-8FD0-DB00285B47E0}" destId="{4BA8B371-9CCD-4F66-A2C1-93EBCCD4745D}" srcOrd="1" destOrd="0" presId="urn:microsoft.com/office/officeart/2018/2/layout/IconVerticalSolidList"/>
    <dgm:cxn modelId="{DBFC2AA3-32B2-4943-9F1E-C9E0A4958BAA}" type="presParOf" srcId="{F81AB7B3-D391-4A56-8FD0-DB00285B47E0}" destId="{01AE79CE-F8EB-4688-943A-5509D0AA884C}" srcOrd="2" destOrd="0" presId="urn:microsoft.com/office/officeart/2018/2/layout/IconVerticalSolidList"/>
    <dgm:cxn modelId="{B6016742-34A8-4BA2-AC5A-D04B7F7F6AB0}" type="presParOf" srcId="{01AE79CE-F8EB-4688-943A-5509D0AA884C}" destId="{6382A74D-2DB9-4547-BC23-3D13ABF15351}" srcOrd="0" destOrd="0" presId="urn:microsoft.com/office/officeart/2018/2/layout/IconVerticalSolidList"/>
    <dgm:cxn modelId="{F32045DB-7E1F-4227-846D-8FAC6E124B3E}" type="presParOf" srcId="{01AE79CE-F8EB-4688-943A-5509D0AA884C}" destId="{D883D3E4-EF99-44C9-A566-848B1AB52B62}" srcOrd="1" destOrd="0" presId="urn:microsoft.com/office/officeart/2018/2/layout/IconVerticalSolidList"/>
    <dgm:cxn modelId="{8F7F8C82-1C75-4C93-B103-F332D999EB6B}" type="presParOf" srcId="{01AE79CE-F8EB-4688-943A-5509D0AA884C}" destId="{43BE0F04-C57C-4A71-8947-5F3C44A3AD72}" srcOrd="2" destOrd="0" presId="urn:microsoft.com/office/officeart/2018/2/layout/IconVerticalSolidList"/>
    <dgm:cxn modelId="{2C682EFD-91DC-403C-AC32-E7C7DEAE442E}" type="presParOf" srcId="{01AE79CE-F8EB-4688-943A-5509D0AA884C}" destId="{597B0E36-90D0-4D27-B32D-2C1272C5A65B}" srcOrd="3" destOrd="0" presId="urn:microsoft.com/office/officeart/2018/2/layout/IconVerticalSolidList"/>
    <dgm:cxn modelId="{4A7423C0-853A-405D-A8F0-5178B25AD3CE}" type="presParOf" srcId="{F81AB7B3-D391-4A56-8FD0-DB00285B47E0}" destId="{6A39E040-C75E-4C9F-90EF-577CDCDD5D85}" srcOrd="3" destOrd="0" presId="urn:microsoft.com/office/officeart/2018/2/layout/IconVerticalSolidList"/>
    <dgm:cxn modelId="{2D8446F1-3D74-4144-8637-52838E3C6A16}" type="presParOf" srcId="{F81AB7B3-D391-4A56-8FD0-DB00285B47E0}" destId="{73796A70-16C8-455B-8358-C08B297465D2}" srcOrd="4" destOrd="0" presId="urn:microsoft.com/office/officeart/2018/2/layout/IconVerticalSolidList"/>
    <dgm:cxn modelId="{3F97C6B2-C27B-4127-A7C4-C0CD2C044497}" type="presParOf" srcId="{73796A70-16C8-455B-8358-C08B297465D2}" destId="{4C69FCA3-E96D-4189-8AF1-11022EDC6F0E}" srcOrd="0" destOrd="0" presId="urn:microsoft.com/office/officeart/2018/2/layout/IconVerticalSolidList"/>
    <dgm:cxn modelId="{D812106A-F4BB-4936-84BE-93F368894FBF}" type="presParOf" srcId="{73796A70-16C8-455B-8358-C08B297465D2}" destId="{564B4056-AEDC-486C-8D8B-2D0BFEF0F129}" srcOrd="1" destOrd="0" presId="urn:microsoft.com/office/officeart/2018/2/layout/IconVerticalSolidList"/>
    <dgm:cxn modelId="{F5EF732C-0890-4F22-96FA-14698DD359E1}" type="presParOf" srcId="{73796A70-16C8-455B-8358-C08B297465D2}" destId="{EACE0AFC-3E79-403E-8A55-C78CC9854E65}" srcOrd="2" destOrd="0" presId="urn:microsoft.com/office/officeart/2018/2/layout/IconVerticalSolidList"/>
    <dgm:cxn modelId="{C5EB2345-C4FA-4B8D-8CEF-3D4A254B0699}" type="presParOf" srcId="{73796A70-16C8-455B-8358-C08B297465D2}" destId="{0B3C29D6-0C05-41CC-BF32-1D9494CA4AE9}" srcOrd="3" destOrd="0" presId="urn:microsoft.com/office/officeart/2018/2/layout/IconVerticalSolidList"/>
    <dgm:cxn modelId="{6E712482-EAA3-41A3-BD81-8E3E9E3CE9A3}" type="presParOf" srcId="{F81AB7B3-D391-4A56-8FD0-DB00285B47E0}" destId="{51EC95E7-5698-4423-8797-2F7348BAE84D}" srcOrd="5" destOrd="0" presId="urn:microsoft.com/office/officeart/2018/2/layout/IconVerticalSolidList"/>
    <dgm:cxn modelId="{44A01582-78DF-4195-B3B7-186F765D6FBF}" type="presParOf" srcId="{F81AB7B3-D391-4A56-8FD0-DB00285B47E0}" destId="{3097463D-2BB9-4F65-9759-6831383C1DC3}" srcOrd="6" destOrd="0" presId="urn:microsoft.com/office/officeart/2018/2/layout/IconVerticalSolidList"/>
    <dgm:cxn modelId="{007BAE35-EED8-4D07-BD85-021846F6F683}" type="presParOf" srcId="{3097463D-2BB9-4F65-9759-6831383C1DC3}" destId="{459C2FCE-3BE3-442E-93BF-0A7F93A2AA6F}" srcOrd="0" destOrd="0" presId="urn:microsoft.com/office/officeart/2018/2/layout/IconVerticalSolidList"/>
    <dgm:cxn modelId="{1AF55A16-00E5-4F50-A002-04E1C2A70E80}" type="presParOf" srcId="{3097463D-2BB9-4F65-9759-6831383C1DC3}" destId="{DAD43DBA-FE94-455D-AE9B-0349A0AFEBB4}" srcOrd="1" destOrd="0" presId="urn:microsoft.com/office/officeart/2018/2/layout/IconVerticalSolidList"/>
    <dgm:cxn modelId="{AA94B648-AA9E-4710-8DCB-07EC82DADE12}" type="presParOf" srcId="{3097463D-2BB9-4F65-9759-6831383C1DC3}" destId="{4B0B805A-473E-4835-A4D3-2CA2A6B8AEE9}" srcOrd="2" destOrd="0" presId="urn:microsoft.com/office/officeart/2018/2/layout/IconVerticalSolidList"/>
    <dgm:cxn modelId="{D9B62778-38B3-45F2-A0A6-FDCE539B58E3}" type="presParOf" srcId="{3097463D-2BB9-4F65-9759-6831383C1DC3}" destId="{F0795B5B-0F8A-4D1A-A499-492C0BF53E54}" srcOrd="3" destOrd="0" presId="urn:microsoft.com/office/officeart/2018/2/layout/IconVerticalSolidList"/>
    <dgm:cxn modelId="{6F97E812-4465-4975-91B9-A6AC92920C45}" type="presParOf" srcId="{F81AB7B3-D391-4A56-8FD0-DB00285B47E0}" destId="{0311CA27-28B5-4C2C-B7D7-395E2B765021}" srcOrd="7" destOrd="0" presId="urn:microsoft.com/office/officeart/2018/2/layout/IconVerticalSolidList"/>
    <dgm:cxn modelId="{02AEDBB4-CA99-43D8-8651-AE9AA8080C0B}" type="presParOf" srcId="{F81AB7B3-D391-4A56-8FD0-DB00285B47E0}" destId="{D57D9CC7-443B-45E3-94E6-A3DFFCB91A85}" srcOrd="8" destOrd="0" presId="urn:microsoft.com/office/officeart/2018/2/layout/IconVerticalSolidList"/>
    <dgm:cxn modelId="{266CF50D-5382-4A36-A839-369839F48A62}" type="presParOf" srcId="{D57D9CC7-443B-45E3-94E6-A3DFFCB91A85}" destId="{321AA0E0-1078-41A1-A590-7EDB68D4D38F}" srcOrd="0" destOrd="0" presId="urn:microsoft.com/office/officeart/2018/2/layout/IconVerticalSolidList"/>
    <dgm:cxn modelId="{266A71A4-5FAE-4D65-A755-446DB0C2F9CD}" type="presParOf" srcId="{D57D9CC7-443B-45E3-94E6-A3DFFCB91A85}" destId="{0305E4F8-EABA-4A46-A457-F591B1C9F7B6}" srcOrd="1" destOrd="0" presId="urn:microsoft.com/office/officeart/2018/2/layout/IconVerticalSolidList"/>
    <dgm:cxn modelId="{24852C0F-D9C3-4CD7-8618-84F3A47BD1CC}" type="presParOf" srcId="{D57D9CC7-443B-45E3-94E6-A3DFFCB91A85}" destId="{4FABCF82-8714-4D7E-83BE-B91FEB4057E6}" srcOrd="2" destOrd="0" presId="urn:microsoft.com/office/officeart/2018/2/layout/IconVerticalSolidList"/>
    <dgm:cxn modelId="{CC3BB8E2-37F4-4951-8A38-D953C06A0129}" type="presParOf" srcId="{D57D9CC7-443B-45E3-94E6-A3DFFCB91A85}" destId="{EE2B9E45-38DE-478F-BF2A-2DA123E552E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EF1200F-637C-448C-833E-E2D7CF77FC65}" type="doc">
      <dgm:prSet loTypeId="urn:microsoft.com/office/officeart/2005/8/layout/vList2" loCatId="list" qsTypeId="urn:microsoft.com/office/officeart/2005/8/quickstyle/simple4" qsCatId="simple" csTypeId="urn:microsoft.com/office/officeart/2005/8/colors/accent3_2" csCatId="accent3"/>
      <dgm:spPr/>
      <dgm:t>
        <a:bodyPr/>
        <a:lstStyle/>
        <a:p>
          <a:endParaRPr lang="en-US"/>
        </a:p>
      </dgm:t>
    </dgm:pt>
    <dgm:pt modelId="{4A81CFED-50D6-4BCB-84A6-6875C599C20A}">
      <dgm:prSet/>
      <dgm:spPr/>
      <dgm:t>
        <a:bodyPr/>
        <a:lstStyle/>
        <a:p>
          <a:r>
            <a:rPr lang="en-US"/>
            <a:t>1- Figma usage for designing the UI/UX of the project</a:t>
          </a:r>
        </a:p>
      </dgm:t>
    </dgm:pt>
    <dgm:pt modelId="{DFC8C085-AE0A-49EA-8B6E-48E9DA7B2D33}" type="parTrans" cxnId="{F3AF0B32-8B1A-4EA6-B22B-EE98A0A7015F}">
      <dgm:prSet/>
      <dgm:spPr/>
      <dgm:t>
        <a:bodyPr/>
        <a:lstStyle/>
        <a:p>
          <a:endParaRPr lang="en-US"/>
        </a:p>
      </dgm:t>
    </dgm:pt>
    <dgm:pt modelId="{B74C984E-A0C0-4482-9184-A11CC5768BE4}" type="sibTrans" cxnId="{F3AF0B32-8B1A-4EA6-B22B-EE98A0A7015F}">
      <dgm:prSet phldrT="01" phldr="0"/>
      <dgm:spPr/>
      <dgm:t>
        <a:bodyPr/>
        <a:lstStyle/>
        <a:p>
          <a:endParaRPr lang="en-US" dirty="0"/>
        </a:p>
      </dgm:t>
    </dgm:pt>
    <dgm:pt modelId="{66B2CD16-F036-4407-98C4-FD8063E5D87C}">
      <dgm:prSet/>
      <dgm:spPr/>
      <dgm:t>
        <a:bodyPr/>
        <a:lstStyle/>
        <a:p>
          <a:r>
            <a:rPr lang="en-US"/>
            <a:t>2- Html , CSS , Java Script , React for project front end .</a:t>
          </a:r>
        </a:p>
      </dgm:t>
    </dgm:pt>
    <dgm:pt modelId="{27572C6A-E48E-4523-A54B-468C4CE0C5A8}" type="parTrans" cxnId="{8E4570F4-804F-4981-8CCA-58BFB25A39CF}">
      <dgm:prSet/>
      <dgm:spPr/>
      <dgm:t>
        <a:bodyPr/>
        <a:lstStyle/>
        <a:p>
          <a:endParaRPr lang="en-US"/>
        </a:p>
      </dgm:t>
    </dgm:pt>
    <dgm:pt modelId="{490BDCAC-04BC-45D1-A568-E057D5E0AFCA}" type="sibTrans" cxnId="{8E4570F4-804F-4981-8CCA-58BFB25A39CF}">
      <dgm:prSet phldrT="02" phldr="0"/>
      <dgm:spPr/>
      <dgm:t>
        <a:bodyPr/>
        <a:lstStyle/>
        <a:p>
          <a:endParaRPr lang="en-US"/>
        </a:p>
      </dgm:t>
    </dgm:pt>
    <dgm:pt modelId="{4660EFEF-77E0-4535-B3F7-867437D4550C}">
      <dgm:prSet/>
      <dgm:spPr/>
      <dgm:t>
        <a:bodyPr/>
        <a:lstStyle/>
        <a:p>
          <a:r>
            <a:rPr lang="en-US"/>
            <a:t>3- Node.js , next ,firebase,     </a:t>
          </a:r>
        </a:p>
      </dgm:t>
    </dgm:pt>
    <dgm:pt modelId="{8B1BE42D-5E74-4864-97AB-138036C693F7}" type="parTrans" cxnId="{9689D9D7-5FBE-43F0-9E90-C4E86B897897}">
      <dgm:prSet/>
      <dgm:spPr/>
      <dgm:t>
        <a:bodyPr/>
        <a:lstStyle/>
        <a:p>
          <a:endParaRPr lang="en-US"/>
        </a:p>
      </dgm:t>
    </dgm:pt>
    <dgm:pt modelId="{9D18E00A-31C1-424A-BEB9-0151A332AD18}" type="sibTrans" cxnId="{9689D9D7-5FBE-43F0-9E90-C4E86B897897}">
      <dgm:prSet phldrT="03" phldr="0"/>
      <dgm:spPr/>
      <dgm:t>
        <a:bodyPr/>
        <a:lstStyle/>
        <a:p>
          <a:endParaRPr lang="en-US"/>
        </a:p>
      </dgm:t>
    </dgm:pt>
    <dgm:pt modelId="{AF75802C-4D0C-448F-822A-E72F413A88C7}" type="pres">
      <dgm:prSet presAssocID="{2EF1200F-637C-448C-833E-E2D7CF77FC65}" presName="linear" presStyleCnt="0">
        <dgm:presLayoutVars>
          <dgm:animLvl val="lvl"/>
          <dgm:resizeHandles val="exact"/>
        </dgm:presLayoutVars>
      </dgm:prSet>
      <dgm:spPr/>
    </dgm:pt>
    <dgm:pt modelId="{861560DD-389C-48E2-9FD4-111C2D5A1CE7}" type="pres">
      <dgm:prSet presAssocID="{4A81CFED-50D6-4BCB-84A6-6875C599C20A}" presName="parentText" presStyleLbl="node1" presStyleIdx="0" presStyleCnt="3">
        <dgm:presLayoutVars>
          <dgm:chMax val="0"/>
          <dgm:bulletEnabled val="1"/>
        </dgm:presLayoutVars>
      </dgm:prSet>
      <dgm:spPr/>
    </dgm:pt>
    <dgm:pt modelId="{52AA9E4E-B86F-4008-BBC8-3BEBA0D74681}" type="pres">
      <dgm:prSet presAssocID="{B74C984E-A0C0-4482-9184-A11CC5768BE4}" presName="spacer" presStyleCnt="0"/>
      <dgm:spPr/>
    </dgm:pt>
    <dgm:pt modelId="{B2E0C1B1-4E11-46AB-A6A0-380C234A5A9E}" type="pres">
      <dgm:prSet presAssocID="{66B2CD16-F036-4407-98C4-FD8063E5D87C}" presName="parentText" presStyleLbl="node1" presStyleIdx="1" presStyleCnt="3">
        <dgm:presLayoutVars>
          <dgm:chMax val="0"/>
          <dgm:bulletEnabled val="1"/>
        </dgm:presLayoutVars>
      </dgm:prSet>
      <dgm:spPr/>
    </dgm:pt>
    <dgm:pt modelId="{824041D0-35B0-4A5C-9AE1-797683CEB8BE}" type="pres">
      <dgm:prSet presAssocID="{490BDCAC-04BC-45D1-A568-E057D5E0AFCA}" presName="spacer" presStyleCnt="0"/>
      <dgm:spPr/>
    </dgm:pt>
    <dgm:pt modelId="{1580DD3A-2B29-483F-A018-7AC06E739FAC}" type="pres">
      <dgm:prSet presAssocID="{4660EFEF-77E0-4535-B3F7-867437D4550C}" presName="parentText" presStyleLbl="node1" presStyleIdx="2" presStyleCnt="3">
        <dgm:presLayoutVars>
          <dgm:chMax val="0"/>
          <dgm:bulletEnabled val="1"/>
        </dgm:presLayoutVars>
      </dgm:prSet>
      <dgm:spPr/>
    </dgm:pt>
  </dgm:ptLst>
  <dgm:cxnLst>
    <dgm:cxn modelId="{6040C70E-EBB3-4E2C-A8E7-7936C5B97306}" type="presOf" srcId="{66B2CD16-F036-4407-98C4-FD8063E5D87C}" destId="{B2E0C1B1-4E11-46AB-A6A0-380C234A5A9E}" srcOrd="0" destOrd="0" presId="urn:microsoft.com/office/officeart/2005/8/layout/vList2"/>
    <dgm:cxn modelId="{F3AF0B32-8B1A-4EA6-B22B-EE98A0A7015F}" srcId="{2EF1200F-637C-448C-833E-E2D7CF77FC65}" destId="{4A81CFED-50D6-4BCB-84A6-6875C599C20A}" srcOrd="0" destOrd="0" parTransId="{DFC8C085-AE0A-49EA-8B6E-48E9DA7B2D33}" sibTransId="{B74C984E-A0C0-4482-9184-A11CC5768BE4}"/>
    <dgm:cxn modelId="{3E5DD668-8233-4292-BD61-F2411ED240E7}" type="presOf" srcId="{4A81CFED-50D6-4BCB-84A6-6875C599C20A}" destId="{861560DD-389C-48E2-9FD4-111C2D5A1CE7}" srcOrd="0" destOrd="0" presId="urn:microsoft.com/office/officeart/2005/8/layout/vList2"/>
    <dgm:cxn modelId="{23C0B852-AE22-4277-BFC7-79B21ED06323}" type="presOf" srcId="{2EF1200F-637C-448C-833E-E2D7CF77FC65}" destId="{AF75802C-4D0C-448F-822A-E72F413A88C7}" srcOrd="0" destOrd="0" presId="urn:microsoft.com/office/officeart/2005/8/layout/vList2"/>
    <dgm:cxn modelId="{88CECED0-B328-4B51-9C98-AA90E0B2B19E}" type="presOf" srcId="{4660EFEF-77E0-4535-B3F7-867437D4550C}" destId="{1580DD3A-2B29-483F-A018-7AC06E739FAC}" srcOrd="0" destOrd="0" presId="urn:microsoft.com/office/officeart/2005/8/layout/vList2"/>
    <dgm:cxn modelId="{9689D9D7-5FBE-43F0-9E90-C4E86B897897}" srcId="{2EF1200F-637C-448C-833E-E2D7CF77FC65}" destId="{4660EFEF-77E0-4535-B3F7-867437D4550C}" srcOrd="2" destOrd="0" parTransId="{8B1BE42D-5E74-4864-97AB-138036C693F7}" sibTransId="{9D18E00A-31C1-424A-BEB9-0151A332AD18}"/>
    <dgm:cxn modelId="{8E4570F4-804F-4981-8CCA-58BFB25A39CF}" srcId="{2EF1200F-637C-448C-833E-E2D7CF77FC65}" destId="{66B2CD16-F036-4407-98C4-FD8063E5D87C}" srcOrd="1" destOrd="0" parTransId="{27572C6A-E48E-4523-A54B-468C4CE0C5A8}" sibTransId="{490BDCAC-04BC-45D1-A568-E057D5E0AFCA}"/>
    <dgm:cxn modelId="{E1A66FFD-99E7-435B-9CEA-EE674315EBE5}" type="presParOf" srcId="{AF75802C-4D0C-448F-822A-E72F413A88C7}" destId="{861560DD-389C-48E2-9FD4-111C2D5A1CE7}" srcOrd="0" destOrd="0" presId="urn:microsoft.com/office/officeart/2005/8/layout/vList2"/>
    <dgm:cxn modelId="{B2F47975-0645-4BD5-A984-7E9A3C72090A}" type="presParOf" srcId="{AF75802C-4D0C-448F-822A-E72F413A88C7}" destId="{52AA9E4E-B86F-4008-BBC8-3BEBA0D74681}" srcOrd="1" destOrd="0" presId="urn:microsoft.com/office/officeart/2005/8/layout/vList2"/>
    <dgm:cxn modelId="{D7FE22D1-DFD6-4DA1-B3B3-5E88714F9447}" type="presParOf" srcId="{AF75802C-4D0C-448F-822A-E72F413A88C7}" destId="{B2E0C1B1-4E11-46AB-A6A0-380C234A5A9E}" srcOrd="2" destOrd="0" presId="urn:microsoft.com/office/officeart/2005/8/layout/vList2"/>
    <dgm:cxn modelId="{79659213-9006-4AF4-9B3F-61DA20E7281A}" type="presParOf" srcId="{AF75802C-4D0C-448F-822A-E72F413A88C7}" destId="{824041D0-35B0-4A5C-9AE1-797683CEB8BE}" srcOrd="3" destOrd="0" presId="urn:microsoft.com/office/officeart/2005/8/layout/vList2"/>
    <dgm:cxn modelId="{CB43A59A-868F-4E38-A407-52DD86114E27}" type="presParOf" srcId="{AF75802C-4D0C-448F-822A-E72F413A88C7}" destId="{1580DD3A-2B29-483F-A018-7AC06E739FAC}"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5B80A2D-1F8D-41D7-9150-21BE6A2940B4}"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US"/>
        </a:p>
      </dgm:t>
    </dgm:pt>
    <dgm:pt modelId="{C2D93BE2-2D3C-4BEF-B179-06F964509F75}">
      <dgm:prSet/>
      <dgm:spPr/>
      <dgm:t>
        <a:bodyPr/>
        <a:lstStyle/>
        <a:p>
          <a:r>
            <a:rPr lang="en-US" dirty="0"/>
            <a:t>1- it’s not so easy for finding a suitable appointment for members to discus about project details.</a:t>
          </a:r>
        </a:p>
      </dgm:t>
    </dgm:pt>
    <dgm:pt modelId="{5AD92AF7-108D-48AE-AE6E-0DA122FC0D2C}" type="parTrans" cxnId="{E301AD1C-0FCE-4957-92A4-32CBED166657}">
      <dgm:prSet/>
      <dgm:spPr/>
      <dgm:t>
        <a:bodyPr/>
        <a:lstStyle/>
        <a:p>
          <a:endParaRPr lang="en-US"/>
        </a:p>
      </dgm:t>
    </dgm:pt>
    <dgm:pt modelId="{705ECC09-991E-445F-9181-D454AB43B5B6}" type="sibTrans" cxnId="{E301AD1C-0FCE-4957-92A4-32CBED166657}">
      <dgm:prSet/>
      <dgm:spPr/>
      <dgm:t>
        <a:bodyPr/>
        <a:lstStyle/>
        <a:p>
          <a:endParaRPr lang="en-US"/>
        </a:p>
      </dgm:t>
    </dgm:pt>
    <dgm:pt modelId="{90684C59-B4A3-4BD6-91EB-43ACC79D5789}">
      <dgm:prSet/>
      <dgm:spPr/>
      <dgm:t>
        <a:bodyPr/>
        <a:lstStyle/>
        <a:p>
          <a:r>
            <a:rPr lang="en-US"/>
            <a:t>2-knowing about medical products and skin care products  we need as a data for our project.</a:t>
          </a:r>
        </a:p>
      </dgm:t>
    </dgm:pt>
    <dgm:pt modelId="{6F44D8C3-DB56-4C99-B096-EAE2F7B414BF}" type="parTrans" cxnId="{7F485B61-F9C6-440B-9EB6-6DCEF86A14A9}">
      <dgm:prSet/>
      <dgm:spPr/>
      <dgm:t>
        <a:bodyPr/>
        <a:lstStyle/>
        <a:p>
          <a:endParaRPr lang="en-US"/>
        </a:p>
      </dgm:t>
    </dgm:pt>
    <dgm:pt modelId="{68F35398-E223-4031-BF03-2A4C523C7F58}" type="sibTrans" cxnId="{7F485B61-F9C6-440B-9EB6-6DCEF86A14A9}">
      <dgm:prSet/>
      <dgm:spPr/>
      <dgm:t>
        <a:bodyPr/>
        <a:lstStyle/>
        <a:p>
          <a:endParaRPr lang="en-US"/>
        </a:p>
      </dgm:t>
    </dgm:pt>
    <dgm:pt modelId="{642AC4D4-DE59-4A15-85C5-14E761869627}">
      <dgm:prSet/>
      <dgm:spPr/>
      <dgm:t>
        <a:bodyPr/>
        <a:lstStyle/>
        <a:p>
          <a:r>
            <a:rPr lang="en-US"/>
            <a:t>3- imagination of how to make our project suitable and look so awesome which make us changing the front-end of the project which took long time from us .    </a:t>
          </a:r>
          <a:endParaRPr lang="en-US" dirty="0"/>
        </a:p>
      </dgm:t>
    </dgm:pt>
    <dgm:pt modelId="{3BFF282D-FA21-4BF3-9C3D-148B5B3562BF}" type="parTrans" cxnId="{411DAA09-2997-4F89-9B3E-5B3B112E36EC}">
      <dgm:prSet/>
      <dgm:spPr/>
      <dgm:t>
        <a:bodyPr/>
        <a:lstStyle/>
        <a:p>
          <a:endParaRPr lang="en-US"/>
        </a:p>
      </dgm:t>
    </dgm:pt>
    <dgm:pt modelId="{BF4AC0BC-3B66-471C-A3C9-1916BAE3129B}" type="sibTrans" cxnId="{411DAA09-2997-4F89-9B3E-5B3B112E36EC}">
      <dgm:prSet/>
      <dgm:spPr/>
      <dgm:t>
        <a:bodyPr/>
        <a:lstStyle/>
        <a:p>
          <a:endParaRPr lang="en-US"/>
        </a:p>
      </dgm:t>
    </dgm:pt>
    <dgm:pt modelId="{3D788AC2-DBF7-4C0C-8D85-157AE4CB6AAD}" type="pres">
      <dgm:prSet presAssocID="{35B80A2D-1F8D-41D7-9150-21BE6A2940B4}" presName="linear" presStyleCnt="0">
        <dgm:presLayoutVars>
          <dgm:animLvl val="lvl"/>
          <dgm:resizeHandles val="exact"/>
        </dgm:presLayoutVars>
      </dgm:prSet>
      <dgm:spPr/>
    </dgm:pt>
    <dgm:pt modelId="{F7DBB259-0932-4FBE-810B-0C58B9EF8CBC}" type="pres">
      <dgm:prSet presAssocID="{C2D93BE2-2D3C-4BEF-B179-06F964509F75}" presName="parentText" presStyleLbl="node1" presStyleIdx="0" presStyleCnt="3">
        <dgm:presLayoutVars>
          <dgm:chMax val="0"/>
          <dgm:bulletEnabled val="1"/>
        </dgm:presLayoutVars>
      </dgm:prSet>
      <dgm:spPr/>
    </dgm:pt>
    <dgm:pt modelId="{890EAF6E-514D-4515-A9EE-57F3F129FC9B}" type="pres">
      <dgm:prSet presAssocID="{705ECC09-991E-445F-9181-D454AB43B5B6}" presName="spacer" presStyleCnt="0"/>
      <dgm:spPr/>
    </dgm:pt>
    <dgm:pt modelId="{9E43F414-5C3A-4EC1-B647-D448BBC279A3}" type="pres">
      <dgm:prSet presAssocID="{90684C59-B4A3-4BD6-91EB-43ACC79D5789}" presName="parentText" presStyleLbl="node1" presStyleIdx="1" presStyleCnt="3">
        <dgm:presLayoutVars>
          <dgm:chMax val="0"/>
          <dgm:bulletEnabled val="1"/>
        </dgm:presLayoutVars>
      </dgm:prSet>
      <dgm:spPr/>
    </dgm:pt>
    <dgm:pt modelId="{DA18003C-1D4E-4D7C-8C87-0CC683B3EF6C}" type="pres">
      <dgm:prSet presAssocID="{68F35398-E223-4031-BF03-2A4C523C7F58}" presName="spacer" presStyleCnt="0"/>
      <dgm:spPr/>
    </dgm:pt>
    <dgm:pt modelId="{988310A0-0AB6-493D-8EA3-013B252F3147}" type="pres">
      <dgm:prSet presAssocID="{642AC4D4-DE59-4A15-85C5-14E761869627}" presName="parentText" presStyleLbl="node1" presStyleIdx="2" presStyleCnt="3">
        <dgm:presLayoutVars>
          <dgm:chMax val="0"/>
          <dgm:bulletEnabled val="1"/>
        </dgm:presLayoutVars>
      </dgm:prSet>
      <dgm:spPr/>
    </dgm:pt>
  </dgm:ptLst>
  <dgm:cxnLst>
    <dgm:cxn modelId="{411DAA09-2997-4F89-9B3E-5B3B112E36EC}" srcId="{35B80A2D-1F8D-41D7-9150-21BE6A2940B4}" destId="{642AC4D4-DE59-4A15-85C5-14E761869627}" srcOrd="2" destOrd="0" parTransId="{3BFF282D-FA21-4BF3-9C3D-148B5B3562BF}" sibTransId="{BF4AC0BC-3B66-471C-A3C9-1916BAE3129B}"/>
    <dgm:cxn modelId="{E301AD1C-0FCE-4957-92A4-32CBED166657}" srcId="{35B80A2D-1F8D-41D7-9150-21BE6A2940B4}" destId="{C2D93BE2-2D3C-4BEF-B179-06F964509F75}" srcOrd="0" destOrd="0" parTransId="{5AD92AF7-108D-48AE-AE6E-0DA122FC0D2C}" sibTransId="{705ECC09-991E-445F-9181-D454AB43B5B6}"/>
    <dgm:cxn modelId="{FD59FD5E-3B73-4A62-A557-FEE969C97A2A}" type="presOf" srcId="{642AC4D4-DE59-4A15-85C5-14E761869627}" destId="{988310A0-0AB6-493D-8EA3-013B252F3147}" srcOrd="0" destOrd="0" presId="urn:microsoft.com/office/officeart/2005/8/layout/vList2"/>
    <dgm:cxn modelId="{7F485B61-F9C6-440B-9EB6-6DCEF86A14A9}" srcId="{35B80A2D-1F8D-41D7-9150-21BE6A2940B4}" destId="{90684C59-B4A3-4BD6-91EB-43ACC79D5789}" srcOrd="1" destOrd="0" parTransId="{6F44D8C3-DB56-4C99-B096-EAE2F7B414BF}" sibTransId="{68F35398-E223-4031-BF03-2A4C523C7F58}"/>
    <dgm:cxn modelId="{498695C9-DA4C-4A12-B0AF-8E0930792571}" type="presOf" srcId="{90684C59-B4A3-4BD6-91EB-43ACC79D5789}" destId="{9E43F414-5C3A-4EC1-B647-D448BBC279A3}" srcOrd="0" destOrd="0" presId="urn:microsoft.com/office/officeart/2005/8/layout/vList2"/>
    <dgm:cxn modelId="{1C0130D0-C064-4B55-A108-F31BE14BF32B}" type="presOf" srcId="{C2D93BE2-2D3C-4BEF-B179-06F964509F75}" destId="{F7DBB259-0932-4FBE-810B-0C58B9EF8CBC}" srcOrd="0" destOrd="0" presId="urn:microsoft.com/office/officeart/2005/8/layout/vList2"/>
    <dgm:cxn modelId="{97AD51F4-DAA7-494F-A506-A10CBB292D19}" type="presOf" srcId="{35B80A2D-1F8D-41D7-9150-21BE6A2940B4}" destId="{3D788AC2-DBF7-4C0C-8D85-157AE4CB6AAD}" srcOrd="0" destOrd="0" presId="urn:microsoft.com/office/officeart/2005/8/layout/vList2"/>
    <dgm:cxn modelId="{166E737F-8743-497C-A81D-74111CB8925D}" type="presParOf" srcId="{3D788AC2-DBF7-4C0C-8D85-157AE4CB6AAD}" destId="{F7DBB259-0932-4FBE-810B-0C58B9EF8CBC}" srcOrd="0" destOrd="0" presId="urn:microsoft.com/office/officeart/2005/8/layout/vList2"/>
    <dgm:cxn modelId="{8F0E6ACA-355B-40E4-94B7-3F49651902A1}" type="presParOf" srcId="{3D788AC2-DBF7-4C0C-8D85-157AE4CB6AAD}" destId="{890EAF6E-514D-4515-A9EE-57F3F129FC9B}" srcOrd="1" destOrd="0" presId="urn:microsoft.com/office/officeart/2005/8/layout/vList2"/>
    <dgm:cxn modelId="{A601DF56-3CAF-41B9-B441-D377527EF70D}" type="presParOf" srcId="{3D788AC2-DBF7-4C0C-8D85-157AE4CB6AAD}" destId="{9E43F414-5C3A-4EC1-B647-D448BBC279A3}" srcOrd="2" destOrd="0" presId="urn:microsoft.com/office/officeart/2005/8/layout/vList2"/>
    <dgm:cxn modelId="{3EC14695-7A38-46EC-BC2B-361DDA09F9CE}" type="presParOf" srcId="{3D788AC2-DBF7-4C0C-8D85-157AE4CB6AAD}" destId="{DA18003C-1D4E-4D7C-8C87-0CC683B3EF6C}" srcOrd="3" destOrd="0" presId="urn:microsoft.com/office/officeart/2005/8/layout/vList2"/>
    <dgm:cxn modelId="{3DBB5250-C159-4C38-A347-34B8E4E35D6F}" type="presParOf" srcId="{3D788AC2-DBF7-4C0C-8D85-157AE4CB6AAD}" destId="{988310A0-0AB6-493D-8EA3-013B252F3147}"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40DCF2-85C5-498A-8EC7-7135BE4583C1}">
      <dsp:nvSpPr>
        <dsp:cNvPr id="0" name=""/>
        <dsp:cNvSpPr/>
      </dsp:nvSpPr>
      <dsp:spPr>
        <a:xfrm>
          <a:off x="0" y="34856"/>
          <a:ext cx="5105013" cy="93483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Problem</a:t>
          </a:r>
          <a:r>
            <a:rPr lang="en-US" sz="1700" kern="1200"/>
            <a:t>: The main problem that the project gets solution is to ease the way of finding rare medicines and products.  </a:t>
          </a:r>
        </a:p>
      </dsp:txBody>
      <dsp:txXfrm>
        <a:off x="45635" y="80491"/>
        <a:ext cx="5013743" cy="843560"/>
      </dsp:txXfrm>
    </dsp:sp>
    <dsp:sp modelId="{F6049ECA-92BE-4F48-AE91-75CDC01978C7}">
      <dsp:nvSpPr>
        <dsp:cNvPr id="0" name=""/>
        <dsp:cNvSpPr/>
      </dsp:nvSpPr>
      <dsp:spPr>
        <a:xfrm>
          <a:off x="0" y="1018646"/>
          <a:ext cx="5105013" cy="93483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Solution</a:t>
          </a:r>
          <a:r>
            <a:rPr lang="en-US" sz="1700" kern="1200"/>
            <a:t>: the feature of exchanging the products between the users.</a:t>
          </a:r>
        </a:p>
      </dsp:txBody>
      <dsp:txXfrm>
        <a:off x="45635" y="1064281"/>
        <a:ext cx="5013743" cy="843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92E9FB-6223-4006-9AC9-B43536611147}">
      <dsp:nvSpPr>
        <dsp:cNvPr id="0" name=""/>
        <dsp:cNvSpPr/>
      </dsp:nvSpPr>
      <dsp:spPr>
        <a:xfrm>
          <a:off x="309499" y="313"/>
          <a:ext cx="1631438" cy="97886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Ease the way of finding products. </a:t>
          </a:r>
        </a:p>
      </dsp:txBody>
      <dsp:txXfrm>
        <a:off x="309499" y="313"/>
        <a:ext cx="1631438" cy="978863"/>
      </dsp:txXfrm>
    </dsp:sp>
    <dsp:sp modelId="{A8606D84-0170-4CBE-8EEF-AAAEF03AFA60}">
      <dsp:nvSpPr>
        <dsp:cNvPr id="0" name=""/>
        <dsp:cNvSpPr/>
      </dsp:nvSpPr>
      <dsp:spPr>
        <a:xfrm>
          <a:off x="2104081" y="313"/>
          <a:ext cx="1631438" cy="978863"/>
        </a:xfrm>
        <a:prstGeom prst="rect">
          <a:avLst/>
        </a:prstGeom>
        <a:gradFill rotWithShape="0">
          <a:gsLst>
            <a:gs pos="0">
              <a:schemeClr val="accent5">
                <a:hueOff val="-2430430"/>
                <a:satOff val="-165"/>
                <a:lumOff val="392"/>
                <a:alphaOff val="0"/>
                <a:satMod val="103000"/>
                <a:lumMod val="102000"/>
                <a:tint val="94000"/>
              </a:schemeClr>
            </a:gs>
            <a:gs pos="50000">
              <a:schemeClr val="accent5">
                <a:hueOff val="-2430430"/>
                <a:satOff val="-165"/>
                <a:lumOff val="392"/>
                <a:alphaOff val="0"/>
                <a:satMod val="110000"/>
                <a:lumMod val="100000"/>
                <a:shade val="100000"/>
              </a:schemeClr>
            </a:gs>
            <a:gs pos="100000">
              <a:schemeClr val="accent5">
                <a:hueOff val="-2430430"/>
                <a:satOff val="-165"/>
                <a:lumOff val="39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Buying online products.</a:t>
          </a:r>
        </a:p>
      </dsp:txBody>
      <dsp:txXfrm>
        <a:off x="2104081" y="313"/>
        <a:ext cx="1631438" cy="978863"/>
      </dsp:txXfrm>
    </dsp:sp>
    <dsp:sp modelId="{3EAA2205-D752-42F8-A7C0-B6F7B3B01961}">
      <dsp:nvSpPr>
        <dsp:cNvPr id="0" name=""/>
        <dsp:cNvSpPr/>
      </dsp:nvSpPr>
      <dsp:spPr>
        <a:xfrm>
          <a:off x="309499" y="1142320"/>
          <a:ext cx="1631438" cy="978863"/>
        </a:xfrm>
        <a:prstGeom prst="rect">
          <a:avLst/>
        </a:prstGeom>
        <a:gradFill rotWithShape="0">
          <a:gsLst>
            <a:gs pos="0">
              <a:schemeClr val="accent5">
                <a:hueOff val="-4860860"/>
                <a:satOff val="-330"/>
                <a:lumOff val="784"/>
                <a:alphaOff val="0"/>
                <a:satMod val="103000"/>
                <a:lumMod val="102000"/>
                <a:tint val="94000"/>
              </a:schemeClr>
            </a:gs>
            <a:gs pos="50000">
              <a:schemeClr val="accent5">
                <a:hueOff val="-4860860"/>
                <a:satOff val="-330"/>
                <a:lumOff val="784"/>
                <a:alphaOff val="0"/>
                <a:satMod val="110000"/>
                <a:lumMod val="100000"/>
                <a:shade val="100000"/>
              </a:schemeClr>
            </a:gs>
            <a:gs pos="100000">
              <a:schemeClr val="accent5">
                <a:hueOff val="-4860860"/>
                <a:satOff val="-330"/>
                <a:lumOff val="78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Increase the donations for helping people.</a:t>
          </a:r>
        </a:p>
      </dsp:txBody>
      <dsp:txXfrm>
        <a:off x="309499" y="1142320"/>
        <a:ext cx="1631438" cy="978863"/>
      </dsp:txXfrm>
    </dsp:sp>
    <dsp:sp modelId="{62F903E6-697E-41AD-91E8-E68EE3F2E558}">
      <dsp:nvSpPr>
        <dsp:cNvPr id="0" name=""/>
        <dsp:cNvSpPr/>
      </dsp:nvSpPr>
      <dsp:spPr>
        <a:xfrm>
          <a:off x="2104081" y="1142320"/>
          <a:ext cx="1631438" cy="978863"/>
        </a:xfrm>
        <a:prstGeom prst="rect">
          <a:avLst/>
        </a:prstGeom>
        <a:gradFill rotWithShape="0">
          <a:gsLst>
            <a:gs pos="0">
              <a:schemeClr val="accent5">
                <a:hueOff val="-7291290"/>
                <a:satOff val="-496"/>
                <a:lumOff val="1177"/>
                <a:alphaOff val="0"/>
                <a:satMod val="103000"/>
                <a:lumMod val="102000"/>
                <a:tint val="94000"/>
              </a:schemeClr>
            </a:gs>
            <a:gs pos="50000">
              <a:schemeClr val="accent5">
                <a:hueOff val="-7291290"/>
                <a:satOff val="-496"/>
                <a:lumOff val="1177"/>
                <a:alphaOff val="0"/>
                <a:satMod val="110000"/>
                <a:lumMod val="100000"/>
                <a:shade val="100000"/>
              </a:schemeClr>
            </a:gs>
            <a:gs pos="100000">
              <a:schemeClr val="accent5">
                <a:hueOff val="-7291290"/>
                <a:satOff val="-496"/>
                <a:lumOff val="117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Exchange products.</a:t>
          </a:r>
        </a:p>
      </dsp:txBody>
      <dsp:txXfrm>
        <a:off x="2104081" y="1142320"/>
        <a:ext cx="1631438" cy="978863"/>
      </dsp:txXfrm>
    </dsp:sp>
    <dsp:sp modelId="{76374590-B6AF-4E6A-A3EA-B64B82A61DD1}">
      <dsp:nvSpPr>
        <dsp:cNvPr id="0" name=""/>
        <dsp:cNvSpPr/>
      </dsp:nvSpPr>
      <dsp:spPr>
        <a:xfrm>
          <a:off x="309499" y="2284327"/>
          <a:ext cx="1631438" cy="978863"/>
        </a:xfrm>
        <a:prstGeom prst="rect">
          <a:avLst/>
        </a:prstGeom>
        <a:gradFill rotWithShape="0">
          <a:gsLst>
            <a:gs pos="0">
              <a:schemeClr val="accent5">
                <a:hueOff val="-9721720"/>
                <a:satOff val="-661"/>
                <a:lumOff val="1569"/>
                <a:alphaOff val="0"/>
                <a:satMod val="103000"/>
                <a:lumMod val="102000"/>
                <a:tint val="94000"/>
              </a:schemeClr>
            </a:gs>
            <a:gs pos="50000">
              <a:schemeClr val="accent5">
                <a:hueOff val="-9721720"/>
                <a:satOff val="-661"/>
                <a:lumOff val="1569"/>
                <a:alphaOff val="0"/>
                <a:satMod val="110000"/>
                <a:lumMod val="100000"/>
                <a:shade val="100000"/>
              </a:schemeClr>
            </a:gs>
            <a:gs pos="100000">
              <a:schemeClr val="accent5">
                <a:hueOff val="-9721720"/>
                <a:satOff val="-661"/>
                <a:lumOff val="1569"/>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Khow more information about medicine and help users to take care of their health.</a:t>
          </a:r>
        </a:p>
      </dsp:txBody>
      <dsp:txXfrm>
        <a:off x="309499" y="2284327"/>
        <a:ext cx="1631438" cy="978863"/>
      </dsp:txXfrm>
    </dsp:sp>
    <dsp:sp modelId="{F0C86C92-24FE-4FF8-84AB-B1967DA24E78}">
      <dsp:nvSpPr>
        <dsp:cNvPr id="0" name=""/>
        <dsp:cNvSpPr/>
      </dsp:nvSpPr>
      <dsp:spPr>
        <a:xfrm>
          <a:off x="2104081" y="2284327"/>
          <a:ext cx="1631438" cy="978863"/>
        </a:xfrm>
        <a:prstGeom prst="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The website has acceptable information about skin care and it’s products, hair care and baby’s Shambu.</a:t>
          </a:r>
        </a:p>
      </dsp:txBody>
      <dsp:txXfrm>
        <a:off x="2104081" y="2284327"/>
        <a:ext cx="1631438" cy="9788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A065D-B9BE-4512-B9D9-27E94E36EF2C}">
      <dsp:nvSpPr>
        <dsp:cNvPr id="0" name=""/>
        <dsp:cNvSpPr/>
      </dsp:nvSpPr>
      <dsp:spPr>
        <a:xfrm>
          <a:off x="0" y="3225"/>
          <a:ext cx="4697730" cy="68701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8CA956-B497-43CC-9F19-DAA8C71B547A}">
      <dsp:nvSpPr>
        <dsp:cNvPr id="0" name=""/>
        <dsp:cNvSpPr/>
      </dsp:nvSpPr>
      <dsp:spPr>
        <a:xfrm>
          <a:off x="207820" y="157802"/>
          <a:ext cx="377855" cy="3778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2510DE-4BFE-404F-8A85-011036129D38}">
      <dsp:nvSpPr>
        <dsp:cNvPr id="0" name=""/>
        <dsp:cNvSpPr/>
      </dsp:nvSpPr>
      <dsp:spPr>
        <a:xfrm>
          <a:off x="793497" y="3225"/>
          <a:ext cx="3904232" cy="687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709" tIns="72709" rIns="72709" bIns="72709" numCol="1" spcCol="1270" anchor="ctr" anchorCtr="0">
          <a:noAutofit/>
        </a:bodyPr>
        <a:lstStyle/>
        <a:p>
          <a:pPr marL="0" lvl="0" indent="0" algn="l" defTabSz="711200">
            <a:lnSpc>
              <a:spcPct val="90000"/>
            </a:lnSpc>
            <a:spcBef>
              <a:spcPct val="0"/>
            </a:spcBef>
            <a:spcAft>
              <a:spcPct val="35000"/>
            </a:spcAft>
            <a:buNone/>
          </a:pPr>
          <a:r>
            <a:rPr lang="en-US" sz="1600" kern="1200"/>
            <a:t>1-Sign up/Sign in.</a:t>
          </a:r>
        </a:p>
      </dsp:txBody>
      <dsp:txXfrm>
        <a:off x="793497" y="3225"/>
        <a:ext cx="3904232" cy="687010"/>
      </dsp:txXfrm>
    </dsp:sp>
    <dsp:sp modelId="{6382A74D-2DB9-4547-BC23-3D13ABF15351}">
      <dsp:nvSpPr>
        <dsp:cNvPr id="0" name=""/>
        <dsp:cNvSpPr/>
      </dsp:nvSpPr>
      <dsp:spPr>
        <a:xfrm>
          <a:off x="0" y="861988"/>
          <a:ext cx="4697730" cy="68701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83D3E4-EF99-44C9-A566-848B1AB52B62}">
      <dsp:nvSpPr>
        <dsp:cNvPr id="0" name=""/>
        <dsp:cNvSpPr/>
      </dsp:nvSpPr>
      <dsp:spPr>
        <a:xfrm>
          <a:off x="207820" y="1016566"/>
          <a:ext cx="377855" cy="3778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7B0E36-90D0-4D27-B32D-2C1272C5A65B}">
      <dsp:nvSpPr>
        <dsp:cNvPr id="0" name=""/>
        <dsp:cNvSpPr/>
      </dsp:nvSpPr>
      <dsp:spPr>
        <a:xfrm>
          <a:off x="793497" y="861988"/>
          <a:ext cx="3904232" cy="687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709" tIns="72709" rIns="72709" bIns="72709" numCol="1" spcCol="1270" anchor="ctr" anchorCtr="0">
          <a:noAutofit/>
        </a:bodyPr>
        <a:lstStyle/>
        <a:p>
          <a:pPr marL="0" lvl="0" indent="0" algn="l" defTabSz="711200">
            <a:lnSpc>
              <a:spcPct val="90000"/>
            </a:lnSpc>
            <a:spcBef>
              <a:spcPct val="0"/>
            </a:spcBef>
            <a:spcAft>
              <a:spcPct val="35000"/>
            </a:spcAft>
            <a:buNone/>
          </a:pPr>
          <a:r>
            <a:rPr lang="en-US" sz="1600" kern="1200"/>
            <a:t>2-Searching for products.</a:t>
          </a:r>
        </a:p>
      </dsp:txBody>
      <dsp:txXfrm>
        <a:off x="793497" y="861988"/>
        <a:ext cx="3904232" cy="687010"/>
      </dsp:txXfrm>
    </dsp:sp>
    <dsp:sp modelId="{4C69FCA3-E96D-4189-8AF1-11022EDC6F0E}">
      <dsp:nvSpPr>
        <dsp:cNvPr id="0" name=""/>
        <dsp:cNvSpPr/>
      </dsp:nvSpPr>
      <dsp:spPr>
        <a:xfrm>
          <a:off x="0" y="1720752"/>
          <a:ext cx="4697730" cy="68701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4B4056-AEDC-486C-8D8B-2D0BFEF0F129}">
      <dsp:nvSpPr>
        <dsp:cNvPr id="0" name=""/>
        <dsp:cNvSpPr/>
      </dsp:nvSpPr>
      <dsp:spPr>
        <a:xfrm>
          <a:off x="207820" y="1875330"/>
          <a:ext cx="377855" cy="3778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3C29D6-0C05-41CC-BF32-1D9494CA4AE9}">
      <dsp:nvSpPr>
        <dsp:cNvPr id="0" name=""/>
        <dsp:cNvSpPr/>
      </dsp:nvSpPr>
      <dsp:spPr>
        <a:xfrm>
          <a:off x="793497" y="1720752"/>
          <a:ext cx="3904232" cy="687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709" tIns="72709" rIns="72709" bIns="72709" numCol="1" spcCol="1270" anchor="ctr" anchorCtr="0">
          <a:noAutofit/>
        </a:bodyPr>
        <a:lstStyle/>
        <a:p>
          <a:pPr marL="0" lvl="0" indent="0" algn="l" defTabSz="711200">
            <a:lnSpc>
              <a:spcPct val="90000"/>
            </a:lnSpc>
            <a:spcBef>
              <a:spcPct val="0"/>
            </a:spcBef>
            <a:spcAft>
              <a:spcPct val="35000"/>
            </a:spcAft>
            <a:buNone/>
          </a:pPr>
          <a:r>
            <a:rPr lang="en-US" sz="1600" kern="1200"/>
            <a:t>3- Online shopping ” getting the medicines and all other products online ”</a:t>
          </a:r>
        </a:p>
      </dsp:txBody>
      <dsp:txXfrm>
        <a:off x="793497" y="1720752"/>
        <a:ext cx="3904232" cy="687010"/>
      </dsp:txXfrm>
    </dsp:sp>
    <dsp:sp modelId="{459C2FCE-3BE3-442E-93BF-0A7F93A2AA6F}">
      <dsp:nvSpPr>
        <dsp:cNvPr id="0" name=""/>
        <dsp:cNvSpPr/>
      </dsp:nvSpPr>
      <dsp:spPr>
        <a:xfrm>
          <a:off x="0" y="2579516"/>
          <a:ext cx="4697730" cy="68701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D43DBA-FE94-455D-AE9B-0349A0AFEBB4}">
      <dsp:nvSpPr>
        <dsp:cNvPr id="0" name=""/>
        <dsp:cNvSpPr/>
      </dsp:nvSpPr>
      <dsp:spPr>
        <a:xfrm>
          <a:off x="207820" y="2734093"/>
          <a:ext cx="377855" cy="3778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795B5B-0F8A-4D1A-A499-492C0BF53E54}">
      <dsp:nvSpPr>
        <dsp:cNvPr id="0" name=""/>
        <dsp:cNvSpPr/>
      </dsp:nvSpPr>
      <dsp:spPr>
        <a:xfrm>
          <a:off x="793497" y="2579516"/>
          <a:ext cx="3904232" cy="687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709" tIns="72709" rIns="72709" bIns="72709" numCol="1" spcCol="1270" anchor="ctr" anchorCtr="0">
          <a:noAutofit/>
        </a:bodyPr>
        <a:lstStyle/>
        <a:p>
          <a:pPr marL="0" lvl="0" indent="0" algn="l" defTabSz="711200">
            <a:lnSpc>
              <a:spcPct val="90000"/>
            </a:lnSpc>
            <a:spcBef>
              <a:spcPct val="0"/>
            </a:spcBef>
            <a:spcAft>
              <a:spcPct val="35000"/>
            </a:spcAft>
            <a:buNone/>
          </a:pPr>
          <a:r>
            <a:rPr lang="en-US" sz="1600" kern="1200"/>
            <a:t>4- The ability of adding products for donation or exchanging them.</a:t>
          </a:r>
        </a:p>
      </dsp:txBody>
      <dsp:txXfrm>
        <a:off x="793497" y="2579516"/>
        <a:ext cx="3904232" cy="687010"/>
      </dsp:txXfrm>
    </dsp:sp>
    <dsp:sp modelId="{321AA0E0-1078-41A1-A590-7EDB68D4D38F}">
      <dsp:nvSpPr>
        <dsp:cNvPr id="0" name=""/>
        <dsp:cNvSpPr/>
      </dsp:nvSpPr>
      <dsp:spPr>
        <a:xfrm>
          <a:off x="0" y="3438279"/>
          <a:ext cx="4697730" cy="68701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05E4F8-EABA-4A46-A457-F591B1C9F7B6}">
      <dsp:nvSpPr>
        <dsp:cNvPr id="0" name=""/>
        <dsp:cNvSpPr/>
      </dsp:nvSpPr>
      <dsp:spPr>
        <a:xfrm>
          <a:off x="207820" y="3592857"/>
          <a:ext cx="377855" cy="37785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2B9E45-38DE-478F-BF2A-2DA123E552E2}">
      <dsp:nvSpPr>
        <dsp:cNvPr id="0" name=""/>
        <dsp:cNvSpPr/>
      </dsp:nvSpPr>
      <dsp:spPr>
        <a:xfrm>
          <a:off x="793497" y="3438279"/>
          <a:ext cx="3904232" cy="687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709" tIns="72709" rIns="72709" bIns="72709" numCol="1" spcCol="1270" anchor="ctr" anchorCtr="0">
          <a:noAutofit/>
        </a:bodyPr>
        <a:lstStyle/>
        <a:p>
          <a:pPr marL="0" lvl="0" indent="0" algn="l" defTabSz="711200">
            <a:lnSpc>
              <a:spcPct val="90000"/>
            </a:lnSpc>
            <a:spcBef>
              <a:spcPct val="0"/>
            </a:spcBef>
            <a:spcAft>
              <a:spcPct val="35000"/>
            </a:spcAft>
            <a:buNone/>
          </a:pPr>
          <a:r>
            <a:rPr lang="en-US" sz="1600" kern="1200"/>
            <a:t>5-reviewing all requests.</a:t>
          </a:r>
        </a:p>
      </dsp:txBody>
      <dsp:txXfrm>
        <a:off x="793497" y="3438279"/>
        <a:ext cx="3904232" cy="6870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1560DD-389C-48E2-9FD4-111C2D5A1CE7}">
      <dsp:nvSpPr>
        <dsp:cNvPr id="0" name=""/>
        <dsp:cNvSpPr/>
      </dsp:nvSpPr>
      <dsp:spPr>
        <a:xfrm>
          <a:off x="0" y="340186"/>
          <a:ext cx="2866642" cy="67626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1- Figma usage for designing the UI/UX of the project</a:t>
          </a:r>
        </a:p>
      </dsp:txBody>
      <dsp:txXfrm>
        <a:off x="33012" y="373198"/>
        <a:ext cx="2800618" cy="610236"/>
      </dsp:txXfrm>
    </dsp:sp>
    <dsp:sp modelId="{B2E0C1B1-4E11-46AB-A6A0-380C234A5A9E}">
      <dsp:nvSpPr>
        <dsp:cNvPr id="0" name=""/>
        <dsp:cNvSpPr/>
      </dsp:nvSpPr>
      <dsp:spPr>
        <a:xfrm>
          <a:off x="0" y="1065406"/>
          <a:ext cx="2866642" cy="67626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2- Html , CSS , Java Script , React for project front end .</a:t>
          </a:r>
        </a:p>
      </dsp:txBody>
      <dsp:txXfrm>
        <a:off x="33012" y="1098418"/>
        <a:ext cx="2800618" cy="610236"/>
      </dsp:txXfrm>
    </dsp:sp>
    <dsp:sp modelId="{1580DD3A-2B29-483F-A018-7AC06E739FAC}">
      <dsp:nvSpPr>
        <dsp:cNvPr id="0" name=""/>
        <dsp:cNvSpPr/>
      </dsp:nvSpPr>
      <dsp:spPr>
        <a:xfrm>
          <a:off x="0" y="1790626"/>
          <a:ext cx="2866642" cy="67626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3- Node.js , next ,firebase,     </a:t>
          </a:r>
        </a:p>
      </dsp:txBody>
      <dsp:txXfrm>
        <a:off x="33012" y="1823638"/>
        <a:ext cx="2800618" cy="6102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DBB259-0932-4FBE-810B-0C58B9EF8CBC}">
      <dsp:nvSpPr>
        <dsp:cNvPr id="0" name=""/>
        <dsp:cNvSpPr/>
      </dsp:nvSpPr>
      <dsp:spPr>
        <a:xfrm>
          <a:off x="0" y="89578"/>
          <a:ext cx="3471960" cy="91592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1- it’s not so easy for finding a suitable appointment for members to discus about project details.</a:t>
          </a:r>
        </a:p>
      </dsp:txBody>
      <dsp:txXfrm>
        <a:off x="44712" y="134290"/>
        <a:ext cx="3382536" cy="826503"/>
      </dsp:txXfrm>
    </dsp:sp>
    <dsp:sp modelId="{9E43F414-5C3A-4EC1-B647-D448BBC279A3}">
      <dsp:nvSpPr>
        <dsp:cNvPr id="0" name=""/>
        <dsp:cNvSpPr/>
      </dsp:nvSpPr>
      <dsp:spPr>
        <a:xfrm>
          <a:off x="0" y="1042945"/>
          <a:ext cx="3471960" cy="91592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2-knowing about medical products and skin care products  we need as a data for our project.</a:t>
          </a:r>
        </a:p>
      </dsp:txBody>
      <dsp:txXfrm>
        <a:off x="44712" y="1087657"/>
        <a:ext cx="3382536" cy="826503"/>
      </dsp:txXfrm>
    </dsp:sp>
    <dsp:sp modelId="{988310A0-0AB6-493D-8EA3-013B252F3147}">
      <dsp:nvSpPr>
        <dsp:cNvPr id="0" name=""/>
        <dsp:cNvSpPr/>
      </dsp:nvSpPr>
      <dsp:spPr>
        <a:xfrm>
          <a:off x="0" y="1996312"/>
          <a:ext cx="3471960" cy="91592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3- imagination of how to make our project suitable and look so awesome which make us changing the front-end of the project which took long time from us .    </a:t>
          </a:r>
          <a:endParaRPr lang="en-US" sz="1300" kern="1200" dirty="0"/>
        </a:p>
      </dsp:txBody>
      <dsp:txXfrm>
        <a:off x="44712" y="2041024"/>
        <a:ext cx="3382536" cy="82650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F84B78-288B-402B-9DF7-F550F53B5B9A}" type="datetimeFigureOut">
              <a:rPr lang="en-US" smtClean="0"/>
              <a:t>6/13/2025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182184-829E-4D17-80D9-12E45CBC765E}" type="slidenum">
              <a:rPr lang="en-US" smtClean="0"/>
              <a:t>‹#›</a:t>
            </a:fld>
            <a:endParaRPr lang="en-US"/>
          </a:p>
        </p:txBody>
      </p:sp>
    </p:spTree>
    <p:extLst>
      <p:ext uri="{BB962C8B-B14F-4D97-AF65-F5344CB8AC3E}">
        <p14:creationId xmlns:p14="http://schemas.microsoft.com/office/powerpoint/2010/main" val="3883978097"/>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44479B-705B-4489-957E-7E8A228BDFA0}" type="datetime1">
              <a:rPr lang="en-US" smtClean="0"/>
              <a:t>6/13/2025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031606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7B66AD-7C08-490A-ADA4-B47E10FB2407}" type="datetime1">
              <a:rPr lang="en-US" smtClean="0"/>
              <a:t>6/13/2025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698704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95027-4255-49E7-9841-CD21BCC99996}" type="datetime1">
              <a:rPr lang="en-US" smtClean="0"/>
              <a:t>6/13/2025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897250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89F774-3FA6-43B8-9241-99959C8FD463}" type="datetime1">
              <a:rPr lang="en-US" smtClean="0"/>
              <a:t>6/13/2025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11785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504452-5DCC-4FE2-A5C9-8A5EF6714D65}" type="datetime1">
              <a:rPr lang="en-US" smtClean="0"/>
              <a:t>6/13/2025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84160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79ABC2-0180-4F3A-A895-A85BC724D472}" type="datetime1">
              <a:rPr lang="en-US" smtClean="0"/>
              <a:t>6/13/2025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76413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EEA9BA-4E8F-439E-BEA4-91FBA01E3F5F}" type="datetime1">
              <a:rPr lang="en-US" smtClean="0"/>
              <a:t>6/13/2025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216860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15BF18-0007-481C-AA29-413124BC3EE7}" type="datetime1">
              <a:rPr lang="en-US" smtClean="0"/>
              <a:t>6/13/2025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054986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E9870-3748-43AD-B547-02A075CB4A1D}" type="datetime1">
              <a:rPr lang="en-US" smtClean="0"/>
              <a:t>6/13/2025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861628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58E7897-33C5-4F1A-9307-D068E37F3DC7}" type="datetime1">
              <a:rPr lang="en-US" smtClean="0"/>
              <a:t>6/13/2025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702003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2E171BA-CC09-47C8-A6DF-F5C5CB59CEEC}" type="datetime1">
              <a:rPr lang="en-US" smtClean="0"/>
              <a:t>6/13/2025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764764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82000"/>
                  </a:schemeClr>
                </a:solidFill>
              </a:defRPr>
            </a:lvl1pPr>
          </a:lstStyle>
          <a:p>
            <a:fld id="{7DA38F49-B3E2-4BF0-BEC7-C30D34ABBB8D}" type="datetime1">
              <a:rPr lang="en-US" smtClean="0"/>
              <a:t>6/13/2025</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82000"/>
                  </a:schemeClr>
                </a:solidFill>
              </a:defRPr>
            </a:lvl1pPr>
          </a:lstStyle>
          <a:p>
            <a:fld id="{70C12960-6E85-460F-B6E3-5B82CB31AF3D}" type="slidenum">
              <a:rPr lang="en-US" smtClean="0"/>
              <a:t>‹#›</a:t>
            </a:fld>
            <a:endParaRPr lang="en-US"/>
          </a:p>
        </p:txBody>
      </p:sp>
    </p:spTree>
    <p:extLst>
      <p:ext uri="{BB962C8B-B14F-4D97-AF65-F5344CB8AC3E}">
        <p14:creationId xmlns:p14="http://schemas.microsoft.com/office/powerpoint/2010/main" val="3687558102"/>
      </p:ext>
    </p:extLst>
  </p:cSld>
  <p:clrMap bg1="lt1" tx1="dk1" bg2="lt2" tx2="dk2" accent1="accent1" accent2="accent2" accent3="accent3" accent4="accent4" accent5="accent5" accent6="accent6" hlink="hlink" folHlink="folHlink"/>
  <p:sldLayoutIdLst>
    <p:sldLayoutId id="2147484065" r:id="rId1"/>
    <p:sldLayoutId id="2147484066" r:id="rId2"/>
    <p:sldLayoutId id="2147484067" r:id="rId3"/>
    <p:sldLayoutId id="2147484068" r:id="rId4"/>
    <p:sldLayoutId id="2147484069" r:id="rId5"/>
    <p:sldLayoutId id="2147484070" r:id="rId6"/>
    <p:sldLayoutId id="2147484071" r:id="rId7"/>
    <p:sldLayoutId id="2147484072" r:id="rId8"/>
    <p:sldLayoutId id="2147484073" r:id="rId9"/>
    <p:sldLayoutId id="2147484074" r:id="rId10"/>
    <p:sldLayoutId id="2147484075"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0.jpeg"/><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hyperlink" Target="https://pxhere.com/en/photo/1438633" TargetMode="External"/><Relationship Id="rId7" Type="http://schemas.openxmlformats.org/officeDocument/2006/relationships/diagramColors" Target="../diagrams/colors5.xml"/><Relationship Id="rId2" Type="http://schemas.openxmlformats.org/officeDocument/2006/relationships/image" Target="../media/image21.jpg"/><Relationship Id="rId1" Type="http://schemas.openxmlformats.org/officeDocument/2006/relationships/slideLayout" Target="../slideLayouts/slideLayout6.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jpe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9.jpeg"/><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oup of pills spilling out of a white bottle&#10;&#10;AI-generated content may be incorrect.">
            <a:extLst>
              <a:ext uri="{FF2B5EF4-FFF2-40B4-BE49-F238E27FC236}">
                <a16:creationId xmlns:a16="http://schemas.microsoft.com/office/drawing/2014/main" id="{8B319488-16CB-9A3B-9321-9A809C2BBDD4}"/>
              </a:ext>
            </a:extLst>
          </p:cNvPr>
          <p:cNvPicPr>
            <a:picLocks noChangeAspect="1"/>
          </p:cNvPicPr>
          <p:nvPr/>
        </p:nvPicPr>
        <p:blipFill>
          <a:blip r:embed="rId2">
            <a:extLst>
              <a:ext uri="{28A0092B-C50C-407E-A947-70E740481C1C}">
                <a14:useLocalDpi xmlns:a14="http://schemas.microsoft.com/office/drawing/2010/main" val="0"/>
              </a:ext>
            </a:extLst>
          </a:blip>
          <a:srcRect t="9091" r="13940"/>
          <a:stretch>
            <a:fillRect/>
          </a:stretch>
        </p:blipFill>
        <p:spPr>
          <a:xfrm>
            <a:off x="15" y="7"/>
            <a:ext cx="9143986" cy="5143493"/>
          </a:xfrm>
          <a:prstGeom prst="rect">
            <a:avLst/>
          </a:prstGeom>
        </p:spPr>
      </p:pic>
      <p:sp>
        <p:nvSpPr>
          <p:cNvPr id="2" name="Title 1">
            <a:extLst>
              <a:ext uri="{FF2B5EF4-FFF2-40B4-BE49-F238E27FC236}">
                <a16:creationId xmlns:a16="http://schemas.microsoft.com/office/drawing/2014/main" id="{46E77BB4-25E2-7E6B-916B-E14A605D962B}"/>
              </a:ext>
            </a:extLst>
          </p:cNvPr>
          <p:cNvSpPr>
            <a:spLocks noGrp="1"/>
          </p:cNvSpPr>
          <p:nvPr>
            <p:ph type="ctrTitle"/>
          </p:nvPr>
        </p:nvSpPr>
        <p:spPr>
          <a:xfrm>
            <a:off x="303415" y="2318946"/>
            <a:ext cx="6808922" cy="1790700"/>
          </a:xfrm>
        </p:spPr>
        <p:txBody>
          <a:bodyPr>
            <a:normAutofit/>
          </a:bodyPr>
          <a:lstStyle/>
          <a:p>
            <a:pPr algn="l"/>
            <a:r>
              <a:rPr lang="en-US" sz="4950">
                <a:solidFill>
                  <a:schemeClr val="accent1"/>
                </a:solidFill>
              </a:rPr>
              <a:t>Pharmacist</a:t>
            </a:r>
            <a:endParaRPr lang="en-US" sz="4950" dirty="0">
              <a:solidFill>
                <a:schemeClr val="accent1"/>
              </a:solidFill>
            </a:endParaRPr>
          </a:p>
        </p:txBody>
      </p:sp>
      <p:sp>
        <p:nvSpPr>
          <p:cNvPr id="3" name="Subtitle 2">
            <a:extLst>
              <a:ext uri="{FF2B5EF4-FFF2-40B4-BE49-F238E27FC236}">
                <a16:creationId xmlns:a16="http://schemas.microsoft.com/office/drawing/2014/main" id="{E0626D05-D77A-631E-A9A7-499DED63F847}"/>
              </a:ext>
            </a:extLst>
          </p:cNvPr>
          <p:cNvSpPr>
            <a:spLocks noGrp="1"/>
          </p:cNvSpPr>
          <p:nvPr>
            <p:ph type="subTitle" idx="1"/>
          </p:nvPr>
        </p:nvSpPr>
        <p:spPr>
          <a:xfrm>
            <a:off x="303415" y="4218709"/>
            <a:ext cx="6808922" cy="444731"/>
          </a:xfrm>
        </p:spPr>
        <p:txBody>
          <a:bodyPr anchor="ctr">
            <a:normAutofit lnSpcReduction="10000"/>
          </a:bodyPr>
          <a:lstStyle/>
          <a:p>
            <a:pPr algn="l"/>
            <a:r>
              <a:rPr lang="en-US" sz="975">
                <a:solidFill>
                  <a:schemeClr val="tx2"/>
                </a:solidFill>
              </a:rPr>
              <a:t>Graduation project </a:t>
            </a:r>
          </a:p>
          <a:p>
            <a:pPr algn="l"/>
            <a:r>
              <a:rPr lang="en-US" sz="975">
                <a:solidFill>
                  <a:schemeClr val="tx2"/>
                </a:solidFill>
              </a:rPr>
              <a:t>Sci asu 2025</a:t>
            </a:r>
            <a:endParaRPr lang="en-US" sz="975" dirty="0">
              <a:solidFill>
                <a:schemeClr val="tx2"/>
              </a:solidFill>
            </a:endParaRPr>
          </a:p>
        </p:txBody>
      </p:sp>
    </p:spTree>
    <p:extLst>
      <p:ext uri="{BB962C8B-B14F-4D97-AF65-F5344CB8AC3E}">
        <p14:creationId xmlns:p14="http://schemas.microsoft.com/office/powerpoint/2010/main" val="29722882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son writing on a notepad">
            <a:extLst>
              <a:ext uri="{FF2B5EF4-FFF2-40B4-BE49-F238E27FC236}">
                <a16:creationId xmlns:a16="http://schemas.microsoft.com/office/drawing/2014/main" id="{99435590-14FC-78DA-47ED-A08177AE0C65}"/>
              </a:ext>
            </a:extLst>
          </p:cNvPr>
          <p:cNvPicPr>
            <a:picLocks noChangeAspect="1"/>
          </p:cNvPicPr>
          <p:nvPr/>
        </p:nvPicPr>
        <p:blipFill>
          <a:blip r:embed="rId2"/>
          <a:srcRect t="6596" r="3" b="3913"/>
          <a:stretch>
            <a:fillRect/>
          </a:stretch>
        </p:blipFill>
        <p:spPr>
          <a:xfrm>
            <a:off x="20" y="10"/>
            <a:ext cx="7252212" cy="5143490"/>
          </a:xfrm>
          <a:prstGeom prst="rect">
            <a:avLst/>
          </a:prstGeom>
        </p:spPr>
      </p:pic>
      <p:sp>
        <p:nvSpPr>
          <p:cNvPr id="38" name="Rectangle 3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43764" y="0"/>
            <a:ext cx="5300233" cy="51435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5EBF2D-0E2F-11BA-07B9-C15CF679799A}"/>
              </a:ext>
            </a:extLst>
          </p:cNvPr>
          <p:cNvSpPr>
            <a:spLocks noGrp="1"/>
          </p:cNvSpPr>
          <p:nvPr>
            <p:ph type="title"/>
          </p:nvPr>
        </p:nvSpPr>
        <p:spPr>
          <a:xfrm>
            <a:off x="5648707" y="273843"/>
            <a:ext cx="2866642" cy="1424934"/>
          </a:xfrm>
        </p:spPr>
        <p:txBody>
          <a:bodyPr vert="horz" lIns="91440" tIns="45720" rIns="91440" bIns="45720" rtlCol="0" anchor="ctr">
            <a:normAutofit/>
          </a:bodyPr>
          <a:lstStyle/>
          <a:p>
            <a:pPr defTabSz="914400"/>
            <a:r>
              <a:rPr lang="en-US" sz="3000"/>
              <a:t>Task Management</a:t>
            </a:r>
          </a:p>
        </p:txBody>
      </p:sp>
      <p:graphicFrame>
        <p:nvGraphicFramePr>
          <p:cNvPr id="15" name="TextBox 2">
            <a:extLst>
              <a:ext uri="{FF2B5EF4-FFF2-40B4-BE49-F238E27FC236}">
                <a16:creationId xmlns:a16="http://schemas.microsoft.com/office/drawing/2014/main" id="{840BB690-5DEC-5078-B8E9-C797921A8261}"/>
              </a:ext>
            </a:extLst>
          </p:cNvPr>
          <p:cNvGraphicFramePr/>
          <p:nvPr>
            <p:extLst>
              <p:ext uri="{D42A27DB-BD31-4B8C-83A1-F6EECF244321}">
                <p14:modId xmlns:p14="http://schemas.microsoft.com/office/powerpoint/2010/main" val="1947089894"/>
              </p:ext>
            </p:extLst>
          </p:nvPr>
        </p:nvGraphicFramePr>
        <p:xfrm>
          <a:off x="5648707" y="1825650"/>
          <a:ext cx="2866642" cy="28070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58153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2BAED-0710-9772-59ED-018C5555F11A}"/>
              </a:ext>
            </a:extLst>
          </p:cNvPr>
          <p:cNvSpPr>
            <a:spLocks noGrp="1"/>
          </p:cNvSpPr>
          <p:nvPr>
            <p:ph type="title"/>
          </p:nvPr>
        </p:nvSpPr>
        <p:spPr>
          <a:xfrm>
            <a:off x="5672040" y="877458"/>
            <a:ext cx="3018646" cy="1030065"/>
          </a:xfrm>
        </p:spPr>
        <p:txBody>
          <a:bodyPr vert="horz" lIns="91440" tIns="45720" rIns="91440" bIns="45720" rtlCol="0" anchor="t">
            <a:normAutofit/>
          </a:bodyPr>
          <a:lstStyle/>
          <a:p>
            <a:pPr defTabSz="914400"/>
            <a:r>
              <a:rPr lang="en-US" sz="2400"/>
              <a:t>Pitfalls &amp; Lessons Learned</a:t>
            </a:r>
            <a:endParaRPr lang="en-US" sz="2400" dirty="0"/>
          </a:p>
        </p:txBody>
      </p:sp>
      <p:pic>
        <p:nvPicPr>
          <p:cNvPr id="4" name="Picture 3" descr="A person pointing at a bottle&#10;&#10;AI-generated content may be incorrect.">
            <a:extLst>
              <a:ext uri="{FF2B5EF4-FFF2-40B4-BE49-F238E27FC236}">
                <a16:creationId xmlns:a16="http://schemas.microsoft.com/office/drawing/2014/main" id="{1D7C2662-79A5-C16E-294A-23702DF71B3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 r="16078" b="-2"/>
          <a:stretch>
            <a:fillRect/>
          </a:stretch>
        </p:blipFill>
        <p:spPr>
          <a:xfrm>
            <a:off x="-7414" y="10"/>
            <a:ext cx="5679453" cy="5143490"/>
          </a:xfrm>
          <a:prstGeom prst="rect">
            <a:avLst/>
          </a:prstGeom>
        </p:spPr>
      </p:pic>
      <p:cxnSp>
        <p:nvCxnSpPr>
          <p:cNvPr id="37" name="Straight Connector 36">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49542" y="653359"/>
            <a:ext cx="552704"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6" name="TextBox 3">
            <a:extLst>
              <a:ext uri="{FF2B5EF4-FFF2-40B4-BE49-F238E27FC236}">
                <a16:creationId xmlns:a16="http://schemas.microsoft.com/office/drawing/2014/main" id="{C27E67CC-7763-867B-4CE7-13C79F546264}"/>
              </a:ext>
            </a:extLst>
          </p:cNvPr>
          <p:cNvGraphicFramePr/>
          <p:nvPr>
            <p:extLst>
              <p:ext uri="{D42A27DB-BD31-4B8C-83A1-F6EECF244321}">
                <p14:modId xmlns:p14="http://schemas.microsoft.com/office/powerpoint/2010/main" val="3971928321"/>
              </p:ext>
            </p:extLst>
          </p:nvPr>
        </p:nvGraphicFramePr>
        <p:xfrm>
          <a:off x="5672040" y="1690255"/>
          <a:ext cx="3471960" cy="30018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651866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2223" y="415614"/>
            <a:ext cx="4306642" cy="4306641"/>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thank you message with blue text&#10;&#10;AI-generated content may be incorrect.">
            <a:extLst>
              <a:ext uri="{FF2B5EF4-FFF2-40B4-BE49-F238E27FC236}">
                <a16:creationId xmlns:a16="http://schemas.microsoft.com/office/drawing/2014/main" id="{57B51873-43BA-80A1-E2B1-039645B0B96E}"/>
              </a:ext>
            </a:extLst>
          </p:cNvPr>
          <p:cNvPicPr>
            <a:picLocks noChangeAspect="1"/>
          </p:cNvPicPr>
          <p:nvPr/>
        </p:nvPicPr>
        <p:blipFill>
          <a:blip r:embed="rId2">
            <a:extLst>
              <a:ext uri="{28A0092B-C50C-407E-A947-70E740481C1C}">
                <a14:useLocalDpi xmlns:a14="http://schemas.microsoft.com/office/drawing/2010/main" val="0"/>
              </a:ext>
            </a:extLst>
          </a:blip>
          <a:srcRect l="10867" r="22632" b="-2"/>
          <a:stretch>
            <a:fillRect/>
          </a:stretch>
        </p:blipFill>
        <p:spPr>
          <a:xfrm>
            <a:off x="379063" y="415613"/>
            <a:ext cx="4306642" cy="4306642"/>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22"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17" y="527759"/>
            <a:ext cx="128636" cy="128636"/>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7"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064" y="1172022"/>
            <a:ext cx="118159" cy="118158"/>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2" name="TextBox 1">
            <a:extLst>
              <a:ext uri="{FF2B5EF4-FFF2-40B4-BE49-F238E27FC236}">
                <a16:creationId xmlns:a16="http://schemas.microsoft.com/office/drawing/2014/main" id="{24A7F90B-1A82-20DF-08EA-9747B4BC93B3}"/>
              </a:ext>
            </a:extLst>
          </p:cNvPr>
          <p:cNvSpPr txBox="1"/>
          <p:nvPr/>
        </p:nvSpPr>
        <p:spPr>
          <a:xfrm>
            <a:off x="4993286" y="2243113"/>
            <a:ext cx="3146755" cy="2185404"/>
          </a:xfrm>
          <a:prstGeom prst="rect">
            <a:avLst/>
          </a:prstGeom>
        </p:spPr>
        <p:txBody>
          <a:bodyPr vert="horz" lIns="91440" tIns="45720" rIns="91440" bIns="45720" rtlCol="0" anchor="t">
            <a:normAutofit/>
          </a:bodyPr>
          <a:lstStyle/>
          <a:p>
            <a:pPr indent="-228600" defTabSz="914400">
              <a:lnSpc>
                <a:spcPct val="90000"/>
              </a:lnSpc>
              <a:spcAft>
                <a:spcPts val="450"/>
              </a:spcAft>
              <a:buFont typeface="Arial" panose="020B0604020202020204" pitchFamily="34" charset="0"/>
              <a:buChar char="•"/>
            </a:pPr>
            <a:r>
              <a:rPr lang="en-US" sz="1500" dirty="0">
                <a:solidFill>
                  <a:schemeClr val="tx1">
                    <a:alpha val="80000"/>
                  </a:schemeClr>
                </a:solidFill>
              </a:rPr>
              <a:t>We want to thank our supervisor who helped us all the semester also the evaluation committee for hearing us , we appreciate your time and attention and  we look forward to your feedback and suggestions. </a:t>
            </a:r>
          </a:p>
        </p:txBody>
      </p:sp>
      <p:sp>
        <p:nvSpPr>
          <p:cNvPr id="19"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0611" y="4331311"/>
            <a:ext cx="84320" cy="84320"/>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1"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9621" y="2714454"/>
            <a:ext cx="0" cy="2429046"/>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01035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3D symbol designs">
            <a:extLst>
              <a:ext uri="{FF2B5EF4-FFF2-40B4-BE49-F238E27FC236}">
                <a16:creationId xmlns:a16="http://schemas.microsoft.com/office/drawing/2014/main" id="{B7CFDF56-F06C-895C-1DDE-C0B0389B16EB}"/>
              </a:ext>
            </a:extLst>
          </p:cNvPr>
          <p:cNvPicPr>
            <a:picLocks noChangeAspect="1"/>
          </p:cNvPicPr>
          <p:nvPr/>
        </p:nvPicPr>
        <p:blipFill>
          <a:blip r:embed="rId2"/>
          <a:srcRect r="5884"/>
          <a:stretch>
            <a:fillRect/>
          </a:stretch>
        </p:blipFill>
        <p:spPr>
          <a:xfrm>
            <a:off x="20" y="10"/>
            <a:ext cx="7252212" cy="5143490"/>
          </a:xfrm>
          <a:prstGeom prst="rect">
            <a:avLst/>
          </a:prstGeom>
        </p:spPr>
      </p:pic>
      <p:sp>
        <p:nvSpPr>
          <p:cNvPr id="31" name="Rectangle 30">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43764" y="0"/>
            <a:ext cx="5300233" cy="51435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3DCD9F-42BF-E25A-5FAE-ED33DDE89894}"/>
              </a:ext>
            </a:extLst>
          </p:cNvPr>
          <p:cNvSpPr>
            <a:spLocks noGrp="1"/>
          </p:cNvSpPr>
          <p:nvPr>
            <p:ph type="title"/>
          </p:nvPr>
        </p:nvSpPr>
        <p:spPr>
          <a:xfrm>
            <a:off x="5538651" y="557585"/>
            <a:ext cx="2997224" cy="2769021"/>
          </a:xfrm>
          <a:noFill/>
        </p:spPr>
        <p:txBody>
          <a:bodyPr vert="horz" lIns="91440" tIns="45720" rIns="91440" bIns="45720" rtlCol="0" anchor="b">
            <a:normAutofit/>
          </a:bodyPr>
          <a:lstStyle/>
          <a:p>
            <a:pPr defTabSz="914400"/>
            <a:r>
              <a:rPr lang="en-US" sz="3900" dirty="0"/>
              <a:t>Project Name </a:t>
            </a:r>
            <a:br>
              <a:rPr lang="en-US" sz="3900" dirty="0"/>
            </a:br>
            <a:br>
              <a:rPr lang="en-US" sz="3900" dirty="0"/>
            </a:br>
            <a:endParaRPr lang="en-US" sz="3900" dirty="0"/>
          </a:p>
        </p:txBody>
      </p:sp>
      <p:sp>
        <p:nvSpPr>
          <p:cNvPr id="4" name="Rectangle 3">
            <a:extLst>
              <a:ext uri="{FF2B5EF4-FFF2-40B4-BE49-F238E27FC236}">
                <a16:creationId xmlns:a16="http://schemas.microsoft.com/office/drawing/2014/main" id="{E465EACC-AE1A-10AE-0750-2ADB20F0A358}"/>
              </a:ext>
            </a:extLst>
          </p:cNvPr>
          <p:cNvSpPr/>
          <p:nvPr/>
        </p:nvSpPr>
        <p:spPr>
          <a:xfrm>
            <a:off x="5951552" y="3471925"/>
            <a:ext cx="2584324" cy="1113989"/>
          </a:xfrm>
          <a:prstGeom prst="rect">
            <a:avLst/>
          </a:prstGeom>
          <a:noFill/>
        </p:spPr>
        <p:txBody>
          <a:bodyPr vert="horz" lIns="91440" tIns="45720" rIns="91440" bIns="45720" rtlCol="0">
            <a:normAutofit/>
            <a:scene3d>
              <a:camera prst="orthographicFront"/>
              <a:lightRig rig="soft" dir="t">
                <a:rot lat="0" lon="0" rev="15600000"/>
              </a:lightRig>
            </a:scene3d>
            <a:sp3d extrusionH="57150" prstMaterial="softEdge">
              <a:bevelT w="25400" h="38100"/>
            </a:sp3d>
          </a:bodyPr>
          <a:lstStyle/>
          <a:p>
            <a:pPr defTabSz="914400">
              <a:lnSpc>
                <a:spcPct val="90000"/>
              </a:lnSpc>
              <a:spcBef>
                <a:spcPts val="1000"/>
              </a:spcBef>
            </a:pPr>
            <a:r>
              <a:rPr lang="en-US" sz="2400" b="1">
                <a:ln/>
              </a:rPr>
              <a:t>pharmacist</a:t>
            </a:r>
          </a:p>
        </p:txBody>
      </p:sp>
    </p:spTree>
    <p:extLst>
      <p:ext uri="{BB962C8B-B14F-4D97-AF65-F5344CB8AC3E}">
        <p14:creationId xmlns:p14="http://schemas.microsoft.com/office/powerpoint/2010/main" val="27290582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E4D846-3AFC-4F86-8C35-24B0542A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asket with a bottle and a cross inside&#10;&#10;AI-generated content may be incorrect.">
            <a:extLst>
              <a:ext uri="{FF2B5EF4-FFF2-40B4-BE49-F238E27FC236}">
                <a16:creationId xmlns:a16="http://schemas.microsoft.com/office/drawing/2014/main" id="{4EB663F8-51FE-254A-AD86-397C7FDFCE11}"/>
              </a:ext>
            </a:extLst>
          </p:cNvPr>
          <p:cNvPicPr>
            <a:picLocks noChangeAspect="1"/>
          </p:cNvPicPr>
          <p:nvPr/>
        </p:nvPicPr>
        <p:blipFill>
          <a:blip r:embed="rId2">
            <a:extLst>
              <a:ext uri="{28A0092B-C50C-407E-A947-70E740481C1C}">
                <a14:useLocalDpi xmlns:a14="http://schemas.microsoft.com/office/drawing/2010/main" val="0"/>
              </a:ext>
            </a:extLst>
          </a:blip>
          <a:srcRect l="42546" t="6144" r="-1" b="2946"/>
          <a:stretch>
            <a:fillRect/>
          </a:stretch>
        </p:blipFill>
        <p:spPr>
          <a:xfrm>
            <a:off x="20" y="10"/>
            <a:ext cx="6501364" cy="5143490"/>
          </a:xfrm>
          <a:prstGeom prst="rect">
            <a:avLst/>
          </a:prstGeom>
        </p:spPr>
      </p:pic>
      <p:sp>
        <p:nvSpPr>
          <p:cNvPr id="12" name="Rectangle 11">
            <a:extLst>
              <a:ext uri="{FF2B5EF4-FFF2-40B4-BE49-F238E27FC236}">
                <a16:creationId xmlns:a16="http://schemas.microsoft.com/office/drawing/2014/main" id="{284781B9-12CB-45C3-907A-9ED93FF72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826549" y="0"/>
            <a:ext cx="7317451" cy="51435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DB874C6-8D36-38DB-0986-A11C8F47271B}"/>
              </a:ext>
            </a:extLst>
          </p:cNvPr>
          <p:cNvSpPr>
            <a:spLocks noGrp="1"/>
          </p:cNvSpPr>
          <p:nvPr>
            <p:ph type="title"/>
          </p:nvPr>
        </p:nvSpPr>
        <p:spPr>
          <a:xfrm>
            <a:off x="6277852" y="870966"/>
            <a:ext cx="2578608" cy="843534"/>
          </a:xfrm>
        </p:spPr>
        <p:txBody>
          <a:bodyPr vert="horz" lIns="91440" tIns="45720" rIns="91440" bIns="45720" rtlCol="0" anchor="b">
            <a:normAutofit/>
          </a:bodyPr>
          <a:lstStyle/>
          <a:p>
            <a:pPr defTabSz="914400"/>
            <a:r>
              <a:rPr lang="en-US" sz="2400" b="1"/>
              <a:t>Supervisor</a:t>
            </a:r>
            <a:r>
              <a:rPr lang="en-US" sz="2400"/>
              <a:t> </a:t>
            </a:r>
            <a:endParaRPr lang="en-US" sz="2400" dirty="0"/>
          </a:p>
        </p:txBody>
      </p:sp>
      <p:sp>
        <p:nvSpPr>
          <p:cNvPr id="14" name="Rectangle 1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515500" y="454343"/>
            <a:ext cx="54864" cy="411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63" y="1832610"/>
            <a:ext cx="2414016" cy="6858"/>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CBC6B1D-E786-DF06-48D2-559DC624DBC1}"/>
              </a:ext>
            </a:extLst>
          </p:cNvPr>
          <p:cNvSpPr txBox="1"/>
          <p:nvPr/>
        </p:nvSpPr>
        <p:spPr>
          <a:xfrm>
            <a:off x="6277852" y="2038540"/>
            <a:ext cx="2579180" cy="2405444"/>
          </a:xfrm>
          <a:prstGeom prst="rect">
            <a:avLst/>
          </a:prstGeom>
        </p:spPr>
        <p:txBody>
          <a:bodyPr vert="horz" lIns="91440" tIns="45720" rIns="91440" bIns="45720" rtlCol="0" anchor="t">
            <a:normAutofit/>
          </a:bodyPr>
          <a:lstStyle/>
          <a:p>
            <a:pPr indent="-228600" defTabSz="914400">
              <a:lnSpc>
                <a:spcPct val="90000"/>
              </a:lnSpc>
              <a:spcAft>
                <a:spcPts val="450"/>
              </a:spcAft>
              <a:buFont typeface="Arial" panose="020B0604020202020204" pitchFamily="34" charset="0"/>
              <a:buChar char="•"/>
            </a:pPr>
            <a:r>
              <a:rPr lang="en-US"/>
              <a:t>Dr: Ghada </a:t>
            </a:r>
          </a:p>
          <a:p>
            <a:pPr indent="-228600" defTabSz="914400">
              <a:lnSpc>
                <a:spcPct val="90000"/>
              </a:lnSpc>
              <a:spcAft>
                <a:spcPts val="450"/>
              </a:spcAft>
              <a:buFont typeface="Arial" panose="020B0604020202020204" pitchFamily="34" charset="0"/>
              <a:buChar char="•"/>
            </a:pPr>
            <a:r>
              <a:rPr lang="en-US"/>
              <a:t>Supervisor for project pharmacist </a:t>
            </a:r>
            <a:br>
              <a:rPr lang="en-US"/>
            </a:br>
            <a:r>
              <a:rPr lang="en-US"/>
              <a:t>SCI ASU 2025. </a:t>
            </a:r>
            <a:endParaRPr lang="en-US" dirty="0"/>
          </a:p>
        </p:txBody>
      </p:sp>
    </p:spTree>
    <p:extLst>
      <p:ext uri="{BB962C8B-B14F-4D97-AF65-F5344CB8AC3E}">
        <p14:creationId xmlns:p14="http://schemas.microsoft.com/office/powerpoint/2010/main" val="25812077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56B343-807D-456E-AA26-80E96B75D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59810" y="161401"/>
            <a:ext cx="555498" cy="88751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675" y="266219"/>
            <a:ext cx="4638730" cy="443640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and person at a pharmacy&#10;&#10;AI-generated content may be incorrect.">
            <a:extLst>
              <a:ext uri="{FF2B5EF4-FFF2-40B4-BE49-F238E27FC236}">
                <a16:creationId xmlns:a16="http://schemas.microsoft.com/office/drawing/2014/main" id="{3B65729C-C379-6007-92C7-6B440373ABED}"/>
              </a:ext>
            </a:extLst>
          </p:cNvPr>
          <p:cNvPicPr>
            <a:picLocks noChangeAspect="1"/>
          </p:cNvPicPr>
          <p:nvPr/>
        </p:nvPicPr>
        <p:blipFill>
          <a:blip r:embed="rId2">
            <a:extLst>
              <a:ext uri="{28A0092B-C50C-407E-A947-70E740481C1C}">
                <a14:useLocalDpi xmlns:a14="http://schemas.microsoft.com/office/drawing/2010/main" val="0"/>
              </a:ext>
            </a:extLst>
          </a:blip>
          <a:srcRect l="14609" r="14829" b="-3"/>
          <a:stretch>
            <a:fillRect/>
          </a:stretch>
        </p:blipFill>
        <p:spPr>
          <a:xfrm>
            <a:off x="432183" y="487870"/>
            <a:ext cx="4221013" cy="3993107"/>
          </a:xfrm>
          <a:prstGeom prst="rect">
            <a:avLst/>
          </a:prstGeom>
        </p:spPr>
      </p:pic>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458339" y="1458684"/>
            <a:ext cx="3017520" cy="205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0BDDF4D-2E85-5523-5BDE-6689EF274F51}"/>
              </a:ext>
            </a:extLst>
          </p:cNvPr>
          <p:cNvSpPr txBox="1"/>
          <p:nvPr/>
        </p:nvSpPr>
        <p:spPr>
          <a:xfrm>
            <a:off x="5429259" y="1523325"/>
            <a:ext cx="3212238" cy="2633958"/>
          </a:xfrm>
          <a:prstGeom prst="rect">
            <a:avLst/>
          </a:prstGeom>
        </p:spPr>
        <p:txBody>
          <a:bodyPr vert="horz" lIns="91440" tIns="45720" rIns="91440" bIns="45720" rtlCol="0" anchor="ctr">
            <a:normAutofit/>
          </a:bodyPr>
          <a:lstStyle/>
          <a:p>
            <a:pPr indent="-228600" defTabSz="914400">
              <a:lnSpc>
                <a:spcPct val="90000"/>
              </a:lnSpc>
              <a:spcAft>
                <a:spcPts val="600"/>
              </a:spcAft>
              <a:buSzPct val="87000"/>
              <a:buFont typeface="Arial" panose="020B0604020202020204" pitchFamily="34" charset="0"/>
              <a:buChar char="•"/>
            </a:pPr>
            <a:r>
              <a:rPr lang="en-US" sz="1400"/>
              <a:t> </a:t>
            </a:r>
            <a:r>
              <a:rPr lang="en-US" sz="1400" b="1"/>
              <a:t>project members:</a:t>
            </a:r>
            <a:endParaRPr lang="en-US" sz="1400"/>
          </a:p>
          <a:p>
            <a:pPr indent="-228600" defTabSz="914400">
              <a:lnSpc>
                <a:spcPct val="90000"/>
              </a:lnSpc>
              <a:buSzPct val="87000"/>
              <a:buFont typeface="Arial" panose="020B0604020202020204" pitchFamily="34" charset="0"/>
              <a:buChar char="•"/>
            </a:pPr>
            <a:r>
              <a:rPr lang="en-US" sz="1400"/>
              <a:t> 1- Abdelrhman Taha Saad Taha (CS/PHYS).</a:t>
            </a:r>
          </a:p>
          <a:p>
            <a:pPr indent="-228600" defTabSz="914400">
              <a:lnSpc>
                <a:spcPct val="90000"/>
              </a:lnSpc>
              <a:buSzPct val="87000"/>
              <a:buFont typeface="Arial" panose="020B0604020202020204" pitchFamily="34" charset="0"/>
              <a:buChar char="•"/>
            </a:pPr>
            <a:endParaRPr lang="en-US" sz="1400"/>
          </a:p>
          <a:p>
            <a:pPr indent="-228600" defTabSz="914400">
              <a:lnSpc>
                <a:spcPct val="90000"/>
              </a:lnSpc>
              <a:buSzPct val="87000"/>
              <a:buFont typeface="Arial" panose="020B0604020202020204" pitchFamily="34" charset="0"/>
              <a:buChar char="•"/>
            </a:pPr>
            <a:r>
              <a:rPr lang="en-US" sz="1400"/>
              <a:t>2-  Yehya Fadl Ali Fadl (CS/PHYS).</a:t>
            </a:r>
          </a:p>
          <a:p>
            <a:pPr indent="-228600" defTabSz="914400">
              <a:lnSpc>
                <a:spcPct val="90000"/>
              </a:lnSpc>
              <a:buSzPct val="87000"/>
              <a:buFont typeface="Arial" panose="020B0604020202020204" pitchFamily="34" charset="0"/>
              <a:buChar char="•"/>
            </a:pPr>
            <a:endParaRPr lang="en-US" sz="1400"/>
          </a:p>
          <a:p>
            <a:pPr indent="-228600" defTabSz="914400">
              <a:lnSpc>
                <a:spcPct val="90000"/>
              </a:lnSpc>
              <a:spcAft>
                <a:spcPts val="600"/>
              </a:spcAft>
              <a:buSzPct val="87000"/>
              <a:buFont typeface="Arial" panose="020B0604020202020204" pitchFamily="34" charset="0"/>
              <a:buChar char="•"/>
            </a:pPr>
            <a:r>
              <a:rPr lang="en-US" sz="1400"/>
              <a:t>3-  Samy Mohamed Samy Shoukry (CS/PHYS).</a:t>
            </a:r>
          </a:p>
          <a:p>
            <a:pPr indent="-228600" defTabSz="914400">
              <a:lnSpc>
                <a:spcPct val="90000"/>
              </a:lnSpc>
              <a:spcAft>
                <a:spcPts val="600"/>
              </a:spcAft>
              <a:buSzPct val="87000"/>
              <a:buFont typeface="Arial" panose="020B0604020202020204" pitchFamily="34" charset="0"/>
              <a:buChar char="•"/>
            </a:pPr>
            <a:endParaRPr lang="en-US" sz="1400"/>
          </a:p>
          <a:p>
            <a:pPr indent="-228600" defTabSz="914400">
              <a:lnSpc>
                <a:spcPct val="90000"/>
              </a:lnSpc>
              <a:spcAft>
                <a:spcPts val="600"/>
              </a:spcAft>
              <a:buSzPct val="87000"/>
              <a:buFont typeface="Arial" panose="020B0604020202020204" pitchFamily="34" charset="0"/>
              <a:buChar char="•"/>
            </a:pPr>
            <a:r>
              <a:rPr lang="en-US" sz="1400"/>
              <a:t>4- Ahmed Anter Sayed Awad (CS/STAT).</a:t>
            </a:r>
          </a:p>
          <a:p>
            <a:pPr indent="-228600" defTabSz="914400">
              <a:lnSpc>
                <a:spcPct val="90000"/>
              </a:lnSpc>
              <a:spcAft>
                <a:spcPts val="600"/>
              </a:spcAft>
              <a:buSzPct val="87000"/>
              <a:buFont typeface="Arial" panose="020B0604020202020204" pitchFamily="34" charset="0"/>
              <a:buChar char="•"/>
            </a:pPr>
            <a:endParaRPr lang="en-US" sz="1400"/>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57884" y="4540020"/>
            <a:ext cx="555498" cy="11559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05737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81000">
              <a:schemeClr val="accent1">
                <a:lumMod val="45000"/>
                <a:lumOff val="55000"/>
              </a:schemeClr>
            </a:gs>
            <a:gs pos="83000">
              <a:schemeClr val="accent1">
                <a:lumMod val="45000"/>
                <a:lumOff val="55000"/>
              </a:schemeClr>
            </a:gs>
            <a:gs pos="9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useBgFill="1">
        <p:nvSpPr>
          <p:cNvPr id="258" name="Rectangle 25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ectangle 25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63" y="1057562"/>
            <a:ext cx="51435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Rectangle 26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64" y="1065164"/>
            <a:ext cx="51434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Rectangle 26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75942" y="2691064"/>
            <a:ext cx="1876484"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6" name="Freeform: Shape 26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727288"/>
            <a:ext cx="2925267" cy="3134219"/>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8" name="Rectangle 26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70" y="1049957"/>
            <a:ext cx="5143502"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A616F7-55E2-F7B0-E6AE-7CE89EEDB6CB}"/>
              </a:ext>
            </a:extLst>
          </p:cNvPr>
          <p:cNvSpPr>
            <a:spLocks noGrp="1"/>
          </p:cNvSpPr>
          <p:nvPr>
            <p:ph type="title"/>
          </p:nvPr>
        </p:nvSpPr>
        <p:spPr>
          <a:xfrm>
            <a:off x="350041" y="440141"/>
            <a:ext cx="2401025" cy="2540623"/>
          </a:xfrm>
        </p:spPr>
        <p:txBody>
          <a:bodyPr vert="horz" lIns="91440" tIns="45720" rIns="91440" bIns="45720" rtlCol="0" anchor="b">
            <a:normAutofit/>
          </a:bodyPr>
          <a:lstStyle/>
          <a:p>
            <a:pPr algn="r" defTabSz="914400"/>
            <a:r>
              <a:rPr lang="en-US" sz="3000" kern="1200">
                <a:solidFill>
                  <a:srgbClr val="FFFFFF"/>
                </a:solidFill>
                <a:latin typeface="+mj-lt"/>
                <a:ea typeface="+mj-ea"/>
                <a:cs typeface="+mj-cs"/>
              </a:rPr>
              <a:t>introduction</a:t>
            </a:r>
          </a:p>
        </p:txBody>
      </p:sp>
      <p:sp>
        <p:nvSpPr>
          <p:cNvPr id="3" name="TextBox 2">
            <a:extLst>
              <a:ext uri="{FF2B5EF4-FFF2-40B4-BE49-F238E27FC236}">
                <a16:creationId xmlns:a16="http://schemas.microsoft.com/office/drawing/2014/main" id="{3942A27D-0694-EC97-56EE-03A9DC76F6B5}"/>
              </a:ext>
            </a:extLst>
          </p:cNvPr>
          <p:cNvSpPr txBox="1"/>
          <p:nvPr/>
        </p:nvSpPr>
        <p:spPr>
          <a:xfrm>
            <a:off x="3034713" y="499585"/>
            <a:ext cx="3482493" cy="4159535"/>
          </a:xfrm>
          <a:prstGeom prst="rect">
            <a:avLst/>
          </a:prstGeom>
        </p:spPr>
        <p:txBody>
          <a:bodyPr vert="horz" lIns="91440" tIns="45720" rIns="91440" bIns="45720" rtlCol="0" anchor="ctr">
            <a:noAutofit/>
          </a:bodyPr>
          <a:lstStyle/>
          <a:p>
            <a:pPr indent="-228600" defTabSz="914400">
              <a:lnSpc>
                <a:spcPct val="90000"/>
              </a:lnSpc>
              <a:spcAft>
                <a:spcPts val="600"/>
              </a:spcAft>
              <a:buFont typeface="Arial" panose="020B0604020202020204" pitchFamily="34" charset="0"/>
              <a:buChar char="•"/>
            </a:pPr>
            <a:r>
              <a:rPr lang="en-US" sz="1400" dirty="0"/>
              <a:t>From project name it’s going for medical usage like getting medicine online know information about medical products, thermos, hair care, skin care, medicines etc..., the new idea we added here is the exchange products whatever they are between users the idea is easing finding the non-major products like the imported products and that ones are very expensive</a:t>
            </a:r>
          </a:p>
          <a:p>
            <a:pPr indent="-228600" defTabSz="914400">
              <a:lnSpc>
                <a:spcPct val="90000"/>
              </a:lnSpc>
              <a:buFont typeface="Arial" panose="020B0604020202020204" pitchFamily="34" charset="0"/>
              <a:buChar char="•"/>
            </a:pPr>
            <a:r>
              <a:rPr lang="en-US" sz="1400" dirty="0"/>
              <a:t>Also ease the way for people who want to donate for their products, there is the ability to buy online by adding your online card, as there is a feature to buy more than one product at a time by adding products in your shopping card</a:t>
            </a:r>
          </a:p>
        </p:txBody>
      </p:sp>
      <p:pic>
        <p:nvPicPr>
          <p:cNvPr id="7" name="Graphic 6" descr="Stethoscope">
            <a:extLst>
              <a:ext uri="{FF2B5EF4-FFF2-40B4-BE49-F238E27FC236}">
                <a16:creationId xmlns:a16="http://schemas.microsoft.com/office/drawing/2014/main" id="{63ABD09B-4262-49DA-EB6E-1A99535835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7214" y="1208228"/>
            <a:ext cx="2711832" cy="2711832"/>
          </a:xfrm>
          <a:prstGeom prst="rect">
            <a:avLst/>
          </a:prstGeom>
        </p:spPr>
      </p:pic>
    </p:spTree>
    <p:extLst>
      <p:ext uri="{BB962C8B-B14F-4D97-AF65-F5344CB8AC3E}">
        <p14:creationId xmlns:p14="http://schemas.microsoft.com/office/powerpoint/2010/main" val="22260615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tanding next to a group of bottles&#10;&#10;AI-generated content may be incorrect.">
            <a:extLst>
              <a:ext uri="{FF2B5EF4-FFF2-40B4-BE49-F238E27FC236}">
                <a16:creationId xmlns:a16="http://schemas.microsoft.com/office/drawing/2014/main" id="{F5841E00-EF30-54B3-409A-7A65683BC361}"/>
              </a:ext>
            </a:extLst>
          </p:cNvPr>
          <p:cNvPicPr>
            <a:picLocks noChangeAspect="1"/>
          </p:cNvPicPr>
          <p:nvPr/>
        </p:nvPicPr>
        <p:blipFill>
          <a:blip r:embed="rId2">
            <a:extLst>
              <a:ext uri="{28A0092B-C50C-407E-A947-70E740481C1C}">
                <a14:useLocalDpi xmlns:a14="http://schemas.microsoft.com/office/drawing/2010/main" val="0"/>
              </a:ext>
            </a:extLst>
          </a:blip>
          <a:srcRect l="15776" r="28192" b="2"/>
          <a:stretch>
            <a:fillRect/>
          </a:stretch>
        </p:blipFill>
        <p:spPr>
          <a:xfrm>
            <a:off x="5102735" y="798957"/>
            <a:ext cx="3547661" cy="3545586"/>
          </a:xfrm>
          <a:prstGeom prst="rect">
            <a:avLst/>
          </a:prstGeom>
        </p:spPr>
      </p:pic>
      <p:sp>
        <p:nvSpPr>
          <p:cNvPr id="2" name="Title 1">
            <a:extLst>
              <a:ext uri="{FF2B5EF4-FFF2-40B4-BE49-F238E27FC236}">
                <a16:creationId xmlns:a16="http://schemas.microsoft.com/office/drawing/2014/main" id="{03C66424-13AD-BD06-6E65-9AB9601C7B8E}"/>
              </a:ext>
            </a:extLst>
          </p:cNvPr>
          <p:cNvSpPr>
            <a:spLocks noGrp="1"/>
          </p:cNvSpPr>
          <p:nvPr>
            <p:ph type="title"/>
          </p:nvPr>
        </p:nvSpPr>
        <p:spPr>
          <a:xfrm>
            <a:off x="589788" y="630937"/>
            <a:ext cx="4269715" cy="1945727"/>
          </a:xfrm>
        </p:spPr>
        <p:txBody>
          <a:bodyPr vert="horz" lIns="68580" tIns="34290" rIns="68580" bIns="34290" rtlCol="0" anchor="b">
            <a:normAutofit/>
          </a:bodyPr>
          <a:lstStyle/>
          <a:p>
            <a:r>
              <a:rPr lang="en-US" sz="3600">
                <a:solidFill>
                  <a:srgbClr val="156082"/>
                </a:solidFill>
              </a:rPr>
              <a:t>Problem &amp; Solution </a:t>
            </a:r>
            <a:endParaRPr lang="en-US" sz="3600" dirty="0">
              <a:solidFill>
                <a:srgbClr val="156082"/>
              </a:solidFill>
            </a:endParaRPr>
          </a:p>
        </p:txBody>
      </p:sp>
      <p:graphicFrame>
        <p:nvGraphicFramePr>
          <p:cNvPr id="7" name="TextBox 2">
            <a:extLst>
              <a:ext uri="{FF2B5EF4-FFF2-40B4-BE49-F238E27FC236}">
                <a16:creationId xmlns:a16="http://schemas.microsoft.com/office/drawing/2014/main" id="{BCB3F082-AC16-CCF4-0378-29FFBC285F03}"/>
              </a:ext>
            </a:extLst>
          </p:cNvPr>
          <p:cNvGraphicFramePr/>
          <p:nvPr/>
        </p:nvGraphicFramePr>
        <p:xfrm>
          <a:off x="-2280" y="2657292"/>
          <a:ext cx="5105013" cy="19883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17293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up unopened pill packets">
            <a:extLst>
              <a:ext uri="{FF2B5EF4-FFF2-40B4-BE49-F238E27FC236}">
                <a16:creationId xmlns:a16="http://schemas.microsoft.com/office/drawing/2014/main" id="{2B8A51B2-45D3-6925-87A4-ED4FCA1FFF33}"/>
              </a:ext>
            </a:extLst>
          </p:cNvPr>
          <p:cNvPicPr>
            <a:picLocks noChangeAspect="1"/>
          </p:cNvPicPr>
          <p:nvPr/>
        </p:nvPicPr>
        <p:blipFill>
          <a:blip r:embed="rId2"/>
          <a:srcRect l="741" r="18704" b="3073"/>
          <a:stretch>
            <a:fillRect/>
          </a:stretch>
        </p:blipFill>
        <p:spPr>
          <a:xfrm>
            <a:off x="2642616" y="10"/>
            <a:ext cx="6501384" cy="5143490"/>
          </a:xfrm>
          <a:prstGeom prst="rect">
            <a:avLst/>
          </a:prstGeom>
        </p:spPr>
      </p:pic>
      <p:sp>
        <p:nvSpPr>
          <p:cNvPr id="23" name="Rectangle 22">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17451" cy="51435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3E05693-A750-7467-752D-FEF8B141D9D1}"/>
              </a:ext>
            </a:extLst>
          </p:cNvPr>
          <p:cNvSpPr>
            <a:spLocks noGrp="1"/>
          </p:cNvSpPr>
          <p:nvPr>
            <p:ph type="title"/>
          </p:nvPr>
        </p:nvSpPr>
        <p:spPr>
          <a:xfrm>
            <a:off x="278320" y="870966"/>
            <a:ext cx="2578608" cy="843534"/>
          </a:xfrm>
        </p:spPr>
        <p:txBody>
          <a:bodyPr vert="horz" lIns="91440" tIns="45720" rIns="91440" bIns="45720" rtlCol="0" anchor="b">
            <a:normAutofit/>
          </a:bodyPr>
          <a:lstStyle/>
          <a:p>
            <a:pPr defTabSz="914400"/>
            <a:r>
              <a:rPr lang="en-US" sz="2400" dirty="0"/>
              <a:t>Project Scope </a:t>
            </a:r>
          </a:p>
        </p:txBody>
      </p:sp>
      <p:sp>
        <p:nvSpPr>
          <p:cNvPr id="24" name="Rectangle 2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96919" y="454343"/>
            <a:ext cx="54864" cy="411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183" y="1832610"/>
            <a:ext cx="2475738" cy="6858"/>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6AB77727-0621-A256-85E2-3384D03F8E7C}"/>
              </a:ext>
            </a:extLst>
          </p:cNvPr>
          <p:cNvSpPr txBox="1"/>
          <p:nvPr/>
        </p:nvSpPr>
        <p:spPr>
          <a:xfrm>
            <a:off x="217741" y="2029304"/>
            <a:ext cx="2579180" cy="2405444"/>
          </a:xfrm>
          <a:prstGeom prst="rect">
            <a:avLst/>
          </a:prstGeom>
        </p:spPr>
        <p:txBody>
          <a:bodyPr vert="horz" lIns="91440" tIns="45720" rIns="91440" bIns="45720" rtlCol="0" anchor="t">
            <a:normAutofit/>
          </a:bodyPr>
          <a:lstStyle/>
          <a:p>
            <a:pPr indent="-228600" defTabSz="914400">
              <a:lnSpc>
                <a:spcPct val="90000"/>
              </a:lnSpc>
              <a:spcAft>
                <a:spcPts val="450"/>
              </a:spcAft>
              <a:buFont typeface="Arial" panose="020B0604020202020204" pitchFamily="34" charset="0"/>
              <a:buChar char="•"/>
            </a:pPr>
            <a:r>
              <a:rPr lang="en-US" sz="1600" dirty="0"/>
              <a:t>This project responsible for medical products , information and knowing more about medicine, it’s price and how to use it, donate it and sell if someone wanted that.</a:t>
            </a:r>
          </a:p>
        </p:txBody>
      </p:sp>
    </p:spTree>
    <p:extLst>
      <p:ext uri="{BB962C8B-B14F-4D97-AF65-F5344CB8AC3E}">
        <p14:creationId xmlns:p14="http://schemas.microsoft.com/office/powerpoint/2010/main" val="32483164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3E17859-C5F0-476F-A082-A4CB8841D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3281"/>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A2434C0-8C3F-0FDF-1014-09E3C9DD8B4F}"/>
              </a:ext>
            </a:extLst>
          </p:cNvPr>
          <p:cNvSpPr>
            <a:spLocks noGrp="1"/>
          </p:cNvSpPr>
          <p:nvPr>
            <p:ph type="title"/>
          </p:nvPr>
        </p:nvSpPr>
        <p:spPr>
          <a:xfrm>
            <a:off x="628650" y="273843"/>
            <a:ext cx="7886699" cy="994173"/>
          </a:xfrm>
        </p:spPr>
        <p:txBody>
          <a:bodyPr vert="horz" lIns="91440" tIns="45720" rIns="91440" bIns="45720" rtlCol="0" anchor="ctr">
            <a:normAutofit/>
          </a:bodyPr>
          <a:lstStyle/>
          <a:p>
            <a:pPr defTabSz="914400"/>
            <a:r>
              <a:rPr lang="en-US" sz="4400"/>
              <a:t>Objectives </a:t>
            </a:r>
          </a:p>
        </p:txBody>
      </p:sp>
      <p:pic>
        <p:nvPicPr>
          <p:cNvPr id="7" name="Picture 6">
            <a:extLst>
              <a:ext uri="{FF2B5EF4-FFF2-40B4-BE49-F238E27FC236}">
                <a16:creationId xmlns:a16="http://schemas.microsoft.com/office/drawing/2014/main" id="{E368522C-FC6C-65A5-5726-7BB5C97F03DA}"/>
              </a:ext>
            </a:extLst>
          </p:cNvPr>
          <p:cNvPicPr>
            <a:picLocks noChangeAspect="1"/>
          </p:cNvPicPr>
          <p:nvPr/>
        </p:nvPicPr>
        <p:blipFill>
          <a:blip r:embed="rId2"/>
          <a:srcRect l="17507" r="15742" b="-1"/>
          <a:stretch>
            <a:fillRect/>
          </a:stretch>
        </p:blipFill>
        <p:spPr>
          <a:xfrm>
            <a:off x="5136688" y="1328308"/>
            <a:ext cx="3378661" cy="3378661"/>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3"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5235395" y="1447355"/>
            <a:ext cx="3417474" cy="3417474"/>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5741" y="1476787"/>
            <a:ext cx="500006" cy="48644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5" name="TextBox 2">
            <a:extLst>
              <a:ext uri="{FF2B5EF4-FFF2-40B4-BE49-F238E27FC236}">
                <a16:creationId xmlns:a16="http://schemas.microsoft.com/office/drawing/2014/main" id="{93EED1A0-CE28-981F-6731-58E33CA8EFD1}"/>
              </a:ext>
            </a:extLst>
          </p:cNvPr>
          <p:cNvGraphicFramePr/>
          <p:nvPr>
            <p:extLst>
              <p:ext uri="{D42A27DB-BD31-4B8C-83A1-F6EECF244321}">
                <p14:modId xmlns:p14="http://schemas.microsoft.com/office/powerpoint/2010/main" val="4107581497"/>
              </p:ext>
            </p:extLst>
          </p:nvPr>
        </p:nvGraphicFramePr>
        <p:xfrm>
          <a:off x="628650" y="1369218"/>
          <a:ext cx="4045020" cy="3263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171651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63154" y="1063154"/>
            <a:ext cx="5156864"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8871" y="1995355"/>
            <a:ext cx="3266696"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85662" y="1228564"/>
            <a:ext cx="5143179"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560516" y="900984"/>
            <a:ext cx="3606227"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75AB5D6-0AF5-B348-E58A-2D57F2A9EF0B}"/>
              </a:ext>
            </a:extLst>
          </p:cNvPr>
          <p:cNvSpPr>
            <a:spLocks noGrp="1"/>
          </p:cNvSpPr>
          <p:nvPr>
            <p:ph type="title"/>
          </p:nvPr>
        </p:nvSpPr>
        <p:spPr>
          <a:xfrm>
            <a:off x="495030" y="2075329"/>
            <a:ext cx="2160621" cy="2303930"/>
          </a:xfrm>
        </p:spPr>
        <p:txBody>
          <a:bodyPr vert="horz" lIns="91440" tIns="45720" rIns="91440" bIns="45720" rtlCol="0" anchor="t">
            <a:normAutofit/>
          </a:bodyPr>
          <a:lstStyle/>
          <a:p>
            <a:pPr defTabSz="914400"/>
            <a:r>
              <a:rPr lang="en-US" sz="3000" kern="1200">
                <a:solidFill>
                  <a:srgbClr val="FFFFFF"/>
                </a:solidFill>
                <a:latin typeface="+mj-lt"/>
                <a:ea typeface="+mj-ea"/>
                <a:cs typeface="+mj-cs"/>
              </a:rPr>
              <a:t>High-Level Use Cases</a:t>
            </a:r>
          </a:p>
        </p:txBody>
      </p:sp>
      <p:graphicFrame>
        <p:nvGraphicFramePr>
          <p:cNvPr id="5" name="TextBox 2">
            <a:extLst>
              <a:ext uri="{FF2B5EF4-FFF2-40B4-BE49-F238E27FC236}">
                <a16:creationId xmlns:a16="http://schemas.microsoft.com/office/drawing/2014/main" id="{64B4E436-EFED-FB8E-1F97-CD7616D8D084}"/>
              </a:ext>
            </a:extLst>
          </p:cNvPr>
          <p:cNvGraphicFramePr/>
          <p:nvPr>
            <p:extLst>
              <p:ext uri="{D42A27DB-BD31-4B8C-83A1-F6EECF244321}">
                <p14:modId xmlns:p14="http://schemas.microsoft.com/office/powerpoint/2010/main" val="2108789896"/>
              </p:ext>
            </p:extLst>
          </p:nvPr>
        </p:nvGraphicFramePr>
        <p:xfrm>
          <a:off x="3819906" y="465294"/>
          <a:ext cx="4697730" cy="41285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53510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323</TotalTime>
  <Words>488</Words>
  <Application>Microsoft Office PowerPoint</Application>
  <PresentationFormat>On-screen Show (16:9)</PresentationFormat>
  <Paragraphs>46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Calibri</vt:lpstr>
      <vt:lpstr>Office Theme</vt:lpstr>
      <vt:lpstr>Pharmacist</vt:lpstr>
      <vt:lpstr>Project Name   </vt:lpstr>
      <vt:lpstr>Supervisor </vt:lpstr>
      <vt:lpstr>PowerPoint Presentation</vt:lpstr>
      <vt:lpstr>introduction</vt:lpstr>
      <vt:lpstr>Problem &amp; Solution </vt:lpstr>
      <vt:lpstr>Project Scope </vt:lpstr>
      <vt:lpstr>Objectives </vt:lpstr>
      <vt:lpstr>High-Level Use Cases</vt:lpstr>
      <vt:lpstr>Task Management</vt:lpstr>
      <vt:lpstr>Pitfalls &amp; Lessons Learned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30101171400037</dc:creator>
  <cp:lastModifiedBy>30101171400037</cp:lastModifiedBy>
  <cp:revision>26</cp:revision>
  <dcterms:created xsi:type="dcterms:W3CDTF">2025-05-21T18:26:04Z</dcterms:created>
  <dcterms:modified xsi:type="dcterms:W3CDTF">2025-06-13T19:52:12Z</dcterms:modified>
</cp:coreProperties>
</file>