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3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8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C24D0-8814-4D01-8B52-39387D401E9C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913BF-0C44-4CE3-8243-89B7E6B7B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8384" y="2041235"/>
            <a:ext cx="1130531" cy="1030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85294" y="2028305"/>
            <a:ext cx="1130531" cy="10307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Vehicle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 flipV="1">
            <a:off x="3798915" y="2543695"/>
            <a:ext cx="1386379" cy="1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15825" y="2543694"/>
            <a:ext cx="22093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76655" y="2543694"/>
            <a:ext cx="0" cy="121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801092" y="3754583"/>
            <a:ext cx="5375563" cy="4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801091" y="2543694"/>
            <a:ext cx="0" cy="1215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1"/>
          </p:cNvCxnSpPr>
          <p:nvPr/>
        </p:nvCxnSpPr>
        <p:spPr>
          <a:xfrm>
            <a:off x="1801090" y="2556624"/>
            <a:ext cx="86729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69818" y="2543694"/>
            <a:ext cx="831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529669" y="235902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48160" y="23719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7873" y="2692124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Disturbances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2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7" y="510795"/>
            <a:ext cx="3975491" cy="30138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18" y="510796"/>
            <a:ext cx="3967237" cy="30145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26" y="3524596"/>
            <a:ext cx="3975491" cy="308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16" y="3524596"/>
            <a:ext cx="3975491" cy="309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2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65" y="259077"/>
            <a:ext cx="3462266" cy="2650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31" y="259077"/>
            <a:ext cx="3465004" cy="26547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65" y="2909455"/>
            <a:ext cx="3456746" cy="26101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24" y="2907271"/>
            <a:ext cx="3473817" cy="261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0" y="539192"/>
            <a:ext cx="3433768" cy="26861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78" y="539191"/>
            <a:ext cx="3557486" cy="26850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80" y="3224215"/>
            <a:ext cx="3434167" cy="26030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878" y="3224214"/>
            <a:ext cx="3557486" cy="26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32" y="866938"/>
            <a:ext cx="3499898" cy="2682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30" y="866938"/>
            <a:ext cx="3411781" cy="26825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33" y="3549534"/>
            <a:ext cx="3499898" cy="26118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29" y="3549534"/>
            <a:ext cx="3411782" cy="261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TAMU.EDU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Ameya Mangesh M</dc:creator>
  <cp:lastModifiedBy>Deshpande, Ameya Mangesh M</cp:lastModifiedBy>
  <cp:revision>4</cp:revision>
  <dcterms:created xsi:type="dcterms:W3CDTF">2019-05-06T18:54:06Z</dcterms:created>
  <dcterms:modified xsi:type="dcterms:W3CDTF">2019-05-06T22:50:18Z</dcterms:modified>
</cp:coreProperties>
</file>