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7D415-6F44-4214-AFA0-3412C0CAE76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2039-37F1-4B18-B2AF-4C792AB2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62039-37F1-4B18-B2AF-4C792AB20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357193" y="-2"/>
            <a:ext cx="9501193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12082" cy="6762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544646" cy="5980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9285"/>
            <a:ext cx="40386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59285"/>
            <a:ext cx="40386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/>
          <p:nvPr userDrawn="1"/>
        </p:nvSpPr>
        <p:spPr>
          <a:xfrm>
            <a:off x="-12604" y="6515966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13"/>
          <p:cNvSpPr/>
          <p:nvPr userDrawn="1"/>
        </p:nvSpPr>
        <p:spPr>
          <a:xfrm rot="10800000">
            <a:off x="7605133" y="6515966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7931826" y="6497456"/>
            <a:ext cx="52637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sz="1000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sz="1000" b="0" i="0" dirty="0">
              <a:latin typeface="Franklin Gothic Book"/>
              <a:cs typeface="Franklin Gothic Book"/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685802" y="6497456"/>
            <a:ext cx="51446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0" dirty="0" smtClean="0">
                <a:latin typeface="Franklin Gothic Book"/>
                <a:cs typeface="Franklin Gothic Book"/>
              </a:rPr>
              <a:t>Edit Master Slide - Department Name or Program Title Here</a:t>
            </a:r>
            <a:endParaRPr lang="en-US" sz="1000" b="0" i="0" dirty="0">
              <a:latin typeface="Franklin Gothic Book"/>
              <a:cs typeface="Franklin Gothic Book"/>
            </a:endParaRPr>
          </a:p>
        </p:txBody>
      </p:sp>
      <p:sp>
        <p:nvSpPr>
          <p:cNvPr id="25" name="Title Placeholder 2"/>
          <p:cNvSpPr>
            <a:spLocks noGrp="1"/>
          </p:cNvSpPr>
          <p:nvPr>
            <p:ph type="title"/>
          </p:nvPr>
        </p:nvSpPr>
        <p:spPr>
          <a:xfrm>
            <a:off x="457201" y="208142"/>
            <a:ext cx="4414982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99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05" y="191591"/>
            <a:ext cx="2737365" cy="6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457189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5028967" y="5682199"/>
            <a:ext cx="2084567" cy="380665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l"/>
            <a:r>
              <a:rPr lang="en-US" sz="1800" dirty="0">
                <a:latin typeface="+mn-lt"/>
                <a:cs typeface="Franklin Gothic Book"/>
              </a:rPr>
              <a:t>Ameya Deshpande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45663" y="3757915"/>
            <a:ext cx="8748215" cy="1875344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3600" dirty="0">
                <a:latin typeface="+mj-lt"/>
              </a:rPr>
              <a:t>LATERAL CONTROL OF AUTONOMOUS VEHICLES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028963" y="6062864"/>
            <a:ext cx="3964912" cy="359807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l"/>
            <a:r>
              <a:rPr lang="en-US" sz="1800" dirty="0">
                <a:latin typeface="+mn-lt"/>
                <a:cs typeface="Franklin Gothic Book"/>
              </a:rPr>
              <a:t>Department of Mechanical Engineering</a:t>
            </a:r>
          </a:p>
        </p:txBody>
      </p:sp>
      <p:sp>
        <p:nvSpPr>
          <p:cNvPr id="9" name="Freeform 8"/>
          <p:cNvSpPr/>
          <p:nvPr/>
        </p:nvSpPr>
        <p:spPr>
          <a:xfrm>
            <a:off x="2907898" y="1610409"/>
            <a:ext cx="6244715" cy="135809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383788"/>
              <a:gd name="connsiteY0" fmla="*/ 527584 h 527584"/>
              <a:gd name="connsiteX1" fmla="*/ 913405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052095"/>
              <a:gd name="connsiteY0" fmla="*/ 527584 h 527584"/>
              <a:gd name="connsiteX1" fmla="*/ 581712 w 4052095"/>
              <a:gd name="connsiteY1" fmla="*/ 0 h 527584"/>
              <a:gd name="connsiteX2" fmla="*/ 4051645 w 4052095"/>
              <a:gd name="connsiteY2" fmla="*/ 271 h 527584"/>
              <a:gd name="connsiteX3" fmla="*/ 4050341 w 4052095"/>
              <a:gd name="connsiteY3" fmla="*/ 527584 h 527584"/>
              <a:gd name="connsiteX4" fmla="*/ 0 w 4052095"/>
              <a:gd name="connsiteY4" fmla="*/ 527584 h 527584"/>
              <a:gd name="connsiteX0" fmla="*/ 0 w 4052095"/>
              <a:gd name="connsiteY0" fmla="*/ 533051 h 533051"/>
              <a:gd name="connsiteX1" fmla="*/ 308326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  <a:gd name="connsiteX0" fmla="*/ 0 w 4052095"/>
              <a:gd name="connsiteY0" fmla="*/ 533051 h 533051"/>
              <a:gd name="connsiteX1" fmla="*/ 470504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095" h="533051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96" y="1731371"/>
            <a:ext cx="4603907" cy="1106279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4"/>
    </mc:Choice>
    <mc:Fallback>
      <p:transition spd="slow" advTm="6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8412"/>
            <a:ext cx="4512083" cy="676235"/>
          </a:xfrm>
        </p:spPr>
        <p:txBody>
          <a:bodyPr/>
          <a:lstStyle/>
          <a:p>
            <a:r>
              <a:rPr lang="en-US" sz="4800" dirty="0">
                <a:latin typeface="+mj-lt"/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+mn-lt"/>
                  </a:rPr>
                  <a:t>Preferred Control:</a:t>
                </a:r>
              </a:p>
              <a:p>
                <a:r>
                  <a:rPr lang="en-US" dirty="0" smtClean="0">
                    <a:latin typeface="+mn-lt"/>
                  </a:rPr>
                  <a:t>PID control – For real-time control implementation on an embedded system and/or disturbance are less or tolerance is high.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control – For more Robust control when high computational power availability.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81" t="-134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373504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8"/>
    </mc:Choice>
    <mc:Fallback xmlns="">
      <p:transition spd="slow" advTm="28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132613" y="3142437"/>
            <a:ext cx="6879936" cy="320523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3600" dirty="0">
                <a:latin typeface="+mj-lt"/>
                <a:cs typeface="Franklin Gothic Book"/>
              </a:rPr>
              <a:t>THANK YOU FOR YOUR ATTENTION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0"/>
    </mc:Choice>
    <mc:Fallback xmlns="">
      <p:transition spd="slow" advTm="2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99" x="4545013" y="3687763"/>
          <p14:tracePt t="1627" x="4527550" y="3670300"/>
          <p14:tracePt t="1635" x="4473575" y="3660775"/>
          <p14:tracePt t="1643" x="4429125" y="3643313"/>
          <p14:tracePt t="1657" x="4340225" y="3589338"/>
          <p14:tracePt t="1657" x="4313238" y="3571875"/>
          <p14:tracePt t="1676" x="4286250" y="3571875"/>
          <p14:tracePt t="1690" x="4232275" y="3536950"/>
          <p14:tracePt t="1708" x="4214813" y="3527425"/>
          <p14:tracePt t="1724" x="4187825" y="3517900"/>
          <p14:tracePt t="1740" x="4143375" y="3509963"/>
          <p14:tracePt t="1757" x="4116388" y="3490913"/>
          <p14:tracePt t="1775" x="4108450" y="3490913"/>
          <p14:tracePt t="1789" x="4037013" y="3490913"/>
          <p14:tracePt t="1930" x="3965575" y="3490913"/>
          <p14:tracePt t="1938" x="3848100" y="3490913"/>
          <p14:tracePt t="1946" x="3768725" y="3482975"/>
          <p14:tracePt t="1962" x="3527425" y="3455988"/>
          <p14:tracePt t="1973" x="3286125" y="3419475"/>
          <p14:tracePt t="1990" x="2938463" y="3322638"/>
          <p14:tracePt t="2006" x="2339975" y="3108325"/>
          <p14:tracePt t="2024" x="1598613" y="2768600"/>
          <p14:tracePt t="2040" x="785813" y="2347913"/>
          <p14:tracePt t="2307" x="223838" y="1285875"/>
          <p14:tracePt t="2323" x="581025" y="1374775"/>
          <p14:tracePt t="2340" x="1143000" y="1465263"/>
          <p14:tracePt t="2356" x="1419225" y="1509713"/>
          <p14:tracePt t="2373" x="1598613" y="1544638"/>
          <p14:tracePt t="2390" x="1724025" y="1571625"/>
          <p14:tracePt t="2406" x="1847850" y="1589088"/>
          <p14:tracePt t="2423" x="1965325" y="1625600"/>
          <p14:tracePt t="2440" x="2017713" y="1643063"/>
          <p14:tracePt t="2456" x="2054225" y="1643063"/>
          <p14:tracePt t="2456" x="2062163" y="1643063"/>
          <p14:tracePt t="2474" x="2062163" y="165258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11116"/>
            <a:ext cx="4512083" cy="676235"/>
          </a:xfrm>
        </p:spPr>
        <p:txBody>
          <a:bodyPr/>
          <a:lstStyle/>
          <a:p>
            <a:r>
              <a:rPr lang="en-US" sz="5400" dirty="0">
                <a:latin typeface="+mj-lt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From 2005 to 2007, from over 5000 crashes studied, more than 10% of the vehicles failed to stay in proper lane and 22% percent of vehicles ran off the edge of a roadway.</a:t>
            </a:r>
          </a:p>
          <a:p>
            <a:r>
              <a:rPr lang="en-US" dirty="0" smtClean="0">
                <a:latin typeface="+mn-lt"/>
              </a:rPr>
              <a:t>Robust lateral </a:t>
            </a: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ontrol has a huge potential to reduce the crashes for increased road safety.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73504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udio 1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44"/>
    </mc:Choice>
    <mc:Fallback xmlns="">
      <p:transition spd="slow" advTm="21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83821"/>
            <a:ext cx="4512083" cy="676235"/>
          </a:xfrm>
        </p:spPr>
        <p:txBody>
          <a:bodyPr/>
          <a:lstStyle/>
          <a:p>
            <a:r>
              <a:rPr lang="en-US" sz="5200" dirty="0">
                <a:latin typeface="+mj-lt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+mn-lt"/>
                  </a:rPr>
                  <a:t>In this project, lateral control of vehicle has been modelled as a MIMO problem.</a:t>
                </a:r>
              </a:p>
              <a:p>
                <a:r>
                  <a:rPr lang="en-US" dirty="0" smtClean="0">
                    <a:latin typeface="+mn-lt"/>
                  </a:rPr>
                  <a:t>PID,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controllers have been designed and compared.</a:t>
                </a:r>
              </a:p>
              <a:p>
                <a:r>
                  <a:rPr lang="en-US" dirty="0" smtClean="0">
                    <a:latin typeface="+mn-lt"/>
                  </a:rPr>
                  <a:t>Tradeoffs between the designs have been discussed.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424067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37"/>
    </mc:Choice>
    <mc:Fallback xmlns="">
      <p:transition spd="slow" advTm="14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State Equations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06782"/>
            <a:ext cx="4512083" cy="23821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3" y="4293348"/>
                <a:ext cx="5893023" cy="1039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̈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𝑚𝑣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𝐵𝑆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" y="4293348"/>
                <a:ext cx="5893023" cy="10395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4514" y="1109528"/>
                <a:ext cx="3589363" cy="3217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: Lateral Velocity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dirty="0"/>
                  <a:t> : Vehicle Yaw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Front tire cornering stiffness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 Rear tire cornering stiffness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Distance from the center of mass to front axle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 Distance from the center of mass to rear axle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Front Steering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𝐵𝑆</m:t>
                        </m:r>
                      </m:sub>
                    </m:sSub>
                  </m:oMath>
                </a14:m>
                <a:r>
                  <a:rPr lang="en-US" dirty="0"/>
                  <a:t>: Steer Force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14" y="1109528"/>
                <a:ext cx="3589363" cy="3217997"/>
              </a:xfrm>
              <a:prstGeom prst="rect">
                <a:avLst/>
              </a:prstGeom>
              <a:blipFill rotWithShape="0">
                <a:blip r:embed="rId6"/>
                <a:stretch>
                  <a:fillRect l="-1531" t="-947" r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957" y="5691116"/>
                <a:ext cx="8871045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 the analysis,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= 1m,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1.5m,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= 55000 N/rad,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45000 N/rad, m = 1000 kg, I = 1500 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7" y="5691116"/>
                <a:ext cx="8871045" cy="361894"/>
              </a:xfrm>
              <a:prstGeom prst="rect">
                <a:avLst/>
              </a:prstGeom>
              <a:blipFill rotWithShape="0">
                <a:blip r:embed="rId7"/>
                <a:stretch>
                  <a:fillRect l="-412"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6373504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udio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3"/>
    </mc:Choice>
    <mc:Fallback xmlns="">
      <p:transition spd="slow" advTm="17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" x="4268788" y="3732213"/>
          <p14:tracePt t="174" x="4251325" y="3714750"/>
          <p14:tracePt t="190" x="4241800" y="3714750"/>
          <p14:tracePt t="199" x="4224338" y="3714750"/>
          <p14:tracePt t="206" x="4205288" y="3714750"/>
          <p14:tracePt t="217" x="4143375" y="3714750"/>
          <p14:tracePt t="233" x="3983038" y="3714750"/>
          <p14:tracePt t="248" x="3697288" y="3714750"/>
          <p14:tracePt t="265" x="3313113" y="3705225"/>
          <p14:tracePt t="282" x="2751138" y="3705225"/>
          <p14:tracePt t="298" x="2152650" y="3705225"/>
          <p14:tracePt t="315" x="1562100" y="3705225"/>
          <p14:tracePt t="332" x="1009650" y="3687763"/>
          <p14:tracePt t="348" x="652463" y="3670300"/>
          <p14:tracePt t="365" x="509588" y="3643313"/>
          <p14:tracePt t="365" x="455613" y="3633788"/>
          <p14:tracePt t="383" x="366713" y="3625850"/>
          <p14:tracePt t="399" x="322263" y="3625850"/>
          <p14:tracePt t="415" x="285750" y="3598863"/>
          <p14:tracePt t="432" x="231775" y="3589338"/>
          <p14:tracePt t="449" x="142875" y="3544888"/>
          <p14:tracePt t="466" x="80963" y="3517900"/>
          <p14:tracePt t="482" x="17463" y="3482975"/>
          <p14:tracePt t="2432" x="0" y="3687763"/>
          <p14:tracePt t="2449" x="0" y="3732213"/>
          <p14:tracePt t="2465" x="0" y="3776663"/>
          <p14:tracePt t="2482" x="0" y="3830638"/>
          <p14:tracePt t="2498" x="0" y="3867150"/>
          <p14:tracePt t="2515" x="0" y="3875088"/>
          <p14:tracePt t="2534" x="0" y="3884613"/>
          <p14:tracePt t="3231" x="26988" y="4697413"/>
          <p14:tracePt t="3247" x="98425" y="4741863"/>
          <p14:tracePt t="3264" x="204788" y="4803775"/>
          <p14:tracePt t="3280" x="366713" y="4867275"/>
          <p14:tracePt t="3297" x="554038" y="4946650"/>
          <p14:tracePt t="3314" x="687388" y="5000625"/>
          <p14:tracePt t="3330" x="741363" y="5045075"/>
          <p14:tracePt t="3347" x="750888" y="5054600"/>
          <p14:tracePt t="3363" x="768350" y="5081588"/>
          <p14:tracePt t="3380" x="785813" y="5089525"/>
          <p14:tracePt t="3396" x="785813" y="5099050"/>
          <p14:tracePt t="3430" x="785813" y="5108575"/>
          <p14:tracePt t="3437" x="785813" y="5126038"/>
          <p14:tracePt t="3447" x="776288" y="5170488"/>
          <p14:tracePt t="3464" x="768350" y="5224463"/>
          <p14:tracePt t="3481" x="768350" y="5251450"/>
          <p14:tracePt t="3497" x="768350" y="5259388"/>
          <p14:tracePt t="3514" x="758825" y="5259388"/>
          <p14:tracePt t="3557" x="758825" y="5251450"/>
          <p14:tracePt t="3573" x="750888" y="5232400"/>
          <p14:tracePt t="3582" x="741363" y="5214938"/>
          <p14:tracePt t="3596" x="696913" y="5126038"/>
          <p14:tracePt t="3614" x="660400" y="5045075"/>
          <p14:tracePt t="3631" x="615950" y="4983163"/>
          <p14:tracePt t="3647" x="561975" y="4929188"/>
          <p14:tracePt t="3663" x="509588" y="4830763"/>
          <p14:tracePt t="3680" x="490538" y="4822825"/>
          <p14:tracePt t="3697" x="482600" y="4803775"/>
          <p14:tracePt t="3714" x="446088" y="4786313"/>
          <p14:tracePt t="3731" x="438150" y="4759325"/>
          <p14:tracePt t="3747" x="401638" y="4741863"/>
          <p14:tracePt t="3764" x="366713" y="4724400"/>
          <p14:tracePt t="3781" x="347663" y="4724400"/>
          <p14:tracePt t="3797" x="339725" y="4724400"/>
          <p14:tracePt t="3845" x="330200" y="4714875"/>
          <p14:tracePt t="3853" x="322263" y="4714875"/>
          <p14:tracePt t="3863" x="276225" y="4705350"/>
          <p14:tracePt t="3880" x="258763" y="4705350"/>
          <p14:tracePt t="3897" x="241300" y="4705350"/>
          <p14:tracePt t="3913" x="231775" y="4705350"/>
          <p14:tracePt t="3929" x="241300" y="4705350"/>
          <p14:tracePt t="4141" x="250825" y="4705350"/>
          <p14:tracePt t="4365" x="258763" y="4705350"/>
          <p14:tracePt t="4381" x="276225" y="4714875"/>
          <p14:tracePt t="4389" x="285750" y="4714875"/>
          <p14:tracePt t="4405" x="295275" y="4714875"/>
          <p14:tracePt t="4414" x="330200" y="4714875"/>
          <p14:tracePt t="4431" x="339725" y="4714875"/>
          <p14:tracePt t="4446" x="366713" y="4714875"/>
          <p14:tracePt t="4464" x="384175" y="4724400"/>
          <p14:tracePt t="4480" x="411163" y="4724400"/>
          <p14:tracePt t="4496" x="446088" y="4732338"/>
          <p14:tracePt t="4514" x="490538" y="4732338"/>
          <p14:tracePt t="4530" x="509588" y="4732338"/>
          <p14:tracePt t="4546" x="517525" y="4732338"/>
          <p14:tracePt t="4733" x="554038" y="4724400"/>
          <p14:tracePt t="4741" x="588963" y="4724400"/>
          <p14:tracePt t="4749" x="741363" y="4687888"/>
          <p14:tracePt t="4763" x="830263" y="4679950"/>
          <p14:tracePt t="4779" x="973138" y="4670425"/>
          <p14:tracePt t="4779" x="990600" y="4670425"/>
          <p14:tracePt t="4797" x="1009650" y="4660900"/>
          <p14:tracePt t="4814" x="1009650" y="4670425"/>
          <p14:tracePt t="4941" x="990600" y="4670425"/>
          <p14:tracePt t="4997" x="982663" y="4670425"/>
          <p14:tracePt t="5005" x="965200" y="4670425"/>
          <p14:tracePt t="5014" x="938213" y="4670425"/>
          <p14:tracePt t="5030" x="919163" y="4670425"/>
          <p14:tracePt t="5047" x="911225" y="4670425"/>
          <p14:tracePt t="5063" x="901700" y="4670425"/>
          <p14:tracePt t="5079" x="893763" y="4670425"/>
          <p14:tracePt t="5096" x="866775" y="4679950"/>
          <p14:tracePt t="5309" x="830263" y="4687888"/>
          <p14:tracePt t="5317" x="795338" y="4687888"/>
          <p14:tracePt t="5329" x="669925" y="4697413"/>
          <p14:tracePt t="5347" x="588963" y="4697413"/>
          <p14:tracePt t="5363" x="598488" y="4679950"/>
          <p14:tracePt t="5437" x="608013" y="4679950"/>
          <p14:tracePt t="5446" x="633413" y="4679950"/>
          <p14:tracePt t="5453" x="660400" y="4670425"/>
          <p14:tracePt t="5464" x="696913" y="4660900"/>
          <p14:tracePt t="5480" x="704850" y="4660900"/>
          <p14:tracePt t="5496" x="714375" y="4660900"/>
          <p14:tracePt t="5513" x="714375" y="4670425"/>
          <p14:tracePt t="5565" x="714375" y="4679950"/>
          <p14:tracePt t="5573" x="714375" y="4687888"/>
          <p14:tracePt t="5581" x="696913" y="4697413"/>
          <p14:tracePt t="5596" x="669925" y="4705350"/>
          <p14:tracePt t="5596" x="660400" y="4714875"/>
          <p14:tracePt t="5614" x="652463" y="4714875"/>
          <p14:tracePt t="5629" x="660400" y="4714875"/>
          <p14:tracePt t="5717" x="679450" y="4705350"/>
          <p14:tracePt t="5725" x="696913" y="4697413"/>
          <p14:tracePt t="5733" x="723900" y="4687888"/>
          <p14:tracePt t="5746" x="758825" y="4679950"/>
          <p14:tracePt t="5763" x="758825" y="4670425"/>
          <p14:tracePt t="5779" x="758825" y="4679950"/>
          <p14:tracePt t="5853" x="741363" y="4697413"/>
          <p14:tracePt t="5862" x="723900" y="4697413"/>
          <p14:tracePt t="5869" x="723900" y="4705350"/>
          <p14:tracePt t="5880" x="696913" y="4705350"/>
          <p14:tracePt t="5896" x="696913" y="4714875"/>
          <p14:tracePt t="5912" x="714375" y="4714875"/>
          <p14:tracePt t="6013" x="723900" y="4714875"/>
          <p14:tracePt t="6029" x="723900" y="4705350"/>
          <p14:tracePt t="6046" x="731838" y="4714875"/>
          <p14:tracePt t="6093" x="741363" y="4724400"/>
          <p14:tracePt t="6109" x="741363" y="4741863"/>
          <p14:tracePt t="6117" x="741363" y="4751388"/>
          <p14:tracePt t="6129" x="741363" y="4776788"/>
          <p14:tracePt t="6146" x="750888" y="4813300"/>
          <p14:tracePt t="6163" x="750888" y="4840288"/>
          <p14:tracePt t="6180" x="750888" y="4911725"/>
          <p14:tracePt t="6180" x="750888" y="4929188"/>
          <p14:tracePt t="6198" x="750888" y="4956175"/>
          <p14:tracePt t="6214" x="741363" y="4973638"/>
          <p14:tracePt t="6231" x="731838" y="4991100"/>
          <p14:tracePt t="6246" x="731838" y="5010150"/>
          <p14:tracePt t="6264" x="731838" y="5018088"/>
          <p14:tracePt t="6279" x="731838" y="5027613"/>
          <p14:tracePt t="6296" x="731838" y="5045075"/>
          <p14:tracePt t="6313" x="731838" y="5062538"/>
          <p14:tracePt t="6389" x="714375" y="5072063"/>
          <p14:tracePt t="6397" x="714375" y="5081588"/>
          <p14:tracePt t="6397" x="704850" y="5081588"/>
          <p14:tracePt t="6414" x="696913" y="5089525"/>
          <p14:tracePt t="6430" x="679450" y="5089525"/>
          <p14:tracePt t="6447" x="679450" y="5081588"/>
          <p14:tracePt t="6509" x="679450" y="5072063"/>
          <p14:tracePt t="6525" x="679450" y="5062538"/>
          <p14:tracePt t="6541" x="679450" y="5054600"/>
          <p14:tracePt t="6549" x="687388" y="5037138"/>
          <p14:tracePt t="6563" x="714375" y="5000625"/>
          <p14:tracePt t="6579" x="723900" y="4983163"/>
          <p14:tracePt t="6596" x="758825" y="4973638"/>
          <p14:tracePt t="6614" x="795338" y="4956175"/>
          <p14:tracePt t="6630" x="822325" y="4956175"/>
          <p14:tracePt t="6648" x="839788" y="4956175"/>
          <p14:tracePt t="6664" x="839788" y="4965700"/>
          <p14:tracePt t="6686" x="839788" y="4973638"/>
          <p14:tracePt t="6697" x="839788" y="4991100"/>
          <p14:tracePt t="6715" x="839788" y="5010150"/>
          <p14:tracePt t="6729" x="830263" y="5010150"/>
          <p14:tracePt t="6747" x="812800" y="5018088"/>
          <p14:tracePt t="6764" x="795338" y="5027613"/>
          <p14:tracePt t="6780" x="750888" y="5037138"/>
          <p14:tracePt t="6796" x="687388" y="5027613"/>
          <p14:tracePt t="6815" x="660400" y="5018088"/>
          <p14:tracePt t="6832" x="652463" y="5018088"/>
          <p14:tracePt t="6847" x="642938" y="5018088"/>
          <p14:tracePt t="6864" x="652463" y="5018088"/>
          <p14:tracePt t="6942" x="660400" y="5018088"/>
          <p14:tracePt t="6958" x="669925" y="5018088"/>
          <p14:tracePt t="7702" x="679450" y="5018088"/>
          <p14:tracePt t="7766" x="687388" y="5018088"/>
          <p14:tracePt t="7774" x="696913" y="5018088"/>
          <p14:tracePt t="7830" x="704850" y="5018088"/>
          <p14:tracePt t="7847" x="714375" y="5018088"/>
          <p14:tracePt t="7870" x="723900" y="5018088"/>
          <p14:tracePt t="7878" x="731838" y="5018088"/>
          <p14:tracePt t="7894" x="731838" y="5027613"/>
          <p14:tracePt t="7958" x="750888" y="5027613"/>
          <p14:tracePt t="8142" x="768350" y="5027613"/>
          <p14:tracePt t="8150" x="785813" y="5027613"/>
          <p14:tracePt t="8163" x="893763" y="5027613"/>
          <p14:tracePt t="8180" x="1036638" y="5027613"/>
          <p14:tracePt t="8197" x="1231900" y="5037138"/>
          <p14:tracePt t="8197" x="1357313" y="5045075"/>
          <p14:tracePt t="8215" x="1679575" y="5062538"/>
          <p14:tracePt t="8231" x="1982788" y="5089525"/>
          <p14:tracePt t="8247" x="2224088" y="5108575"/>
          <p14:tracePt t="8264" x="2571750" y="5126038"/>
          <p14:tracePt t="8280" x="2697163" y="5126038"/>
          <p14:tracePt t="8296" x="2741613" y="5126038"/>
          <p14:tracePt t="8313" x="2803525" y="5126038"/>
          <p14:tracePt t="8329" x="2901950" y="5126038"/>
          <p14:tracePt t="8346" x="3098800" y="5116513"/>
          <p14:tracePt t="8363" x="3751263" y="5116513"/>
          <p14:tracePt t="8379" x="3911600" y="5126038"/>
          <p14:tracePt t="8395" x="4465638" y="5143500"/>
          <p14:tracePt t="8395" x="4545013" y="5143500"/>
          <p14:tracePt t="8414" x="4652963" y="5143500"/>
          <p14:tracePt t="8430" x="4705350" y="5143500"/>
          <p14:tracePt t="8446" x="4751388" y="5133975"/>
          <p14:tracePt t="8463" x="4776788" y="5126038"/>
          <p14:tracePt t="8479" x="4795838" y="5116513"/>
          <p14:tracePt t="8495" x="4840288" y="5108575"/>
          <p14:tracePt t="8513" x="4884738" y="5089525"/>
          <p14:tracePt t="8529" x="4965700" y="5072063"/>
          <p14:tracePt t="8546" x="5081588" y="5054600"/>
          <p14:tracePt t="8563" x="5241925" y="5045075"/>
          <p14:tracePt t="8579" x="5626100" y="5037138"/>
          <p14:tracePt t="8596" x="5857875" y="5018088"/>
          <p14:tracePt t="8596" x="6000750" y="5010150"/>
          <p14:tracePt t="8613" x="6232525" y="4983163"/>
          <p14:tracePt t="8631" x="6429375" y="4956175"/>
          <p14:tracePt t="8646" x="6653213" y="4938713"/>
          <p14:tracePt t="8663" x="6777038" y="4929188"/>
          <p14:tracePt t="8679" x="6911975" y="4929188"/>
          <p14:tracePt t="8696" x="7027863" y="4929188"/>
          <p14:tracePt t="8712" x="7161213" y="4929188"/>
          <p14:tracePt t="8729" x="7269163" y="4929188"/>
          <p14:tracePt t="8745" x="7323138" y="4929188"/>
          <p14:tracePt t="8763" x="7331075" y="4929188"/>
          <p14:tracePt t="8779" x="7304088" y="4919663"/>
          <p14:tracePt t="8901" x="7286625" y="4919663"/>
          <p14:tracePt t="8909" x="7259638" y="4911725"/>
          <p14:tracePt t="8918" x="7232650" y="4894263"/>
          <p14:tracePt t="8928" x="7161213" y="4867275"/>
          <p14:tracePt t="8946" x="7081838" y="4840288"/>
          <p14:tracePt t="8963" x="6983413" y="4803775"/>
          <p14:tracePt t="8980" x="6884988" y="4786313"/>
          <p14:tracePt t="8996" x="6804025" y="4776788"/>
          <p14:tracePt t="9014" x="6724650" y="4759325"/>
          <p14:tracePt t="9030" x="6653213" y="4741863"/>
          <p14:tracePt t="9046" x="6599238" y="4741863"/>
          <p14:tracePt t="9063" x="6554788" y="4732338"/>
          <p14:tracePt t="9080" x="6527800" y="4724400"/>
          <p14:tracePt t="9096" x="6500813" y="4724400"/>
          <p14:tracePt t="9113" x="6491288" y="4724400"/>
          <p14:tracePt t="9129" x="6483350" y="4724400"/>
          <p14:tracePt t="9173" x="6473825" y="4724400"/>
          <p14:tracePt t="9181" x="6465888" y="4714875"/>
          <p14:tracePt t="9269" x="6456363" y="4714875"/>
          <p14:tracePt t="9285" x="6446838" y="4714875"/>
          <p14:tracePt t="9309" x="6438900" y="4714875"/>
          <p14:tracePt t="9317" x="6438900" y="4705350"/>
          <p14:tracePt t="9328" x="6429375" y="4705350"/>
          <p14:tracePt t="9349" x="6419850" y="4697413"/>
          <p14:tracePt t="9461" x="6411913" y="4697413"/>
          <p14:tracePt t="9478" x="6394450" y="4687888"/>
          <p14:tracePt t="9485" x="6375400" y="4687888"/>
          <p14:tracePt t="9495" x="6323013" y="4670425"/>
          <p14:tracePt t="9513" x="6276975" y="4660900"/>
          <p14:tracePt t="9529" x="6251575" y="4652963"/>
          <p14:tracePt t="9545" x="6242050" y="4643438"/>
          <p14:tracePt t="9562" x="6232525" y="4643438"/>
          <p14:tracePt t="9578" x="6224588" y="4643438"/>
          <p14:tracePt t="9605" x="6205538" y="4643438"/>
          <p14:tracePt t="9613" x="6170613" y="4643438"/>
          <p14:tracePt t="9630" x="6153150" y="4643438"/>
          <p14:tracePt t="9646" x="6153150" y="4652963"/>
          <p14:tracePt t="9789" x="6161088" y="4652963"/>
          <p14:tracePt t="9821" x="6170613" y="4652963"/>
          <p14:tracePt t="9845" x="6170613" y="4660900"/>
          <p14:tracePt t="9869" x="6180138" y="4660900"/>
          <p14:tracePt t="9909" x="6197600" y="4660900"/>
          <p14:tracePt t="10629" x="6215063" y="4670425"/>
          <p14:tracePt t="10637" x="6232525" y="4670425"/>
          <p14:tracePt t="10646" x="6296025" y="4670425"/>
          <p14:tracePt t="10663" x="6357938" y="4687888"/>
          <p14:tracePt t="10679" x="6367463" y="4687888"/>
          <p14:tracePt t="10725" x="6375400" y="4687888"/>
          <p14:tracePt t="10757" x="6384925" y="4687888"/>
          <p14:tracePt t="10773" x="6394450" y="4687888"/>
          <p14:tracePt t="10789" x="6394450" y="4697413"/>
          <p14:tracePt t="10797" x="6394450" y="4705350"/>
          <p14:tracePt t="10853" x="6402388" y="4714875"/>
          <p14:tracePt t="10862" x="6411913" y="4732338"/>
          <p14:tracePt t="10869" x="6429375" y="4741863"/>
          <p14:tracePt t="10879" x="6438900" y="4759325"/>
          <p14:tracePt t="10896" x="6456363" y="4776788"/>
          <p14:tracePt t="10913" x="6465888" y="4795838"/>
          <p14:tracePt t="10928" x="6473825" y="4813300"/>
          <p14:tracePt t="10945" x="6491288" y="4830763"/>
          <p14:tracePt t="10962" x="6491288" y="4848225"/>
          <p14:tracePt t="10979" x="6491288" y="4867275"/>
          <p14:tracePt t="10996" x="6491288" y="4875213"/>
          <p14:tracePt t="11014" x="6491288" y="4894263"/>
          <p14:tracePt t="11030" x="6491288" y="4919663"/>
          <p14:tracePt t="11053" x="6491288" y="4929188"/>
          <p14:tracePt t="11063" x="6473825" y="4965700"/>
          <p14:tracePt t="11079" x="6456363" y="4973638"/>
          <p14:tracePt t="11095" x="6419850" y="5018088"/>
          <p14:tracePt t="11113" x="6357938" y="5062538"/>
          <p14:tracePt t="11129" x="6330950" y="5081588"/>
          <p14:tracePt t="11145" x="6313488" y="5089525"/>
          <p14:tracePt t="11162" x="6303963" y="5089525"/>
          <p14:tracePt t="11178" x="6313488" y="5089525"/>
          <p14:tracePt t="11277" x="6323013" y="5089525"/>
          <p14:tracePt t="11285" x="6340475" y="5089525"/>
          <p14:tracePt t="11301" x="6367463" y="5089525"/>
          <p14:tracePt t="11312" x="6375400" y="5072063"/>
          <p14:tracePt t="11328" x="6402388" y="5054600"/>
          <p14:tracePt t="11345" x="6438900" y="5018088"/>
          <p14:tracePt t="11362" x="6446838" y="4973638"/>
          <p14:tracePt t="11379" x="6456363" y="4946650"/>
          <p14:tracePt t="11395" x="6456363" y="4929188"/>
          <p14:tracePt t="11412" x="6456363" y="4911725"/>
          <p14:tracePt t="11412" x="6456363" y="4902200"/>
          <p14:tracePt t="11432" x="6456363" y="4894263"/>
          <p14:tracePt t="11453" x="6456363" y="4884738"/>
          <p14:tracePt t="11469" x="6456363" y="4875213"/>
          <p14:tracePt t="11479" x="6446838" y="4848225"/>
          <p14:tracePt t="11495" x="6419850" y="4813300"/>
          <p14:tracePt t="11513" x="6394450" y="4732338"/>
          <p14:tracePt t="11529" x="6384925" y="4732338"/>
          <p14:tracePt t="11545" x="6375400" y="4705350"/>
          <p14:tracePt t="11562" x="6375400" y="4687888"/>
          <p14:tracePt t="11581" x="6367463" y="4687888"/>
          <p14:tracePt t="11597" x="6357938" y="4687888"/>
          <p14:tracePt t="11613" x="6357938" y="4679950"/>
          <p14:tracePt t="11628" x="6357938" y="4670425"/>
          <p14:tracePt t="11693" x="6348413" y="4670425"/>
          <p14:tracePt t="11701" x="6340475" y="4660900"/>
          <p14:tracePt t="11717" x="6340475" y="4652963"/>
          <p14:tracePt t="11773" x="6330950" y="4652963"/>
          <p14:tracePt t="12213" x="6303963" y="4652963"/>
          <p14:tracePt t="12221" x="6286500" y="4652963"/>
          <p14:tracePt t="12230" x="6251575" y="4643438"/>
          <p14:tracePt t="12246" x="6197600" y="4633913"/>
          <p14:tracePt t="12262" x="6170613" y="4625975"/>
          <p14:tracePt t="12279" x="6153150" y="4625975"/>
          <p14:tracePt t="12294" x="6170613" y="4625975"/>
          <p14:tracePt t="12397" x="6188075" y="4625975"/>
          <p14:tracePt t="12405" x="6197600" y="4625975"/>
          <p14:tracePt t="12413" x="6215063" y="4625975"/>
          <p14:tracePt t="12428" x="6242050" y="4625975"/>
          <p14:tracePt t="12446" x="6251575" y="4625975"/>
          <p14:tracePt t="12461" x="6232525" y="4625975"/>
          <p14:tracePt t="12541" x="6215063" y="4633913"/>
          <p14:tracePt t="12549" x="6205538" y="4633913"/>
          <p14:tracePt t="12561" x="6170613" y="4643438"/>
          <p14:tracePt t="12578" x="6143625" y="4633913"/>
          <p14:tracePt t="12595" x="6134100" y="4633913"/>
          <p14:tracePt t="12611" x="6143625" y="4633913"/>
          <p14:tracePt t="12677" x="6161088" y="4643438"/>
          <p14:tracePt t="12685" x="6197600" y="4643438"/>
          <p14:tracePt t="12695" x="6323013" y="4660900"/>
          <p14:tracePt t="12712" x="6357938" y="4660900"/>
          <p14:tracePt t="12729" x="6367463" y="4660900"/>
          <p14:tracePt t="12744" x="6357938" y="4679950"/>
          <p14:tracePt t="12853" x="6357938" y="4687888"/>
          <p14:tracePt t="12909" x="6375400" y="4705350"/>
          <p14:tracePt t="12925" x="6384925" y="4724400"/>
          <p14:tracePt t="12949" x="6384925" y="4732338"/>
          <p14:tracePt t="12957" x="6394450" y="4741863"/>
          <p14:tracePt t="12973" x="6394450" y="4751388"/>
          <p14:tracePt t="12989" x="6394450" y="4759325"/>
          <p14:tracePt t="13005" x="6394450" y="4776788"/>
          <p14:tracePt t="13013" x="6394450" y="4813300"/>
          <p14:tracePt t="13028" x="6411913" y="4875213"/>
          <p14:tracePt t="13028" x="6411913" y="4902200"/>
          <p14:tracePt t="13047" x="6429375" y="4938713"/>
          <p14:tracePt t="13062" x="6429375" y="4956175"/>
          <p14:tracePt t="13078" x="6429375" y="4965700"/>
          <p14:tracePt t="13095" x="6438900" y="4965700"/>
          <p14:tracePt t="13111" x="6438900" y="4973638"/>
          <p14:tracePt t="13128" x="6438900" y="4983163"/>
          <p14:tracePt t="13205" x="6438900" y="4991100"/>
          <p14:tracePt t="13229" x="6429375" y="4991100"/>
          <p14:tracePt t="13237" x="6411913" y="4991100"/>
          <p14:tracePt t="13246" x="6384925" y="5000625"/>
          <p14:tracePt t="13262" x="6375400" y="5010150"/>
          <p14:tracePt t="13279" x="6357938" y="5010150"/>
          <p14:tracePt t="13294" x="6348413" y="5010150"/>
          <p14:tracePt t="13311" x="6340475" y="5010150"/>
          <p14:tracePt t="13328" x="6323013" y="5010150"/>
          <p14:tracePt t="13345" x="6313488" y="5010150"/>
          <p14:tracePt t="13361" x="6296025" y="5010150"/>
          <p14:tracePt t="13378" x="6313488" y="5010150"/>
          <p14:tracePt t="13469" x="6330950" y="5010150"/>
          <p14:tracePt t="13478" x="6348413" y="5010150"/>
          <p14:tracePt t="13485" x="6367463" y="5010150"/>
          <p14:tracePt t="13495" x="6375400" y="5010150"/>
          <p14:tracePt t="13512" x="6384925" y="5010150"/>
          <p14:tracePt t="13528" x="6375400" y="5010150"/>
          <p14:tracePt t="13613" x="6367463" y="5010150"/>
          <p14:tracePt t="13621" x="6348413" y="5010150"/>
          <p14:tracePt t="13629" x="6313488" y="5010150"/>
          <p14:tracePt t="13646" x="6276975" y="5010150"/>
          <p14:tracePt t="13663" x="6259513" y="5010150"/>
          <p14:tracePt t="13678" x="6251575" y="5010150"/>
          <p14:tracePt t="13695" x="6269038" y="5018088"/>
          <p14:tracePt t="13773" x="6286500" y="5018088"/>
          <p14:tracePt t="13781" x="6303963" y="5027613"/>
          <p14:tracePt t="13794" x="6330950" y="5027613"/>
          <p14:tracePt t="13794" x="6330950" y="5037138"/>
          <p14:tracePt t="13813" x="6323013" y="5037138"/>
          <p14:tracePt t="13949" x="6323013" y="5045075"/>
          <p14:tracePt t="14765" x="6323013" y="5062538"/>
          <p14:tracePt t="14773" x="6323013" y="5089525"/>
          <p14:tracePt t="14781" x="6323013" y="5116513"/>
          <p14:tracePt t="14794" x="6303963" y="5214938"/>
          <p14:tracePt t="14794" x="6276975" y="5268913"/>
          <p14:tracePt t="14813" x="6242050" y="5340350"/>
          <p14:tracePt t="14827" x="6161088" y="5483225"/>
          <p14:tracePt t="14827" x="6089650" y="5554663"/>
          <p14:tracePt t="14846" x="5894388" y="5751513"/>
          <p14:tracePt t="14861" x="5608638" y="5938838"/>
          <p14:tracePt t="14878" x="5438775" y="6018213"/>
          <p14:tracePt t="14895" x="5340350" y="6037263"/>
          <p14:tracePt t="14911" x="5313363" y="6045200"/>
          <p14:tracePt t="14927" x="5303838" y="6045200"/>
          <p14:tracePt t="14944" x="5286375" y="6045200"/>
          <p14:tracePt t="14981" x="5259388" y="6045200"/>
          <p14:tracePt t="14989" x="5224463" y="6045200"/>
          <p14:tracePt t="14997" x="5170488" y="6045200"/>
          <p14:tracePt t="15013" x="5072063" y="6045200"/>
          <p14:tracePt t="15028" x="4919663" y="6062663"/>
          <p14:tracePt t="15028" x="4813300" y="6081713"/>
          <p14:tracePt t="15046" x="4608513" y="6116638"/>
          <p14:tracePt t="15062" x="4367213" y="6126163"/>
          <p14:tracePt t="15077" x="4017963" y="6161088"/>
          <p14:tracePt t="15095" x="3830638" y="6215063"/>
          <p14:tracePt t="15111" x="3687763" y="6242050"/>
          <p14:tracePt t="15128" x="3562350" y="6276975"/>
          <p14:tracePt t="15145" x="3473450" y="6296025"/>
          <p14:tracePt t="15162" x="3438525" y="6303963"/>
          <p14:tracePt t="15178" x="3394075" y="6303963"/>
          <p14:tracePt t="15195" x="3340100" y="6296025"/>
          <p14:tracePt t="15211" x="3197225" y="6269038"/>
          <p14:tracePt t="15211" x="3143250" y="6259513"/>
          <p14:tracePt t="15230" x="3081338" y="6251575"/>
          <p14:tracePt t="15244" x="2840038" y="6215063"/>
          <p14:tracePt t="15262" x="2679700" y="6197600"/>
          <p14:tracePt t="15278" x="2536825" y="6188075"/>
          <p14:tracePt t="15296" x="2384425" y="6180138"/>
          <p14:tracePt t="15311" x="2224088" y="6180138"/>
          <p14:tracePt t="15328" x="2081213" y="6180138"/>
          <p14:tracePt t="15345" x="2000250" y="6180138"/>
          <p14:tracePt t="15361" x="1919288" y="6170613"/>
          <p14:tracePt t="15378" x="1874838" y="6161088"/>
          <p14:tracePt t="15395" x="1839913" y="6153150"/>
          <p14:tracePt t="15412" x="1803400" y="6143625"/>
          <p14:tracePt t="15412" x="1795463" y="6143625"/>
          <p14:tracePt t="15431" x="1785938" y="6143625"/>
          <p14:tracePt t="15444" x="1776413" y="6143625"/>
          <p14:tracePt t="15493" x="1751013" y="6134100"/>
          <p14:tracePt t="15501" x="1741488" y="6134100"/>
          <p14:tracePt t="15512" x="1714500" y="6126163"/>
          <p14:tracePt t="15527" x="1679575" y="6126163"/>
          <p14:tracePt t="15545" x="1652588" y="6126163"/>
          <p14:tracePt t="15562" x="1643063" y="6126163"/>
          <p14:tracePt t="15577" x="1652588" y="6126163"/>
          <p14:tracePt t="15717" x="1660525" y="6126163"/>
          <p14:tracePt t="15741" x="1670050" y="6126163"/>
          <p14:tracePt t="15757" x="1679575" y="6126163"/>
          <p14:tracePt t="15773" x="1687513" y="6126163"/>
          <p14:tracePt t="15781" x="1697038" y="6126163"/>
          <p14:tracePt t="15797" x="1714500" y="6126163"/>
          <p14:tracePt t="15813" x="1731963" y="6126163"/>
          <p14:tracePt t="15829" x="1751013" y="6126163"/>
          <p14:tracePt t="15844" x="1839913" y="6126163"/>
          <p14:tracePt t="15862" x="1874838" y="6134100"/>
          <p14:tracePt t="15878" x="1901825" y="6134100"/>
          <p14:tracePt t="15895" x="1911350" y="6134100"/>
          <p14:tracePt t="15911" x="1919288" y="6134100"/>
          <p14:tracePt t="16029" x="1928813" y="6143625"/>
          <p14:tracePt t="16037" x="1938338" y="6143625"/>
          <p14:tracePt t="16053" x="1946275" y="6143625"/>
          <p14:tracePt t="16069" x="1955800" y="6143625"/>
          <p14:tracePt t="16078" x="1982788" y="6143625"/>
          <p14:tracePt t="16095" x="2027238" y="6143625"/>
          <p14:tracePt t="16111" x="2062163" y="6143625"/>
          <p14:tracePt t="16128" x="2133600" y="6153150"/>
          <p14:tracePt t="16145" x="2232025" y="6161088"/>
          <p14:tracePt t="16161" x="2419350" y="6205538"/>
          <p14:tracePt t="16178" x="2473325" y="6205538"/>
          <p14:tracePt t="16194" x="2536825" y="6205538"/>
          <p14:tracePt t="16211" x="2562225" y="6205538"/>
          <p14:tracePt t="16228" x="2581275" y="6205538"/>
          <p14:tracePt t="16246" x="2598738" y="6205538"/>
          <p14:tracePt t="16262" x="2616200" y="6205538"/>
          <p14:tracePt t="16278" x="2643188" y="6205538"/>
          <p14:tracePt t="16295" x="2670175" y="6205538"/>
          <p14:tracePt t="16312" x="2697163" y="6205538"/>
          <p14:tracePt t="16328" x="2741613" y="6205538"/>
          <p14:tracePt t="16344" x="2786063" y="6205538"/>
          <p14:tracePt t="16361" x="2847975" y="6205538"/>
          <p14:tracePt t="16378" x="3036888" y="6215063"/>
          <p14:tracePt t="16395" x="3108325" y="6224588"/>
          <p14:tracePt t="16410" x="3340100" y="6224588"/>
          <p14:tracePt t="16410" x="3429000" y="6224588"/>
          <p14:tracePt t="16430" x="3527425" y="6224588"/>
          <p14:tracePt t="16444" x="3786188" y="6224588"/>
          <p14:tracePt t="16462" x="3919538" y="6224588"/>
          <p14:tracePt t="16478" x="3990975" y="6224588"/>
          <p14:tracePt t="16496" x="4081463" y="6224588"/>
          <p14:tracePt t="16512" x="4160838" y="6224588"/>
          <p14:tracePt t="16528" x="4303713" y="6224588"/>
          <p14:tracePt t="16545" x="4500563" y="6224588"/>
          <p14:tracePt t="16561" x="4857750" y="6224588"/>
          <p14:tracePt t="16578" x="5081588" y="6224588"/>
          <p14:tracePt t="16595" x="5340350" y="6224588"/>
          <p14:tracePt t="16611" x="5697538" y="6224588"/>
          <p14:tracePt t="16628" x="5991225" y="6224588"/>
          <p14:tracePt t="16628" x="6116638" y="6215063"/>
          <p14:tracePt t="16645" x="6562725" y="6215063"/>
          <p14:tracePt t="16662" x="6769100" y="6215063"/>
          <p14:tracePt t="16678" x="6911975" y="6205538"/>
          <p14:tracePt t="16695" x="7037388" y="6205538"/>
          <p14:tracePt t="16713" x="7153275" y="6205538"/>
          <p14:tracePt t="16728" x="7259638" y="6205538"/>
          <p14:tracePt t="16745" x="7340600" y="6197600"/>
          <p14:tracePt t="16762" x="7402513" y="6197600"/>
          <p14:tracePt t="16778" x="7473950" y="6197600"/>
          <p14:tracePt t="16795" x="7537450" y="6197600"/>
          <p14:tracePt t="16811" x="7599363" y="6188075"/>
          <p14:tracePt t="16828" x="7653338" y="6180138"/>
          <p14:tracePt t="16828" x="7680325" y="6180138"/>
          <p14:tracePt t="16846" x="7697788" y="6180138"/>
          <p14:tracePt t="16846" x="7724775" y="6180138"/>
          <p14:tracePt t="16861" x="7769225" y="6170613"/>
          <p14:tracePt t="16878" x="7796213" y="6170613"/>
          <p14:tracePt t="16895" x="7831138" y="6170613"/>
          <p14:tracePt t="16912" x="7813675" y="6170613"/>
          <p14:tracePt t="17477" x="7813675" y="6161088"/>
          <p14:tracePt t="17485" x="7804150" y="6161088"/>
          <p14:tracePt t="17495" x="7796213" y="6161088"/>
          <p14:tracePt t="17525" x="7796213" y="61531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706"/>
            <a:ext cx="4512082" cy="676234"/>
          </a:xfrm>
        </p:spPr>
        <p:txBody>
          <a:bodyPr/>
          <a:lstStyle/>
          <a:p>
            <a:r>
              <a:rPr lang="en-US" sz="5200" dirty="0" smtClean="0">
                <a:latin typeface="+mj-lt"/>
              </a:rPr>
              <a:t>Procedure</a:t>
            </a:r>
            <a:endParaRPr lang="en-US" sz="5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PID Control – </a:t>
                </a:r>
                <a:r>
                  <a:rPr lang="en-US" dirty="0" err="1" smtClean="0"/>
                  <a:t>Kp</a:t>
                </a:r>
                <a:r>
                  <a:rPr lang="en-US" dirty="0" smtClean="0"/>
                  <a:t>, then </a:t>
                </a:r>
                <a:r>
                  <a:rPr lang="en-US" dirty="0" err="1" smtClean="0"/>
                  <a:t>Kd</a:t>
                </a:r>
                <a:r>
                  <a:rPr lang="en-US" dirty="0" smtClean="0"/>
                  <a:t> and lastly Ki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Control – Solving ARE 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Control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norm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control as upper bound and iterating.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1348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22"/>
    </mc:Choice>
    <mc:Fallback xmlns="">
      <p:transition spd="slow" advTm="38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" x="4446588" y="3697288"/>
          <p14:tracePt t="4" x="4438650" y="3697288"/>
          <p14:tracePt t="111" x="4429125" y="3679825"/>
          <p14:tracePt t="151" x="4411663" y="3670300"/>
          <p14:tracePt t="159" x="4384675" y="3643313"/>
          <p14:tracePt t="173" x="4241800" y="3554413"/>
          <p14:tracePt t="192" x="4116388" y="3473450"/>
          <p14:tracePt t="208" x="4000500" y="3384550"/>
          <p14:tracePt t="225" x="3803650" y="3251200"/>
          <p14:tracePt t="241" x="3741738" y="3197225"/>
          <p14:tracePt t="257" x="3714750" y="3187700"/>
          <p14:tracePt t="272" x="3705225" y="3179763"/>
          <p14:tracePt t="288" x="3697288" y="3179763"/>
          <p14:tracePt t="447" x="3697288" y="3187700"/>
          <p14:tracePt t="456" x="3697288" y="3197225"/>
          <p14:tracePt t="472" x="3697288" y="3205163"/>
          <p14:tracePt t="495" x="3687763" y="3214688"/>
          <p14:tracePt t="3143" x="3679825" y="3214688"/>
          <p14:tracePt t="3959" x="3670300" y="3214688"/>
          <p14:tracePt t="3975" x="3660775" y="3214688"/>
          <p14:tracePt t="3983" x="3633788" y="3205163"/>
          <p14:tracePt t="3999" x="3544888" y="3143250"/>
          <p14:tracePt t="4006" x="3500438" y="3125788"/>
          <p14:tracePt t="4022" x="3446463" y="3081338"/>
          <p14:tracePt t="4040" x="3438525" y="3071813"/>
          <p14:tracePt t="4054" x="3438525" y="3062288"/>
          <p14:tracePt t="4072" x="3438525" y="3054350"/>
          <p14:tracePt t="4088" x="3438525" y="3044825"/>
          <p14:tracePt t="4106" x="3438525" y="3054350"/>
          <p14:tracePt t="4255" x="3446463" y="3054350"/>
          <p14:tracePt t="4263" x="3446463" y="3062288"/>
          <p14:tracePt t="4273" x="3465513" y="3071813"/>
          <p14:tracePt t="4289" x="3482975" y="3089275"/>
          <p14:tracePt t="4306" x="3500438" y="3098800"/>
          <p14:tracePt t="4323" x="3517900" y="3125788"/>
          <p14:tracePt t="4339" x="3554413" y="3160713"/>
          <p14:tracePt t="4356" x="3598863" y="3187700"/>
          <p14:tracePt t="4373" x="3633788" y="3197225"/>
          <p14:tracePt t="4389" x="3679825" y="3205163"/>
          <p14:tracePt t="4405" x="3687763" y="3205163"/>
          <p14:tracePt t="4422" x="3697288" y="3214688"/>
          <p14:tracePt t="4439" x="3705225" y="3214688"/>
          <p14:tracePt t="4456" x="3705225" y="3224213"/>
          <p14:tracePt t="4474" x="3714750" y="3224213"/>
          <p14:tracePt t="4489" x="3687763" y="3224213"/>
          <p14:tracePt t="4887" x="3643313" y="3224213"/>
          <p14:tracePt t="4895" x="3571875" y="3224213"/>
          <p14:tracePt t="4905" x="3384550" y="3214688"/>
          <p14:tracePt t="4922" x="3251200" y="3214688"/>
          <p14:tracePt t="4940" x="3116263" y="3205163"/>
          <p14:tracePt t="4956" x="3044825" y="3179763"/>
          <p14:tracePt t="4973" x="2965450" y="3133725"/>
          <p14:tracePt t="4989" x="2901950" y="3089275"/>
          <p14:tracePt t="5005" x="2867025" y="3062288"/>
          <p14:tracePt t="5005" x="2840038" y="3062288"/>
          <p14:tracePt t="5024" x="2840038" y="3054350"/>
          <p14:tracePt t="5024" x="2803525" y="3036888"/>
          <p14:tracePt t="5040" x="2759075" y="3000375"/>
          <p14:tracePt t="5056" x="2732088" y="2973388"/>
          <p14:tracePt t="5073" x="2670175" y="2911475"/>
          <p14:tracePt t="5089" x="2652713" y="2867025"/>
          <p14:tracePt t="5106" x="2616200" y="2822575"/>
          <p14:tracePt t="5123" x="2562225" y="2776538"/>
          <p14:tracePt t="5139" x="2500313" y="2741613"/>
          <p14:tracePt t="5156" x="2455863" y="2714625"/>
          <p14:tracePt t="5172" x="2419350" y="2679700"/>
          <p14:tracePt t="5189" x="2374900" y="2652713"/>
          <p14:tracePt t="5206" x="2339975" y="2633663"/>
          <p14:tracePt t="5206" x="2322513" y="2616200"/>
          <p14:tracePt t="5224" x="2303463" y="2608263"/>
          <p14:tracePt t="5224" x="2295525" y="2589213"/>
          <p14:tracePt t="5240" x="2276475" y="2562225"/>
          <p14:tracePt t="5256" x="2224088" y="2509838"/>
          <p14:tracePt t="5273" x="2143125" y="2455863"/>
          <p14:tracePt t="5289" x="2116138" y="2446338"/>
          <p14:tracePt t="5305" x="2062163" y="2393950"/>
          <p14:tracePt t="5323" x="2009775" y="2357438"/>
          <p14:tracePt t="5339" x="1938338" y="2312988"/>
          <p14:tracePt t="5356" x="1901825" y="2286000"/>
          <p14:tracePt t="5373" x="1884363" y="2276475"/>
          <p14:tracePt t="5389" x="1866900" y="2268538"/>
          <p14:tracePt t="5406" x="1857375" y="2268538"/>
          <p14:tracePt t="5422" x="1857375" y="2259013"/>
          <p14:tracePt t="5439" x="1866900" y="2259013"/>
          <p14:tracePt t="5474" x="1884363" y="2259013"/>
          <p14:tracePt t="5479" x="1928813" y="2259013"/>
          <p14:tracePt t="5489" x="2017713" y="2259013"/>
          <p14:tracePt t="5506" x="2170113" y="2259013"/>
          <p14:tracePt t="5523" x="2438400" y="2232025"/>
          <p14:tracePt t="5539" x="2768600" y="2160588"/>
          <p14:tracePt t="5555" x="3259138" y="2081213"/>
          <p14:tracePt t="5572" x="3367088" y="2081213"/>
          <p14:tracePt t="5589" x="3367088" y="2071688"/>
          <p14:tracePt t="5759" x="3367088" y="2062163"/>
          <p14:tracePt t="5775" x="3357563" y="2062163"/>
          <p14:tracePt t="6007" x="3340100" y="2062163"/>
          <p14:tracePt t="6031" x="3330575" y="2062163"/>
          <p14:tracePt t="6047" x="3322638" y="2062163"/>
          <p14:tracePt t="6063" x="3322638" y="2071688"/>
          <p14:tracePt t="6391" x="3313113" y="2071688"/>
          <p14:tracePt t="6399" x="3303588" y="2081213"/>
          <p14:tracePt t="6415" x="3295650" y="2081213"/>
          <p14:tracePt t="6431" x="3295650" y="2089150"/>
          <p14:tracePt t="6440" x="3276600" y="2098675"/>
          <p14:tracePt t="6456" x="3232150" y="2108200"/>
          <p14:tracePt t="6474" x="3205163" y="2116138"/>
          <p14:tracePt t="6489" x="3197225" y="2116138"/>
          <p14:tracePt t="6505" x="3187700" y="2116138"/>
          <p14:tracePt t="6521" x="3179763" y="2116138"/>
          <p14:tracePt t="6538" x="3160713" y="2108200"/>
          <p14:tracePt t="6556" x="3160713" y="2098675"/>
          <p14:tracePt t="6571" x="3152775" y="2089150"/>
          <p14:tracePt t="6588" x="3143250" y="2062163"/>
          <p14:tracePt t="6605" x="3133725" y="2027238"/>
          <p14:tracePt t="6605" x="3125788" y="2009775"/>
          <p14:tracePt t="6624" x="3116263" y="1965325"/>
          <p14:tracePt t="6624" x="3116263" y="1955800"/>
          <p14:tracePt t="6640" x="3108325" y="1919288"/>
          <p14:tracePt t="6657" x="3098800" y="1901825"/>
          <p14:tracePt t="6672" x="3098800" y="1893888"/>
          <p14:tracePt t="6688" x="3108325" y="1884363"/>
          <p14:tracePt t="6719" x="3116263" y="1884363"/>
          <p14:tracePt t="6727" x="3116263" y="1874838"/>
          <p14:tracePt t="6738" x="3125788" y="1874838"/>
          <p14:tracePt t="6791" x="3125788" y="1884363"/>
          <p14:tracePt t="6823" x="3133725" y="1893888"/>
          <p14:tracePt t="6831" x="3143250" y="1919288"/>
          <p14:tracePt t="6839" x="3143250" y="1938338"/>
          <p14:tracePt t="6856" x="3143250" y="1990725"/>
          <p14:tracePt t="6873" x="3143250" y="2009775"/>
          <p14:tracePt t="6890" x="3143250" y="2017713"/>
          <p14:tracePt t="6905" x="3143250" y="2027238"/>
          <p14:tracePt t="6921" x="3143250" y="2017713"/>
          <p14:tracePt t="7079" x="3143250" y="2027238"/>
          <p14:tracePt t="7903" x="3143250" y="2036763"/>
          <p14:tracePt t="8463" x="3143250" y="2044700"/>
          <p14:tracePt t="8471" x="3143250" y="2054225"/>
          <p14:tracePt t="8479" x="3143250" y="2062163"/>
          <p14:tracePt t="8495" x="3143250" y="2071688"/>
          <p14:tracePt t="8505" x="3143250" y="2089150"/>
          <p14:tracePt t="8522" x="3143250" y="2098675"/>
          <p14:tracePt t="8543" x="3143250" y="2116138"/>
          <p14:tracePt t="8554" x="3152775" y="2116138"/>
          <p14:tracePt t="8735" x="3160713" y="2116138"/>
          <p14:tracePt t="9103" x="3170238" y="2116138"/>
          <p14:tracePt t="9223" x="3187700" y="2116138"/>
          <p14:tracePt t="9239" x="3197225" y="2116138"/>
          <p14:tracePt t="9255" x="3214688" y="2116138"/>
          <p14:tracePt t="9279" x="3251200" y="2116138"/>
          <p14:tracePt t="9295" x="3286125" y="2125663"/>
          <p14:tracePt t="9304" x="3340100" y="2133600"/>
          <p14:tracePt t="9311" x="3411538" y="2143125"/>
          <p14:tracePt t="9321" x="3633788" y="2152650"/>
          <p14:tracePt t="9339" x="3946525" y="2152650"/>
          <p14:tracePt t="9355" x="4483100" y="2152650"/>
          <p14:tracePt t="9371" x="4973638" y="2170113"/>
          <p14:tracePt t="9388" x="5037138" y="2170113"/>
          <p14:tracePt t="9405" x="5045075" y="2170113"/>
          <p14:tracePt t="9421" x="5054600" y="2170113"/>
          <p14:tracePt t="9463" x="5054600" y="2160588"/>
          <p14:tracePt t="9559" x="5062538" y="2152650"/>
          <p14:tracePt t="9567" x="5072063" y="2143125"/>
          <p14:tracePt t="9575" x="5081588" y="2133600"/>
          <p14:tracePt t="9587" x="5089525" y="2116138"/>
          <p14:tracePt t="9605" x="5089525" y="2108200"/>
          <p14:tracePt t="9621" x="5089525" y="2098675"/>
          <p14:tracePt t="9647" x="5081588" y="2098675"/>
          <p14:tracePt t="9656" x="5018088" y="2098675"/>
          <p14:tracePt t="9672" x="4938713" y="2098675"/>
          <p14:tracePt t="9688" x="4875213" y="2089150"/>
          <p14:tracePt t="9705" x="4768850" y="2071688"/>
          <p14:tracePt t="9722" x="4732338" y="2054225"/>
          <p14:tracePt t="9739" x="4724400" y="2054225"/>
          <p14:tracePt t="9754" x="4714875" y="2044700"/>
          <p14:tracePt t="9771" x="4705350" y="2044700"/>
          <p14:tracePt t="9787" x="4679950" y="2027238"/>
          <p14:tracePt t="9805" x="4652963" y="2009775"/>
          <p14:tracePt t="9822" x="4616450" y="2009775"/>
          <p14:tracePt t="9838" x="4608513" y="2000250"/>
          <p14:tracePt t="9855" x="4608513" y="1982788"/>
          <p14:tracePt t="9872" x="4598988" y="1965325"/>
          <p14:tracePt t="9889" x="4589463" y="1938338"/>
          <p14:tracePt t="9905" x="4572000" y="1919288"/>
          <p14:tracePt t="9921" x="4572000" y="1911350"/>
          <p14:tracePt t="9937" x="4562475" y="1901825"/>
          <p14:tracePt t="9954" x="4562475" y="1874838"/>
          <p14:tracePt t="9971" x="4545013" y="1847850"/>
          <p14:tracePt t="9987" x="4537075" y="1822450"/>
          <p14:tracePt t="10004" x="4518025" y="1803400"/>
          <p14:tracePt t="10004" x="4518025" y="1785938"/>
          <p14:tracePt t="10023" x="4518025" y="1776413"/>
          <p14:tracePt t="10038" x="4518025" y="1768475"/>
          <p14:tracePt t="10038" x="4518025" y="1751013"/>
          <p14:tracePt t="10055" x="4527550" y="1724025"/>
          <p14:tracePt t="10071" x="4537075" y="1687513"/>
          <p14:tracePt t="10087" x="4545013" y="1670050"/>
          <p14:tracePt t="10104" x="4554538" y="1670050"/>
          <p14:tracePt t="10126" x="4572000" y="1687513"/>
          <p14:tracePt t="10174" x="4581525" y="1704975"/>
          <p14:tracePt t="10182" x="4581525" y="1714500"/>
          <p14:tracePt t="10190" x="4589463" y="1731963"/>
          <p14:tracePt t="10203" x="4589463" y="1768475"/>
          <p14:tracePt t="10221" x="4589463" y="1776413"/>
          <p14:tracePt t="10236" x="4589463" y="1812925"/>
          <p14:tracePt t="10255" x="4589463" y="1857375"/>
          <p14:tracePt t="10271" x="4589463" y="1901825"/>
          <p14:tracePt t="10287" x="4581525" y="1946275"/>
          <p14:tracePt t="10304" x="4581525" y="1955800"/>
          <p14:tracePt t="10320" x="4572000" y="1955800"/>
          <p14:tracePt t="10366" x="4572000" y="1938338"/>
          <p14:tracePt t="12169" x="4572000" y="1946275"/>
          <p14:tracePt t="12734" x="4572000" y="1955800"/>
          <p14:tracePt t="12750" x="4572000" y="1965325"/>
          <p14:tracePt t="12758" x="4572000" y="1973263"/>
          <p14:tracePt t="12770" x="4572000" y="1982788"/>
          <p14:tracePt t="12786" x="4562475" y="1990725"/>
          <p14:tracePt t="12804" x="4562475" y="2000250"/>
          <p14:tracePt t="12886" x="4572000" y="2000250"/>
          <p14:tracePt t="12967" x="4581525" y="2000250"/>
          <p14:tracePt t="13014" x="4589463" y="2009775"/>
          <p14:tracePt t="13022" x="4608513" y="2009775"/>
          <p14:tracePt t="13035" x="4625975" y="2017713"/>
          <p14:tracePt t="13052" x="4660900" y="2036763"/>
          <p14:tracePt t="13069" x="4705350" y="2054225"/>
          <p14:tracePt t="13069" x="4724400" y="2062163"/>
          <p14:tracePt t="13086" x="4759325" y="2062163"/>
          <p14:tracePt t="13102" x="4803775" y="2081213"/>
          <p14:tracePt t="13119" x="4857750" y="2089150"/>
          <p14:tracePt t="13135" x="4902200" y="2089150"/>
          <p14:tracePt t="13154" x="4938713" y="2089150"/>
          <p14:tracePt t="13169" x="4991100" y="2089150"/>
          <p14:tracePt t="13187" x="5081588" y="2089150"/>
          <p14:tracePt t="13203" x="5187950" y="2089150"/>
          <p14:tracePt t="13221" x="5295900" y="2089150"/>
          <p14:tracePt t="13237" x="5402263" y="2089150"/>
          <p14:tracePt t="13237" x="5438775" y="2089150"/>
          <p14:tracePt t="13255" x="5616575" y="2098675"/>
          <p14:tracePt t="13271" x="5732463" y="2098675"/>
          <p14:tracePt t="13287" x="5867400" y="2098675"/>
          <p14:tracePt t="13304" x="6010275" y="2098675"/>
          <p14:tracePt t="13320" x="6116638" y="2098675"/>
          <p14:tracePt t="13336" x="6232525" y="2081213"/>
          <p14:tracePt t="13354" x="6348413" y="2081213"/>
          <p14:tracePt t="13370" x="6456363" y="2081213"/>
          <p14:tracePt t="13387" x="6510338" y="2081213"/>
          <p14:tracePt t="13404" x="6554788" y="2081213"/>
          <p14:tracePt t="13420" x="6581775" y="2081213"/>
          <p14:tracePt t="13437" x="6643688" y="2081213"/>
          <p14:tracePt t="13453" x="6705600" y="2071688"/>
          <p14:tracePt t="13473" x="6751638" y="2071688"/>
          <p14:tracePt t="13487" x="6786563" y="2071688"/>
          <p14:tracePt t="13504" x="6769100" y="2071688"/>
          <p14:tracePt t="13622" x="6751638" y="2081213"/>
          <p14:tracePt t="13630" x="6724650" y="2089150"/>
          <p14:tracePt t="13638" x="6715125" y="2089150"/>
          <p14:tracePt t="13654" x="6661150" y="2089150"/>
          <p14:tracePt t="13671" x="6608763" y="2081213"/>
          <p14:tracePt t="13687" x="6510338" y="2027238"/>
          <p14:tracePt t="13704" x="6419850" y="1982788"/>
          <p14:tracePt t="13720" x="6394450" y="1965325"/>
          <p14:tracePt t="13737" x="6384925" y="1955800"/>
          <p14:tracePt t="13754" x="6384925" y="1938338"/>
          <p14:tracePt t="13769" x="6394450" y="1911350"/>
          <p14:tracePt t="13786" x="6419850" y="1866900"/>
          <p14:tracePt t="13803" x="6465888" y="1830388"/>
          <p14:tracePt t="13819" x="6473825" y="1830388"/>
          <p14:tracePt t="13836" x="6518275" y="1812925"/>
          <p14:tracePt t="13836" x="6527800" y="1812925"/>
          <p14:tracePt t="13854" x="6537325" y="1812925"/>
          <p14:tracePt t="13870" x="6545263" y="1812925"/>
          <p14:tracePt t="13918" x="6545263" y="1830388"/>
          <p14:tracePt t="13926" x="6545263" y="1857375"/>
          <p14:tracePt t="13936" x="6545263" y="1884363"/>
          <p14:tracePt t="13954" x="6537325" y="1919288"/>
          <p14:tracePt t="13971" x="6500813" y="1955800"/>
          <p14:tracePt t="13987" x="6473825" y="1982788"/>
          <p14:tracePt t="14003" x="6446838" y="1990725"/>
          <p14:tracePt t="14020" x="6429375" y="1990725"/>
          <p14:tracePt t="14036" x="6411913" y="1982788"/>
          <p14:tracePt t="14054" x="6411913" y="1973263"/>
          <p14:tracePt t="14069" x="6394450" y="1911350"/>
          <p14:tracePt t="14087" x="6394450" y="1884363"/>
          <p14:tracePt t="14104" x="6394450" y="1874838"/>
          <p14:tracePt t="14120" x="6394450" y="1866900"/>
          <p14:tracePt t="14136" x="6411913" y="1847850"/>
          <p14:tracePt t="14154" x="6438900" y="1830388"/>
          <p14:tracePt t="14170" x="6446838" y="1830388"/>
          <p14:tracePt t="14186" x="6456363" y="1830388"/>
          <p14:tracePt t="14202" x="6456363" y="1839913"/>
          <p14:tracePt t="14222" x="6473825" y="1857375"/>
          <p14:tracePt t="14236" x="6473825" y="1866900"/>
          <p14:tracePt t="14253" x="6473825" y="1884363"/>
          <p14:tracePt t="14253" x="6473825" y="1893888"/>
          <p14:tracePt t="14270" x="6473825" y="1901825"/>
          <p14:tracePt t="14287" x="6465888" y="1919288"/>
          <p14:tracePt t="14304" x="6456363" y="1928813"/>
          <p14:tracePt t="14319" x="6446838" y="1938338"/>
          <p14:tracePt t="14336" x="6456363" y="1946275"/>
          <p14:tracePt t="14494" x="6465888" y="1965325"/>
          <p14:tracePt t="14503" x="6465888" y="1990725"/>
          <p14:tracePt t="14510" x="6473825" y="2009775"/>
          <p14:tracePt t="14520" x="6483350" y="2044700"/>
          <p14:tracePt t="14536" x="6483350" y="2098675"/>
          <p14:tracePt t="14553" x="6483350" y="2143125"/>
          <p14:tracePt t="14570" x="6483350" y="2187575"/>
          <p14:tracePt t="14586" x="6483350" y="2214563"/>
          <p14:tracePt t="17231" x="6438900" y="2251075"/>
          <p14:tracePt t="17566" x="6394450" y="2276475"/>
          <p14:tracePt t="17574" x="6323013" y="2312988"/>
          <p14:tracePt t="17585" x="6045200" y="2438400"/>
          <p14:tracePt t="17602" x="5911850" y="2509838"/>
          <p14:tracePt t="17619" x="5795963" y="2571750"/>
          <p14:tracePt t="17636" x="5705475" y="2625725"/>
          <p14:tracePt t="17653" x="5634038" y="2652713"/>
          <p14:tracePt t="17653" x="5589588" y="2670175"/>
          <p14:tracePt t="17671" x="5572125" y="2679700"/>
          <p14:tracePt t="17671" x="5562600" y="2687638"/>
          <p14:tracePt t="17687" x="5500688" y="2687638"/>
          <p14:tracePt t="17703" x="5446713" y="2714625"/>
          <p14:tracePt t="17719" x="5402263" y="2724150"/>
          <p14:tracePt t="17736" x="5322888" y="2741613"/>
          <p14:tracePt t="17753" x="5295900" y="2751138"/>
          <p14:tracePt t="17769" x="5259388" y="2768600"/>
          <p14:tracePt t="17786" x="5232400" y="2776538"/>
          <p14:tracePt t="17803" x="5224463" y="2786063"/>
          <p14:tracePt t="17819" x="5205413" y="2803525"/>
          <p14:tracePt t="17836" x="5160963" y="2822575"/>
          <p14:tracePt t="17853" x="5089525" y="2857500"/>
          <p14:tracePt t="17869" x="4911725" y="2973388"/>
          <p14:tracePt t="17887" x="4803775" y="3009900"/>
          <p14:tracePt t="17903" x="4697413" y="3044825"/>
          <p14:tracePt t="17920" x="4608513" y="3071813"/>
          <p14:tracePt t="17937" x="4608513" y="3081338"/>
          <p14:tracePt t="17952" x="4598988" y="3081338"/>
          <p14:tracePt t="17974" x="4616450" y="3071813"/>
          <p14:tracePt t="18046" x="4633913" y="3071813"/>
          <p14:tracePt t="18054" x="4660900" y="3062288"/>
          <p14:tracePt t="18068" x="4687888" y="3062288"/>
          <p14:tracePt t="18068" x="4705350" y="3062288"/>
          <p14:tracePt t="18087" x="4714875" y="3062288"/>
          <p14:tracePt t="18102" x="4724400" y="3062288"/>
          <p14:tracePt t="18126" x="4732338" y="3062288"/>
          <p14:tracePt t="18150" x="4751388" y="3062288"/>
          <p14:tracePt t="18158" x="4768850" y="3054350"/>
          <p14:tracePt t="18174" x="4786313" y="3044825"/>
          <p14:tracePt t="18185" x="4813300" y="3044825"/>
          <p14:tracePt t="18202" x="4822825" y="3044825"/>
          <p14:tracePt t="18220" x="4822825" y="3036888"/>
          <p14:tracePt t="18270" x="4813300" y="3036888"/>
          <p14:tracePt t="18278" x="4803775" y="3036888"/>
          <p14:tracePt t="18290" x="4776788" y="3027363"/>
          <p14:tracePt t="18303" x="4751388" y="3017838"/>
          <p14:tracePt t="18319" x="4732338" y="3009900"/>
          <p14:tracePt t="18336" x="4732338" y="3000375"/>
          <p14:tracePt t="18366" x="4741863" y="2990850"/>
          <p14:tracePt t="18390" x="4803775" y="2946400"/>
          <p14:tracePt t="18398" x="4884738" y="2928938"/>
          <p14:tracePt t="18406" x="4983163" y="2901950"/>
          <p14:tracePt t="18418" x="5295900" y="2847975"/>
          <p14:tracePt t="18436" x="5572125" y="2840038"/>
          <p14:tracePt t="18452" x="5751513" y="2822575"/>
          <p14:tracePt t="18452" x="5867400" y="2803525"/>
          <p14:tracePt t="18472" x="5822950" y="2803525"/>
          <p14:tracePt t="18566" x="5776913" y="2813050"/>
          <p14:tracePt t="18574" x="5705475" y="2813050"/>
          <p14:tracePt t="18585" x="5537200" y="2830513"/>
          <p14:tracePt t="18602" x="5330825" y="2847975"/>
          <p14:tracePt t="18618" x="5197475" y="2847975"/>
          <p14:tracePt t="18635" x="5180013" y="2847975"/>
          <p14:tracePt t="18652" x="5187950" y="2847975"/>
          <p14:tracePt t="18774" x="5205413" y="2847975"/>
          <p14:tracePt t="18783" x="5232400" y="2847975"/>
          <p14:tracePt t="18790" x="5251450" y="2847975"/>
          <p14:tracePt t="18802" x="5286375" y="2847975"/>
          <p14:tracePt t="18819" x="5303838" y="2847975"/>
          <p14:tracePt t="18836" x="5313363" y="2847975"/>
          <p14:tracePt t="18852" x="5303838" y="2847975"/>
          <p14:tracePt t="18910" x="5286375" y="2847975"/>
          <p14:tracePt t="18919" x="5259388" y="2847975"/>
          <p14:tracePt t="18926" x="5232400" y="2847975"/>
          <p14:tracePt t="18936" x="5170488" y="2847975"/>
          <p14:tracePt t="18953" x="5143500" y="2847975"/>
          <p14:tracePt t="18970" x="5133975" y="2847975"/>
          <p14:tracePt t="21630" x="5133975" y="2857500"/>
          <p14:tracePt t="22486" x="5126038" y="2857500"/>
          <p14:tracePt t="22526" x="5116513" y="2857500"/>
          <p14:tracePt t="22535" x="5099050" y="2857500"/>
          <p14:tracePt t="22542" x="5072063" y="2857500"/>
          <p14:tracePt t="22552" x="5045075" y="2857500"/>
          <p14:tracePt t="22568" x="5010150" y="2857500"/>
          <p14:tracePt t="22585" x="4973638" y="2857500"/>
          <p14:tracePt t="22602" x="4938713" y="2857500"/>
          <p14:tracePt t="22618" x="4911725" y="2867025"/>
          <p14:tracePt t="22635" x="4848225" y="2867025"/>
          <p14:tracePt t="22651" x="4830763" y="2867025"/>
          <p14:tracePt t="22668" x="4822825" y="2867025"/>
          <p14:tracePt t="22685" x="4848225" y="2867025"/>
          <p14:tracePt t="22758" x="4867275" y="2867025"/>
          <p14:tracePt t="22766" x="4894263" y="2867025"/>
          <p14:tracePt t="22774" x="4938713" y="2867025"/>
          <p14:tracePt t="22785" x="5037138" y="2867025"/>
          <p14:tracePt t="22802" x="5116513" y="2874963"/>
          <p14:tracePt t="22818" x="5133975" y="2874963"/>
          <p14:tracePt t="22835" x="5126038" y="2874963"/>
          <p14:tracePt t="22910" x="5116513" y="2874963"/>
          <p14:tracePt t="22926" x="5099050" y="2884488"/>
          <p14:tracePt t="22935" x="5081588" y="2884488"/>
          <p14:tracePt t="22942" x="5062538" y="2894013"/>
          <p14:tracePt t="22952" x="5000625" y="2901950"/>
          <p14:tracePt t="22970" x="4938713" y="2901950"/>
          <p14:tracePt t="22985" x="4911725" y="2901950"/>
          <p14:tracePt t="23002" x="4902200" y="2901950"/>
          <p14:tracePt t="23018" x="4911725" y="2901950"/>
          <p14:tracePt t="23054" x="4919663" y="2901950"/>
          <p14:tracePt t="23062" x="4929188" y="2901950"/>
          <p14:tracePt t="23070" x="4938713" y="2901950"/>
          <p14:tracePt t="23084" x="4965700" y="2894013"/>
          <p14:tracePt t="23101" x="4973638" y="2894013"/>
          <p14:tracePt t="23117" x="4991100" y="2894013"/>
          <p14:tracePt t="23135" x="5000625" y="2894013"/>
          <p14:tracePt t="23158" x="5010150" y="2894013"/>
          <p14:tracePt t="25813" x="5000625" y="2894013"/>
          <p14:tracePt t="26446" x="4983163" y="2894013"/>
          <p14:tracePt t="26454" x="4973638" y="2894013"/>
          <p14:tracePt t="26454" x="4965700" y="2884488"/>
          <p14:tracePt t="26470" x="4938713" y="2874963"/>
          <p14:tracePt t="26484" x="4902200" y="2867025"/>
          <p14:tracePt t="26501" x="4894263" y="2867025"/>
          <p14:tracePt t="26518" x="4884738" y="2857500"/>
          <p14:tracePt t="26534" x="4875213" y="2857500"/>
          <p14:tracePt t="26567" x="4875213" y="2847975"/>
          <p14:tracePt t="26622" x="4894263" y="2847975"/>
          <p14:tracePt t="26630" x="4911725" y="2847975"/>
          <p14:tracePt t="26638" x="4938713" y="2847975"/>
          <p14:tracePt t="26650" x="5037138" y="2847975"/>
          <p14:tracePt t="26667" x="5143500" y="2847975"/>
          <p14:tracePt t="26667" x="5170488" y="2847975"/>
          <p14:tracePt t="26686" x="5187950" y="2847975"/>
          <p14:tracePt t="26700" x="5170488" y="2857500"/>
          <p14:tracePt t="26766" x="5153025" y="2857500"/>
          <p14:tracePt t="26774" x="5126038" y="2867025"/>
          <p14:tracePt t="26784" x="5072063" y="2884488"/>
          <p14:tracePt t="26801" x="4983163" y="2894013"/>
          <p14:tracePt t="26817" x="4919663" y="2911475"/>
          <p14:tracePt t="26835" x="4911725" y="2911475"/>
          <p14:tracePt t="26854" x="4919663" y="2911475"/>
          <p14:tracePt t="26926" x="4929188" y="2911475"/>
          <p14:tracePt t="26934" x="4938713" y="2911475"/>
          <p14:tracePt t="26942" x="4946650" y="2911475"/>
          <p14:tracePt t="26951" x="4965700" y="2911475"/>
          <p14:tracePt t="26968" x="4973638" y="2911475"/>
          <p14:tracePt t="26985" x="4983163" y="2911475"/>
          <p14:tracePt t="27006" x="4973638" y="2911475"/>
          <p14:tracePt t="27518" x="4956175" y="2911475"/>
          <p14:tracePt t="27590" x="4938713" y="2911475"/>
          <p14:tracePt t="27606" x="4929188" y="2911475"/>
          <p14:tracePt t="27614" x="4911725" y="2919413"/>
          <p14:tracePt t="27622" x="4894263" y="2919413"/>
          <p14:tracePt t="27633" x="4857750" y="2919413"/>
          <p14:tracePt t="27651" x="4795838" y="2919413"/>
          <p14:tracePt t="27668" x="4732338" y="2919413"/>
          <p14:tracePt t="27668" x="4687888" y="2919413"/>
          <p14:tracePt t="27686" x="4652963" y="2928938"/>
          <p14:tracePt t="27700" x="4554538" y="2938463"/>
          <p14:tracePt t="27700" x="4510088" y="2946400"/>
          <p14:tracePt t="27719" x="4268788" y="2990850"/>
          <p14:tracePt t="27735" x="4017963" y="3081338"/>
          <p14:tracePt t="27751" x="3705225" y="3143250"/>
          <p14:tracePt t="27768" x="3357563" y="3205163"/>
          <p14:tracePt t="27785" x="3179763" y="3170238"/>
          <p14:tracePt t="27801" x="2884488" y="3160713"/>
          <p14:tracePt t="27818" x="2768600" y="3170238"/>
          <p14:tracePt t="27834" x="2741613" y="3170238"/>
          <p14:tracePt t="27850" x="2724150" y="3179763"/>
          <p14:tracePt t="27867" x="2714625" y="3179763"/>
          <p14:tracePt t="27883" x="2687638" y="3197225"/>
          <p14:tracePt t="27900" x="2660650" y="3214688"/>
          <p14:tracePt t="27900" x="2652713" y="3232150"/>
          <p14:tracePt t="27918" x="2633663" y="3251200"/>
          <p14:tracePt t="27935" x="2562225" y="3303588"/>
          <p14:tracePt t="27951" x="2465388" y="3384550"/>
          <p14:tracePt t="27970" x="2357438" y="3455988"/>
          <p14:tracePt t="27984" x="2232025" y="3554413"/>
          <p14:tracePt t="28000" x="2125663" y="3625850"/>
          <p14:tracePt t="28018" x="2125663" y="3633788"/>
          <p14:tracePt t="28034" x="2133600" y="3633788"/>
          <p14:tracePt t="28070" x="2152650" y="3633788"/>
          <p14:tracePt t="28078" x="2160588" y="3633788"/>
          <p14:tracePt t="28110" x="2179638" y="3625850"/>
          <p14:tracePt t="28142" x="2197100" y="3625850"/>
          <p14:tracePt t="28158" x="2214563" y="3625850"/>
          <p14:tracePt t="28167" x="2241550" y="3616325"/>
          <p14:tracePt t="28174" x="2276475" y="3608388"/>
          <p14:tracePt t="28185" x="2312988" y="3598863"/>
          <p14:tracePt t="28201" x="2339975" y="3589338"/>
          <p14:tracePt t="28218" x="2374900" y="3581400"/>
          <p14:tracePt t="28235" x="2428875" y="3581400"/>
          <p14:tracePt t="28251" x="2509838" y="3562350"/>
          <p14:tracePt t="28268" x="2500313" y="3562350"/>
          <p14:tracePt t="28390" x="2490788" y="3562350"/>
          <p14:tracePt t="28406" x="2482850" y="3562350"/>
          <p14:tracePt t="28414" x="2473325" y="3562350"/>
          <p14:tracePt t="28446" x="2482850" y="3562350"/>
          <p14:tracePt t="28478" x="2500313" y="3562350"/>
          <p14:tracePt t="28486" x="2509838" y="3562350"/>
          <p14:tracePt t="28500" x="2517775" y="3562350"/>
          <p14:tracePt t="28500" x="2527300" y="3562350"/>
          <p14:tracePt t="28519" x="2554288" y="3554413"/>
          <p14:tracePt t="28535" x="2589213" y="3554413"/>
          <p14:tracePt t="28551" x="2633663" y="3554413"/>
          <p14:tracePt t="28568" x="2670175" y="3554413"/>
          <p14:tracePt t="28584" x="2687638" y="3554413"/>
          <p14:tracePt t="28601" x="2697163" y="3554413"/>
          <p14:tracePt t="28694" x="2705100" y="3554413"/>
          <p14:tracePt t="28782" x="2714625" y="3544888"/>
          <p14:tracePt t="28790" x="2714625" y="3536950"/>
          <p14:tracePt t="28800" x="2714625" y="3527425"/>
          <p14:tracePt t="28870" x="2714625" y="3517900"/>
          <p14:tracePt t="28934" x="2705100" y="3517900"/>
          <p14:tracePt t="28958" x="2705100" y="3509963"/>
          <p14:tracePt t="28968" x="2697163" y="3509963"/>
          <p14:tracePt t="28974" x="2687638" y="3509963"/>
          <p14:tracePt t="28984" x="2679700" y="3509963"/>
          <p14:tracePt t="29000" x="2679700" y="3500438"/>
          <p14:tracePt t="29017" x="2670175" y="3500438"/>
          <p14:tracePt t="29937" x="2670175" y="3509963"/>
          <p14:tracePt t="30198" x="2687638" y="3509963"/>
          <p14:tracePt t="30206" x="2705100" y="3509963"/>
          <p14:tracePt t="30217" x="2732088" y="3509963"/>
          <p14:tracePt t="30234" x="2751138" y="3509963"/>
          <p14:tracePt t="30251" x="2759075" y="3509963"/>
          <p14:tracePt t="30838" x="2759075" y="3517900"/>
          <p14:tracePt t="30902" x="2768600" y="3517900"/>
          <p14:tracePt t="30910" x="2776538" y="3517900"/>
          <p14:tracePt t="30918" x="2795588" y="3517900"/>
          <p14:tracePt t="30934" x="2830513" y="3517900"/>
          <p14:tracePt t="30951" x="2857500" y="3517900"/>
          <p14:tracePt t="30969" x="2919413" y="3517900"/>
          <p14:tracePt t="30985" x="2955925" y="3517900"/>
          <p14:tracePt t="31000" x="2982913" y="3517900"/>
          <p14:tracePt t="31019" x="3000375" y="3517900"/>
          <p14:tracePt t="31033" x="3009900" y="3517900"/>
          <p14:tracePt t="31050" x="3027363" y="3517900"/>
          <p14:tracePt t="31067" x="3036888" y="3517900"/>
          <p14:tracePt t="31083" x="3044825" y="3517900"/>
          <p14:tracePt t="31099" x="3044825" y="3536950"/>
          <p14:tracePt t="31206" x="3044825" y="3544888"/>
          <p14:tracePt t="31214" x="3044825" y="3554413"/>
          <p14:tracePt t="31230" x="3044825" y="3562350"/>
          <p14:tracePt t="31270" x="3044825" y="3571875"/>
          <p14:tracePt t="31294" x="3036888" y="3581400"/>
          <p14:tracePt t="31302" x="3027363" y="3598863"/>
          <p14:tracePt t="31316" x="3017838" y="3625850"/>
          <p14:tracePt t="31316" x="3009900" y="3633788"/>
          <p14:tracePt t="31335" x="3009900" y="3652838"/>
          <p14:tracePt t="31350" x="3009900" y="3660775"/>
          <p14:tracePt t="31398" x="3054350" y="3670300"/>
          <p14:tracePt t="31406" x="3125788" y="3670300"/>
          <p14:tracePt t="31416" x="3268663" y="3687763"/>
          <p14:tracePt t="31434" x="3455988" y="3697288"/>
          <p14:tracePt t="31450" x="3608388" y="3697288"/>
          <p14:tracePt t="31468" x="3660775" y="3697288"/>
          <p14:tracePt t="31483" x="3660775" y="3705225"/>
          <p14:tracePt t="31499" x="3652838" y="3705225"/>
          <p14:tracePt t="31534" x="3643313" y="3705225"/>
          <p14:tracePt t="31542" x="3633788" y="3705225"/>
          <p14:tracePt t="31551" x="3581400" y="3714750"/>
          <p14:tracePt t="31567" x="3465513" y="3759200"/>
          <p14:tracePt t="31584" x="3313113" y="3803650"/>
          <p14:tracePt t="31601" x="3214688" y="3822700"/>
          <p14:tracePt t="31617" x="3125788" y="3840163"/>
          <p14:tracePt t="31634" x="3133725" y="3840163"/>
          <p14:tracePt t="31678" x="3152775" y="3840163"/>
          <p14:tracePt t="31686" x="3160713" y="3840163"/>
          <p14:tracePt t="31699" x="3232150" y="3813175"/>
          <p14:tracePt t="31699" x="3286125" y="3803650"/>
          <p14:tracePt t="31718" x="3348038" y="3795713"/>
          <p14:tracePt t="31733" x="3536950" y="3776663"/>
          <p14:tracePt t="31751" x="3589338" y="3776663"/>
          <p14:tracePt t="31767" x="3633788" y="3768725"/>
          <p14:tracePt t="31814" x="3660775" y="3759200"/>
          <p14:tracePt t="31822" x="3687763" y="3751263"/>
          <p14:tracePt t="31833" x="3724275" y="3741738"/>
          <p14:tracePt t="31850" x="3732213" y="3741738"/>
          <p14:tracePt t="31878" x="3751263" y="3741738"/>
          <p14:tracePt t="32662" x="3776663" y="3732213"/>
          <p14:tracePt t="32670" x="3813175" y="3705225"/>
          <p14:tracePt t="32683" x="3911600" y="3670300"/>
          <p14:tracePt t="32700" x="3929063" y="3670300"/>
          <p14:tracePt t="32716" x="4017963" y="3652838"/>
          <p14:tracePt t="32716" x="4062413" y="3625850"/>
          <p14:tracePt t="32735" x="4179888" y="3581400"/>
          <p14:tracePt t="32751" x="4295775" y="3527425"/>
          <p14:tracePt t="32768" x="4402138" y="3473450"/>
          <p14:tracePt t="32784" x="4518025" y="3402013"/>
          <p14:tracePt t="32800" x="4625975" y="3340100"/>
          <p14:tracePt t="32817" x="4687888" y="3276600"/>
          <p14:tracePt t="32834" x="4714875" y="3232150"/>
          <p14:tracePt t="32850" x="4724400" y="3232150"/>
          <p14:tracePt t="32866" x="4724400" y="3241675"/>
          <p14:tracePt t="32926" x="4724400" y="3251200"/>
          <p14:tracePt t="32942" x="4732338" y="3259138"/>
          <p14:tracePt t="32950" x="4741863" y="3259138"/>
          <p14:tracePt t="32969" x="4741863" y="3268663"/>
          <p14:tracePt t="32990" x="4751388" y="3268663"/>
          <p14:tracePt t="33006" x="4751388" y="3276600"/>
          <p14:tracePt t="33054" x="4751388" y="3286125"/>
          <p14:tracePt t="33070" x="4751388" y="3303588"/>
          <p14:tracePt t="33086" x="4751388" y="3313113"/>
          <p14:tracePt t="33095" x="4751388" y="3330575"/>
          <p14:tracePt t="33102" x="4759325" y="3330575"/>
          <p14:tracePt t="33182" x="4768850" y="3330575"/>
          <p14:tracePt t="33190" x="4776788" y="3330575"/>
          <p14:tracePt t="33200" x="4830763" y="3303588"/>
          <p14:tracePt t="33217" x="4938713" y="3259138"/>
          <p14:tracePt t="33233" x="5072063" y="3152775"/>
          <p14:tracePt t="33250" x="5224463" y="3089275"/>
          <p14:tracePt t="33267" x="5313363" y="3054350"/>
          <p14:tracePt t="33284" x="5330825" y="3044825"/>
          <p14:tracePt t="33300" x="5340350" y="3027363"/>
          <p14:tracePt t="33318" x="5384800" y="3017838"/>
          <p14:tracePt t="33318" x="5411788" y="3009900"/>
          <p14:tracePt t="33335" x="5438775" y="3000375"/>
          <p14:tracePt t="33349" x="5562600" y="2965450"/>
          <p14:tracePt t="33367" x="5661025" y="2946400"/>
          <p14:tracePt t="33384" x="5751513" y="2938463"/>
          <p14:tracePt t="33400" x="5830888" y="2928938"/>
          <p14:tracePt t="33417" x="5894388" y="2928938"/>
          <p14:tracePt t="33434" x="5938838" y="2919413"/>
          <p14:tracePt t="33450" x="5973763" y="2911475"/>
          <p14:tracePt t="33469" x="6000750" y="2911475"/>
          <p14:tracePt t="33484" x="6010275" y="2911475"/>
          <p14:tracePt t="33499" x="6018213" y="2911475"/>
          <p14:tracePt t="33558" x="6045200" y="2911475"/>
          <p14:tracePt t="33567" x="6054725" y="2911475"/>
          <p14:tracePt t="33638" x="6054725" y="2919413"/>
          <p14:tracePt t="34126" x="6045200" y="2928938"/>
          <p14:tracePt t="34134" x="6045200" y="2938463"/>
          <p14:tracePt t="34149" x="6045200" y="2946400"/>
          <p14:tracePt t="34166" x="6045200" y="2965450"/>
          <p14:tracePt t="34183" x="6045200" y="2990850"/>
          <p14:tracePt t="34200" x="6054725" y="3009900"/>
          <p14:tracePt t="34217" x="6054725" y="3036888"/>
          <p14:tracePt t="34233" x="6062663" y="3044825"/>
          <p14:tracePt t="34250" x="6072188" y="3054350"/>
          <p14:tracePt t="34266" x="6072188" y="3071813"/>
          <p14:tracePt t="34283" x="6081713" y="3081338"/>
          <p14:tracePt t="34299" x="6099175" y="3098800"/>
          <p14:tracePt t="34316" x="6108700" y="3125788"/>
          <p14:tracePt t="34333" x="6116638" y="3133725"/>
          <p14:tracePt t="34349" x="6126163" y="3160713"/>
          <p14:tracePt t="34367" x="6134100" y="3179763"/>
          <p14:tracePt t="36139" x="6126163" y="3179763"/>
          <p14:tracePt t="37550" x="6116638" y="3179763"/>
          <p14:tracePt t="38199" x="6108700" y="3179763"/>
          <p14:tracePt t="38216" x="6099175" y="31797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93224" cy="676235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Control System Design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87" y="981969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PID Control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6" y="1541845"/>
            <a:ext cx="3207807" cy="246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21" y="1541844"/>
            <a:ext cx="3220872" cy="2467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6" y="4008270"/>
            <a:ext cx="3207807" cy="2471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21" y="4008268"/>
            <a:ext cx="3220872" cy="24716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3646" y="6479957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5"/>
    </mc:Choice>
    <mc:Fallback xmlns="">
      <p:transition spd="slow" advTm="4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" x="4840288" y="3697288"/>
          <p14:tracePt t="888" x="4830763" y="3697288"/>
          <p14:tracePt t="1742" x="4803775" y="3697288"/>
          <p14:tracePt t="1750" x="4751388" y="3697288"/>
          <p14:tracePt t="1758" x="4608513" y="3697288"/>
          <p14:tracePt t="1775" x="4527550" y="3697288"/>
          <p14:tracePt t="1791" x="4411663" y="3741738"/>
          <p14:tracePt t="1807" x="4224338" y="3776663"/>
          <p14:tracePt t="1824" x="4062413" y="3786188"/>
          <p14:tracePt t="1840" x="3911600" y="3786188"/>
          <p14:tracePt t="1856" x="3803650" y="3776663"/>
          <p14:tracePt t="1874" x="3724275" y="3732213"/>
          <p14:tracePt t="1890" x="3589338" y="3643313"/>
          <p14:tracePt t="1907" x="3482975" y="3571875"/>
          <p14:tracePt t="1923" x="3402013" y="3509963"/>
          <p14:tracePt t="1940" x="3322638" y="3446463"/>
          <p14:tracePt t="1940" x="3276600" y="3419475"/>
          <p14:tracePt t="1957" x="3241675" y="3384550"/>
          <p14:tracePt t="1973" x="3133725" y="3303588"/>
          <p14:tracePt t="1990" x="3036888" y="3251200"/>
          <p14:tracePt t="2007" x="2919413" y="3197225"/>
          <p14:tracePt t="2024" x="2813050" y="3187700"/>
          <p14:tracePt t="2040" x="2581275" y="3133725"/>
          <p14:tracePt t="2056" x="2465388" y="3089275"/>
          <p14:tracePt t="2073" x="2401888" y="3071813"/>
          <p14:tracePt t="2090" x="2322513" y="3044825"/>
          <p14:tracePt t="2107" x="2170113" y="2973388"/>
          <p14:tracePt t="2123" x="2062163" y="2928938"/>
          <p14:tracePt t="2140" x="1946275" y="2857500"/>
          <p14:tracePt t="2140" x="1884363" y="2830513"/>
          <p14:tracePt t="2158" x="1768475" y="2751138"/>
          <p14:tracePt t="2174" x="1643063" y="2670175"/>
          <p14:tracePt t="2190" x="1544638" y="2598738"/>
          <p14:tracePt t="2207" x="1500188" y="2554288"/>
          <p14:tracePt t="2224" x="1473200" y="2527300"/>
          <p14:tracePt t="2240" x="1446213" y="2490788"/>
          <p14:tracePt t="2257" x="1419225" y="2465388"/>
          <p14:tracePt t="2272" x="1330325" y="2411413"/>
          <p14:tracePt t="2290" x="1268413" y="2393950"/>
          <p14:tracePt t="2307" x="1241425" y="2366963"/>
          <p14:tracePt t="2323" x="1196975" y="2339975"/>
          <p14:tracePt t="2340" x="1187450" y="2312988"/>
          <p14:tracePt t="2356" x="1108075" y="2241550"/>
          <p14:tracePt t="2374" x="1036638" y="2179638"/>
          <p14:tracePt t="2390" x="1000125" y="2143125"/>
          <p14:tracePt t="2407" x="973138" y="2116138"/>
          <p14:tracePt t="2424" x="965200" y="2089150"/>
          <p14:tracePt t="2440" x="965200" y="2081213"/>
          <p14:tracePt t="2456" x="955675" y="2062163"/>
          <p14:tracePt t="2473" x="955675" y="2027238"/>
          <p14:tracePt t="2490" x="955675" y="2017713"/>
          <p14:tracePt t="2509" x="955675" y="2027238"/>
          <p14:tracePt t="2629" x="955675" y="2036763"/>
          <p14:tracePt t="2637" x="955675" y="2044700"/>
          <p14:tracePt t="2645" x="955675" y="2054225"/>
          <p14:tracePt t="2661" x="955675" y="2062163"/>
          <p14:tracePt t="2672" x="965200" y="2108200"/>
          <p14:tracePt t="2689" x="982663" y="2152650"/>
          <p14:tracePt t="2706" x="990600" y="2197100"/>
          <p14:tracePt t="2723" x="1000125" y="2232025"/>
          <p14:tracePt t="2740" x="1009650" y="2276475"/>
          <p14:tracePt t="2740" x="1009650" y="2295525"/>
          <p14:tracePt t="2757" x="1027113" y="2339975"/>
          <p14:tracePt t="2774" x="1044575" y="2374900"/>
          <p14:tracePt t="2790" x="1054100" y="2411413"/>
          <p14:tracePt t="2807" x="1071563" y="2446338"/>
          <p14:tracePt t="2823" x="1081088" y="2500313"/>
          <p14:tracePt t="2840" x="1098550" y="2536825"/>
          <p14:tracePt t="2856" x="1143000" y="2608263"/>
          <p14:tracePt t="2874" x="1169988" y="2660650"/>
          <p14:tracePt t="2890" x="1187450" y="2697163"/>
          <p14:tracePt t="2907" x="1214438" y="2732088"/>
          <p14:tracePt t="2923" x="1231900" y="2768600"/>
          <p14:tracePt t="2940" x="1268413" y="2822575"/>
          <p14:tracePt t="2956" x="1312863" y="2874963"/>
          <p14:tracePt t="2974" x="1347788" y="2919413"/>
          <p14:tracePt t="2990" x="1401763" y="3000375"/>
          <p14:tracePt t="3007" x="1465263" y="3081338"/>
          <p14:tracePt t="3023" x="1490663" y="3143250"/>
          <p14:tracePt t="3041" x="1517650" y="3179763"/>
          <p14:tracePt t="3056" x="1571625" y="3241675"/>
          <p14:tracePt t="3073" x="1625600" y="3276600"/>
          <p14:tracePt t="3090" x="1679575" y="3340100"/>
          <p14:tracePt t="3106" x="1714500" y="3375025"/>
          <p14:tracePt t="3124" x="1741488" y="3411538"/>
          <p14:tracePt t="3140" x="1758950" y="3446463"/>
          <p14:tracePt t="3156" x="1795463" y="3500438"/>
          <p14:tracePt t="3174" x="1822450" y="3536950"/>
          <p14:tracePt t="3190" x="1847850" y="3562350"/>
          <p14:tracePt t="3206" x="1874838" y="3589338"/>
          <p14:tracePt t="3224" x="1901825" y="3625850"/>
          <p14:tracePt t="3240" x="1928813" y="3652838"/>
          <p14:tracePt t="3256" x="1938338" y="3670300"/>
          <p14:tracePt t="3273" x="1946275" y="3679825"/>
          <p14:tracePt t="3290" x="1946275" y="3670300"/>
          <p14:tracePt t="3669" x="1955800" y="3670300"/>
          <p14:tracePt t="3997" x="1965325" y="3670300"/>
          <p14:tracePt t="4006" x="1965325" y="3660775"/>
          <p14:tracePt t="4022" x="1973263" y="3660775"/>
          <p14:tracePt t="4037" x="1982788" y="3660775"/>
          <p14:tracePt t="4053" x="1982788" y="3652838"/>
          <p14:tracePt t="4061" x="2000250" y="3652838"/>
          <p14:tracePt t="4072" x="2017713" y="3633788"/>
          <p14:tracePt t="4089" x="2027238" y="3625850"/>
          <p14:tracePt t="4106" x="2027238" y="3616325"/>
          <p14:tracePt t="4173" x="2036763" y="3608388"/>
          <p14:tracePt t="4181" x="2044700" y="3598863"/>
          <p14:tracePt t="4197" x="2044700" y="3589338"/>
          <p14:tracePt t="4206" x="2054225" y="3562350"/>
          <p14:tracePt t="4223" x="2071688" y="3544888"/>
          <p14:tracePt t="4240" x="2071688" y="3527425"/>
          <p14:tracePt t="4256" x="2071688" y="3509963"/>
          <p14:tracePt t="4273" x="2081213" y="3490913"/>
          <p14:tracePt t="4289" x="2081213" y="3482975"/>
          <p14:tracePt t="4305" x="2081213" y="3473450"/>
          <p14:tracePt t="4325" x="2089150" y="3446463"/>
          <p14:tracePt t="4339" x="2098675" y="3429000"/>
          <p14:tracePt t="4339" x="2108200" y="3402013"/>
          <p14:tracePt t="4357" x="2108200" y="3394075"/>
          <p14:tracePt t="4373" x="2125663" y="3340100"/>
          <p14:tracePt t="4390" x="2133600" y="3322638"/>
          <p14:tracePt t="4407" x="2143125" y="3295650"/>
          <p14:tracePt t="4423" x="2170113" y="3276600"/>
          <p14:tracePt t="4440" x="2179638" y="3259138"/>
          <p14:tracePt t="4456" x="2205038" y="3232150"/>
          <p14:tracePt t="4473" x="2214563" y="3214688"/>
          <p14:tracePt t="4489" x="2214563" y="32051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06872" cy="676235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Control System Design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Control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10" y="2358402"/>
            <a:ext cx="4297087" cy="338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3" y="2358402"/>
            <a:ext cx="4405127" cy="3387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7537" y="5927849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Uncontrolled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9507" y="5941497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73504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0"/>
    </mc:Choice>
    <mc:Fallback xmlns="">
      <p:transition spd="slow" advTm="12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" x="4348163" y="3670300"/>
          <p14:tracePt t="8" x="4348163" y="3660775"/>
          <p14:tracePt t="126" x="4348163" y="3652838"/>
          <p14:tracePt t="158" x="4340225" y="3652838"/>
          <p14:tracePt t="1148" x="4330700" y="3652838"/>
          <p14:tracePt t="2549" x="4313238" y="3660775"/>
          <p14:tracePt t="3246" x="4295775" y="3670300"/>
          <p14:tracePt t="3270" x="4286250" y="3679825"/>
          <p14:tracePt t="3278" x="4276725" y="3687763"/>
          <p14:tracePt t="3291" x="4268788" y="3687763"/>
          <p14:tracePt t="3308" x="4268788" y="3697288"/>
          <p14:tracePt t="3326" x="4259263" y="3697288"/>
          <p14:tracePt t="3366" x="4224338" y="3714750"/>
          <p14:tracePt t="3390" x="4214813" y="3724275"/>
          <p14:tracePt t="3398" x="4197350" y="3732213"/>
          <p14:tracePt t="3408" x="4170363" y="3759200"/>
          <p14:tracePt t="3425" x="4143375" y="3776663"/>
          <p14:tracePt t="3441" x="4125913" y="3795713"/>
          <p14:tracePt t="3457" x="4081463" y="3830638"/>
          <p14:tracePt t="3475" x="4017963" y="3875088"/>
          <p14:tracePt t="3491" x="3929063" y="3946525"/>
          <p14:tracePt t="3508" x="3830638" y="4027488"/>
          <p14:tracePt t="3508" x="3795713" y="4054475"/>
          <p14:tracePt t="3526" x="3714750" y="4125913"/>
          <p14:tracePt t="3542" x="3608388" y="4232275"/>
          <p14:tracePt t="3559" x="3554413" y="4295775"/>
          <p14:tracePt t="3575" x="3490913" y="4357688"/>
          <p14:tracePt t="3591" x="3446463" y="4419600"/>
          <p14:tracePt t="3608" x="3402013" y="4473575"/>
          <p14:tracePt t="3624" x="3384550" y="4491038"/>
          <p14:tracePt t="3643" x="3367088" y="4510088"/>
          <p14:tracePt t="3657" x="3357563" y="4510088"/>
          <p14:tracePt t="3674" x="3357563" y="4500563"/>
          <p14:tracePt t="3789" x="3357563" y="4491038"/>
          <p14:tracePt t="3813" x="3357563" y="4483100"/>
          <p14:tracePt t="3837" x="3357563" y="4473575"/>
          <p14:tracePt t="3845" x="3357563" y="4465638"/>
          <p14:tracePt t="3858" x="3357563" y="4456113"/>
          <p14:tracePt t="3874" x="3340100" y="4456113"/>
          <p14:tracePt t="3901" x="3330575" y="4456113"/>
          <p14:tracePt t="3917" x="3322638" y="4456113"/>
          <p14:tracePt t="3925" x="3303588" y="4456113"/>
          <p14:tracePt t="3941" x="3232150" y="4456113"/>
          <p14:tracePt t="3958" x="3108325" y="4491038"/>
          <p14:tracePt t="3975" x="2982913" y="4527550"/>
          <p14:tracePt t="3991" x="2884488" y="4554538"/>
          <p14:tracePt t="4007" x="2705100" y="4589463"/>
          <p14:tracePt t="4025" x="2589213" y="4625975"/>
          <p14:tracePt t="4041" x="2509838" y="4643438"/>
          <p14:tracePt t="4057" x="2465388" y="4670425"/>
          <p14:tracePt t="4074" x="2411413" y="4687888"/>
          <p14:tracePt t="4091" x="2384425" y="4687888"/>
          <p14:tracePt t="4109" x="2357438" y="4697413"/>
          <p14:tracePt t="4109" x="2347913" y="4697413"/>
          <p14:tracePt t="4127" x="2330450" y="4705350"/>
          <p14:tracePt t="4127" x="2303463" y="4705350"/>
          <p14:tracePt t="4143" x="2214563" y="4724400"/>
          <p14:tracePt t="4157" x="2089150" y="4768850"/>
          <p14:tracePt t="4175" x="2036763" y="4786313"/>
          <p14:tracePt t="4192" x="2009775" y="4803775"/>
          <p14:tracePt t="4209" x="1990725" y="4813300"/>
          <p14:tracePt t="4225" x="1982788" y="4822825"/>
          <p14:tracePt t="4242" x="1973263" y="4822825"/>
          <p14:tracePt t="4258" x="1955800" y="4857750"/>
          <p14:tracePt t="4275" x="1919288" y="4894263"/>
          <p14:tracePt t="4292" x="1874838" y="4929188"/>
          <p14:tracePt t="4309" x="1847850" y="4956175"/>
          <p14:tracePt t="4309" x="1839913" y="4965700"/>
          <p14:tracePt t="4326" x="1830388" y="4965700"/>
          <p14:tracePt t="4326" x="1822450" y="4973638"/>
          <p14:tracePt t="4343" x="1812925" y="4973638"/>
          <p14:tracePt t="4359" x="1803400" y="5000625"/>
          <p14:tracePt t="4375" x="1795463" y="5037138"/>
          <p14:tracePt t="4392" x="1785938" y="5054600"/>
          <p14:tracePt t="4408" x="1776413" y="5054600"/>
          <p14:tracePt t="4430" x="1768475" y="5054600"/>
          <p14:tracePt t="4446" x="1768475" y="5062538"/>
          <p14:tracePt t="4486" x="1776413" y="5062538"/>
          <p14:tracePt t="4654" x="1785938" y="5054600"/>
          <p14:tracePt t="4670" x="1795463" y="5054600"/>
          <p14:tracePt t="4678" x="1795463" y="5045075"/>
          <p14:tracePt t="4691" x="1803400" y="5027613"/>
          <p14:tracePt t="4708" x="1812925" y="5010150"/>
          <p14:tracePt t="4725" x="1822450" y="5010150"/>
          <p14:tracePt t="4743" x="1812925" y="5010150"/>
          <p14:tracePt t="4926" x="1803400" y="5010150"/>
          <p14:tracePt t="4950" x="1795463" y="5010150"/>
          <p14:tracePt t="4958" x="1785938" y="5018088"/>
          <p14:tracePt t="4966" x="1768475" y="5018088"/>
          <p14:tracePt t="4982" x="1758950" y="5018088"/>
          <p14:tracePt t="5006" x="1751013" y="5018088"/>
          <p14:tracePt t="5022" x="1741488" y="5018088"/>
          <p14:tracePt t="5094" x="1731963" y="5018088"/>
          <p14:tracePt t="5102" x="1731963" y="5027613"/>
          <p14:tracePt t="5118" x="1714500" y="5037138"/>
          <p14:tracePt t="5126" x="1687513" y="5037138"/>
          <p14:tracePt t="5144" x="1679575" y="5045075"/>
          <p14:tracePt t="5158" x="1652588" y="5045075"/>
          <p14:tracePt t="5175" x="1643063" y="5045075"/>
          <p14:tracePt t="5192" x="1633538" y="5054600"/>
          <p14:tracePt t="5208" x="1633538" y="5062538"/>
          <p14:tracePt t="5230" x="1625600" y="5062538"/>
          <p14:tracePt t="5241" x="1625600" y="5072063"/>
          <p14:tracePt t="5454" x="1625600" y="5081588"/>
          <p14:tracePt t="5574" x="1616075" y="5081588"/>
          <p14:tracePt t="5606" x="1616075" y="5089525"/>
          <p14:tracePt t="5614" x="1616075" y="5099050"/>
          <p14:tracePt t="5624" x="1608138" y="5116513"/>
          <p14:tracePt t="5646" x="1598613" y="5116513"/>
          <p14:tracePt t="5658" x="1589088" y="5116513"/>
          <p14:tracePt t="5830" x="1581150" y="5126038"/>
          <p14:tracePt t="6086" x="1571625" y="5126038"/>
          <p14:tracePt t="6110" x="1562100" y="5133975"/>
          <p14:tracePt t="6126" x="1554163" y="5133975"/>
          <p14:tracePt t="6142" x="1544638" y="5153025"/>
          <p14:tracePt t="6158" x="1527175" y="5153025"/>
          <p14:tracePt t="6166" x="1527175" y="5160963"/>
          <p14:tracePt t="6191" x="1509713" y="5170488"/>
          <p14:tracePt t="6198" x="1500188" y="5170488"/>
          <p14:tracePt t="6238" x="1500188" y="5160963"/>
          <p14:tracePt t="6286" x="1500188" y="5153025"/>
          <p14:tracePt t="6310" x="1500188" y="5133975"/>
          <p14:tracePt t="6350" x="1500188" y="5143500"/>
          <p14:tracePt t="6486" x="1490663" y="5143500"/>
          <p14:tracePt t="6534" x="1490663" y="5153025"/>
          <p14:tracePt t="6542" x="1482725" y="5153025"/>
          <p14:tracePt t="6557" x="1473200" y="5153025"/>
          <p14:tracePt t="6598" x="1482725" y="5153025"/>
          <p14:tracePt t="6655" x="1482725" y="5143500"/>
          <p14:tracePt t="6662" x="1490663" y="5143500"/>
          <p14:tracePt t="6694" x="1490663" y="5133975"/>
          <p14:tracePt t="6742" x="1500188" y="5126038"/>
          <p14:tracePt t="6766" x="1509713" y="5126038"/>
          <p14:tracePt t="6806" x="1509713" y="5133975"/>
          <p14:tracePt t="6894" x="1500188" y="5133975"/>
          <p14:tracePt t="6910" x="1490663" y="5133975"/>
          <p14:tracePt t="6934" x="1482725" y="5133975"/>
          <p14:tracePt t="6966" x="1482725" y="5126038"/>
          <p14:tracePt t="7038" x="1482725" y="5116513"/>
          <p14:tracePt t="7062" x="1482725" y="5108575"/>
          <p14:tracePt t="7070" x="1490663" y="5099050"/>
          <p14:tracePt t="7094" x="1490663" y="5089525"/>
          <p14:tracePt t="7102" x="1490663" y="5081588"/>
          <p14:tracePt t="7126" x="1500188" y="5081588"/>
          <p14:tracePt t="7182" x="1500188" y="5089525"/>
          <p14:tracePt t="7246" x="1509713" y="5089525"/>
          <p14:tracePt t="7254" x="1509713" y="5099050"/>
          <p14:tracePt t="7262" x="1509713" y="5108575"/>
          <p14:tracePt t="7310" x="1500188" y="5108575"/>
          <p14:tracePt t="7334" x="1509713" y="5089525"/>
          <p14:tracePt t="7454" x="1517650" y="5089525"/>
          <p14:tracePt t="7470" x="1527175" y="5089525"/>
          <p14:tracePt t="7486" x="1527175" y="5081588"/>
          <p14:tracePt t="7494" x="1536700" y="5081588"/>
          <p14:tracePt t="7518" x="1536700" y="5089525"/>
          <p14:tracePt t="7574" x="1536700" y="5099050"/>
          <p14:tracePt t="7598" x="1536700" y="5108575"/>
          <p14:tracePt t="7607" x="1527175" y="5116513"/>
          <p14:tracePt t="7622" x="1517650" y="5116513"/>
          <p14:tracePt t="7630" x="1509713" y="5126038"/>
          <p14:tracePt t="7643" x="1500188" y="5126038"/>
          <p14:tracePt t="7670" x="1500188" y="5133975"/>
          <p14:tracePt t="7702" x="1500188" y="5126038"/>
          <p14:tracePt t="7766" x="1500188" y="5133975"/>
          <p14:tracePt t="7886" x="1500188" y="5143500"/>
          <p14:tracePt t="7918" x="1509713" y="5143500"/>
          <p14:tracePt t="8102" x="1509713" y="5153025"/>
          <p14:tracePt t="8190" x="1509713" y="5160963"/>
          <p14:tracePt t="8207" x="1509713" y="5153025"/>
          <p14:tracePt t="8294" x="1509713" y="5160963"/>
          <p14:tracePt t="8590" x="1509713" y="5153025"/>
          <p14:tracePt t="9382" x="1509713" y="5143500"/>
          <p14:tracePt t="9422" x="1527175" y="5126038"/>
          <p14:tracePt t="9494" x="1536700" y="5126038"/>
          <p14:tracePt t="9502" x="1544638" y="5126038"/>
          <p14:tracePt t="9510" x="1562100" y="5116513"/>
          <p14:tracePt t="9524" x="1625600" y="5108575"/>
          <p14:tracePt t="9524" x="1679575" y="5099050"/>
          <p14:tracePt t="9542" x="1731963" y="5089525"/>
          <p14:tracePt t="9557" x="1911350" y="5072063"/>
          <p14:tracePt t="9575" x="2125663" y="5054600"/>
          <p14:tracePt t="9591" x="2241550" y="5054600"/>
          <p14:tracePt t="9608" x="2401888" y="5062538"/>
          <p14:tracePt t="9624" x="2562225" y="5072063"/>
          <p14:tracePt t="9643" x="2751138" y="5099050"/>
          <p14:tracePt t="9658" x="3000375" y="5116513"/>
          <p14:tracePt t="9674" x="3179763" y="5116513"/>
          <p14:tracePt t="9691" x="3357563" y="5126038"/>
          <p14:tracePt t="9707" x="3544888" y="5143500"/>
          <p14:tracePt t="9724" x="3732213" y="5170488"/>
          <p14:tracePt t="9741" x="4000500" y="5205413"/>
          <p14:tracePt t="9741" x="4143375" y="5232400"/>
          <p14:tracePt t="9759" x="4411663" y="5268913"/>
          <p14:tracePt t="9775" x="4660900" y="5286375"/>
          <p14:tracePt t="9791" x="4884738" y="5286375"/>
          <p14:tracePt t="9809" x="5037138" y="5286375"/>
          <p14:tracePt t="9824" x="5153025" y="5286375"/>
          <p14:tracePt t="9841" x="5268913" y="5286375"/>
          <p14:tracePt t="9857" x="5330825" y="5286375"/>
          <p14:tracePt t="9874" x="5402263" y="5286375"/>
          <p14:tracePt t="9891" x="5465763" y="5286375"/>
          <p14:tracePt t="9908" x="5491163" y="5286375"/>
          <p14:tracePt t="9924" x="5500688" y="5286375"/>
          <p14:tracePt t="9940" x="5510213" y="5268913"/>
          <p14:tracePt t="10022" x="5518150" y="5268913"/>
          <p14:tracePt t="10030" x="5527675" y="5251450"/>
          <p14:tracePt t="10040" x="5572125" y="5241925"/>
          <p14:tracePt t="10058" x="5670550" y="5214938"/>
          <p14:tracePt t="10075" x="5776913" y="5197475"/>
          <p14:tracePt t="10091" x="5938838" y="5143500"/>
          <p14:tracePt t="10107" x="6045200" y="5089525"/>
          <p14:tracePt t="10123" x="6126163" y="5045075"/>
          <p14:tracePt t="10123" x="6143625" y="5045075"/>
          <p14:tracePt t="10142" x="6161088" y="5037138"/>
          <p14:tracePt t="10156" x="6170613" y="5027613"/>
          <p14:tracePt t="10174" x="6170613" y="5037138"/>
          <p14:tracePt t="10254" x="6180138" y="5037138"/>
          <p14:tracePt t="10261" x="6188075" y="5045075"/>
          <p14:tracePt t="10272" x="6197600" y="5045075"/>
          <p14:tracePt t="10289" x="6205538" y="5054600"/>
          <p14:tracePt t="10307" x="6224588" y="5054600"/>
          <p14:tracePt t="10324" x="6215063" y="5072063"/>
          <p14:tracePt t="10389" x="6205538" y="5072063"/>
          <p14:tracePt t="10397" x="6197600" y="5081588"/>
          <p14:tracePt t="10407" x="6170613" y="5099050"/>
          <p14:tracePt t="10423" x="6134100" y="5116513"/>
          <p14:tracePt t="10440" x="6108700" y="5133975"/>
          <p14:tracePt t="10457" x="6081713" y="5143500"/>
          <p14:tracePt t="10473" x="6072188" y="5143500"/>
          <p14:tracePt t="10493" x="6062663" y="5143500"/>
          <p14:tracePt t="10506" x="6054725" y="5153025"/>
          <p14:tracePt t="10523" x="6045200" y="5153025"/>
          <p14:tracePt t="10539" x="6037263" y="5153025"/>
          <p14:tracePt t="10581" x="6027738" y="5153025"/>
          <p14:tracePt t="10597" x="6027738" y="5143500"/>
          <p14:tracePt t="10606" x="6027738" y="5133975"/>
          <p14:tracePt t="10661" x="6027738" y="5126038"/>
          <p14:tracePt t="10677" x="6037263" y="5126038"/>
          <p14:tracePt t="10693" x="6037263" y="5116513"/>
          <p14:tracePt t="10709" x="6045200" y="5116513"/>
          <p14:tracePt t="10717" x="6054725" y="5108575"/>
          <p14:tracePt t="10733" x="6062663" y="5108575"/>
          <p14:tracePt t="10757" x="6072188" y="5108575"/>
          <p14:tracePt t="10821" x="6072188" y="5116513"/>
          <p14:tracePt t="10845" x="6072188" y="5126038"/>
          <p14:tracePt t="10869" x="6072188" y="5133975"/>
          <p14:tracePt t="10885" x="6062663" y="5133975"/>
          <p14:tracePt t="10893" x="6054725" y="5133975"/>
          <p14:tracePt t="10906" x="6027738" y="5160963"/>
          <p14:tracePt t="10923" x="5956300" y="5170488"/>
          <p14:tracePt t="10923" x="5938838" y="5170488"/>
          <p14:tracePt t="10941" x="5929313" y="5170488"/>
          <p14:tracePt t="10956" x="5919788" y="5170488"/>
          <p14:tracePt t="10973" x="5929313" y="5170488"/>
          <p14:tracePt t="11021" x="5938838" y="5170488"/>
          <p14:tracePt t="11029" x="5946775" y="5170488"/>
          <p14:tracePt t="11039" x="5965825" y="5160963"/>
          <p14:tracePt t="11057" x="5973763" y="5160963"/>
          <p14:tracePt t="11073" x="5983288" y="5160963"/>
          <p14:tracePt t="11089" x="5991225" y="5160963"/>
          <p14:tracePt t="11149" x="5991225" y="5170488"/>
          <p14:tracePt t="11189" x="5991225" y="51609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06872" cy="676235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Control System Design - 3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Control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3" y="2294286"/>
            <a:ext cx="4292221" cy="3262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2" y="2294283"/>
            <a:ext cx="4344524" cy="3260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2845" y="5899491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Uncontrolled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2081" y="591786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373504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2"/>
    </mc:Choice>
    <mc:Fallback xmlns="">
      <p:transition spd="slow" advTm="12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" x="4483100" y="3687763"/>
          <p14:tracePt t="8" x="4473575" y="3687763"/>
          <p14:tracePt t="207" x="4456113" y="3679825"/>
          <p14:tracePt t="225" x="4429125" y="3679825"/>
          <p14:tracePt t="231" x="4419600" y="3679825"/>
          <p14:tracePt t="243" x="4394200" y="3670300"/>
          <p14:tracePt t="258" x="4384675" y="3660775"/>
          <p14:tracePt t="275" x="4367213" y="3660775"/>
          <p14:tracePt t="294" x="4348163" y="3660775"/>
          <p14:tracePt t="294" x="4340225" y="3660775"/>
          <p14:tracePt t="311" x="4330700" y="3652838"/>
          <p14:tracePt t="327" x="4286250" y="3643313"/>
          <p14:tracePt t="345" x="4251325" y="3643313"/>
          <p14:tracePt t="360" x="4232275" y="3643313"/>
          <p14:tracePt t="376" x="4224338" y="3643313"/>
          <p14:tracePt t="393" x="4214813" y="3643313"/>
          <p14:tracePt t="3047" x="4214813" y="3652838"/>
          <p14:tracePt t="3086" x="4241800" y="3724275"/>
          <p14:tracePt t="3094" x="4241800" y="3741738"/>
          <p14:tracePt t="3107" x="4251325" y="3776663"/>
          <p14:tracePt t="3125" x="4259263" y="3822700"/>
          <p14:tracePt t="3141" x="4259263" y="3857625"/>
          <p14:tracePt t="3158" x="4259263" y="3911600"/>
          <p14:tracePt t="3175" x="4268788" y="3929063"/>
          <p14:tracePt t="3191" x="4276725" y="3946525"/>
          <p14:tracePt t="3208" x="4276725" y="3965575"/>
          <p14:tracePt t="4108" x="4286250" y="3965575"/>
          <p14:tracePt t="4175" x="4295775" y="3965575"/>
          <p14:tracePt t="4247" x="4303713" y="3965575"/>
          <p14:tracePt t="4327" x="4313238" y="3965575"/>
          <p14:tracePt t="4519" x="4313238" y="3973513"/>
          <p14:tracePt t="4583" x="4313238" y="3983038"/>
          <p14:tracePt t="4592" x="4313238" y="3990975"/>
          <p14:tracePt t="4608" x="4322763" y="4000500"/>
          <p14:tracePt t="4615" x="4322763" y="4010025"/>
          <p14:tracePt t="4625" x="4330700" y="4044950"/>
          <p14:tracePt t="4643" x="4330700" y="4098925"/>
          <p14:tracePt t="4659" x="4330700" y="4197350"/>
          <p14:tracePt t="4676" x="4322763" y="4276725"/>
          <p14:tracePt t="4692" x="4313238" y="4375150"/>
          <p14:tracePt t="4709" x="4303713" y="4483100"/>
          <p14:tracePt t="4726" x="4276725" y="4554538"/>
          <p14:tracePt t="4726" x="4251325" y="4643438"/>
          <p14:tracePt t="4744" x="4232275" y="4679950"/>
          <p14:tracePt t="4760" x="4224338" y="4697413"/>
          <p14:tracePt t="4776" x="4224338" y="4705350"/>
          <p14:tracePt t="4793" x="4197350" y="4714875"/>
          <p14:tracePt t="4809" x="4187825" y="4714875"/>
          <p14:tracePt t="4825" x="4170363" y="4724400"/>
          <p14:tracePt t="4842" x="4143375" y="4724400"/>
          <p14:tracePt t="4859" x="4108450" y="4724400"/>
          <p14:tracePt t="4876" x="4062413" y="4732338"/>
          <p14:tracePt t="4893" x="3956050" y="4741863"/>
          <p14:tracePt t="4910" x="3848100" y="4795838"/>
          <p14:tracePt t="4926" x="3643313" y="4884738"/>
          <p14:tracePt t="4944" x="3589338" y="4911725"/>
          <p14:tracePt t="4959" x="3340100" y="5018088"/>
          <p14:tracePt t="4976" x="3224213" y="5072063"/>
          <p14:tracePt t="4993" x="3125788" y="5116513"/>
          <p14:tracePt t="5009" x="3062288" y="5133975"/>
          <p14:tracePt t="5026" x="2919413" y="5187950"/>
          <p14:tracePt t="5042" x="2705100" y="5224463"/>
          <p14:tracePt t="5059" x="2554288" y="5251450"/>
          <p14:tracePt t="5076" x="2473325" y="5259388"/>
          <p14:tracePt t="5092" x="2276475" y="5268913"/>
          <p14:tracePt t="5109" x="2214563" y="5268913"/>
          <p14:tracePt t="5125" x="2071688" y="5268913"/>
          <p14:tracePt t="5125" x="2062163" y="5268913"/>
          <p14:tracePt t="5144" x="2027238" y="5268913"/>
          <p14:tracePt t="5160" x="1990725" y="5251450"/>
          <p14:tracePt t="5176" x="1955800" y="5232400"/>
          <p14:tracePt t="5193" x="1919288" y="5224463"/>
          <p14:tracePt t="5209" x="1874838" y="5214938"/>
          <p14:tracePt t="5226" x="1857375" y="5205413"/>
          <p14:tracePt t="5243" x="1776413" y="5180013"/>
          <p14:tracePt t="5259" x="1697038" y="5160963"/>
          <p14:tracePt t="5276" x="1598613" y="5153025"/>
          <p14:tracePt t="5292" x="1527175" y="5143500"/>
          <p14:tracePt t="5309" x="1490663" y="5143500"/>
          <p14:tracePt t="5326" x="1473200" y="5143500"/>
          <p14:tracePt t="5326" x="1473200" y="5133975"/>
          <p14:tracePt t="5344" x="1465263" y="5133975"/>
          <p14:tracePt t="5359" x="1446213" y="5126038"/>
          <p14:tracePt t="5377" x="1438275" y="5108575"/>
          <p14:tracePt t="5393" x="1438275" y="5099050"/>
          <p14:tracePt t="5431" x="1438275" y="5089525"/>
          <p14:tracePt t="5447" x="1438275" y="5081588"/>
          <p14:tracePt t="5455" x="1446213" y="5081588"/>
          <p14:tracePt t="5463" x="1446213" y="5072063"/>
          <p14:tracePt t="5511" x="1446213" y="5062538"/>
          <p14:tracePt t="5551" x="1455738" y="5062538"/>
          <p14:tracePt t="5567" x="1455738" y="5054600"/>
          <p14:tracePt t="5576" x="1455738" y="5045075"/>
          <p14:tracePt t="5599" x="1465263" y="5045075"/>
          <p14:tracePt t="5631" x="1455738" y="5045075"/>
          <p14:tracePt t="5679" x="1446213" y="5045075"/>
          <p14:tracePt t="5687" x="1438275" y="5054600"/>
          <p14:tracePt t="5711" x="1428750" y="5054600"/>
          <p14:tracePt t="5719" x="1419225" y="5054600"/>
          <p14:tracePt t="5751" x="1411288" y="5054600"/>
          <p14:tracePt t="5759" x="1401763" y="5054600"/>
          <p14:tracePt t="5767" x="1384300" y="5045075"/>
          <p14:tracePt t="5776" x="1384300" y="5027613"/>
          <p14:tracePt t="5793" x="1374775" y="5018088"/>
          <p14:tracePt t="5809" x="1374775" y="5010150"/>
          <p14:tracePt t="5831" x="1374775" y="4991100"/>
          <p14:tracePt t="5855" x="1384300" y="4983163"/>
          <p14:tracePt t="5879" x="1393825" y="4983163"/>
          <p14:tracePt t="5887" x="1411288" y="4983163"/>
          <p14:tracePt t="5895" x="1411288" y="4973638"/>
          <p14:tracePt t="5911" x="1419225" y="4973638"/>
          <p14:tracePt t="5925" x="1419225" y="4983163"/>
          <p14:tracePt t="5983" x="1419225" y="5000625"/>
          <p14:tracePt t="6000" x="1419225" y="5010150"/>
          <p14:tracePt t="6015" x="1419225" y="5018088"/>
          <p14:tracePt t="6031" x="1401763" y="5018088"/>
          <p14:tracePt t="6055" x="1401763" y="5010150"/>
          <p14:tracePt t="6119" x="1401763" y="5000625"/>
          <p14:tracePt t="6127" x="1401763" y="4991100"/>
          <p14:tracePt t="6127" x="1401763" y="4983163"/>
          <p14:tracePt t="6144" x="1401763" y="4965700"/>
          <p14:tracePt t="6159" x="1419225" y="4956175"/>
          <p14:tracePt t="6177" x="1428750" y="4946650"/>
          <p14:tracePt t="6192" x="1438275" y="4938713"/>
          <p14:tracePt t="6208" x="1446213" y="4938713"/>
          <p14:tracePt t="6225" x="1446213" y="4946650"/>
          <p14:tracePt t="6263" x="1446213" y="4956175"/>
          <p14:tracePt t="6271" x="1446213" y="4965700"/>
          <p14:tracePt t="6279" x="1438275" y="4973638"/>
          <p14:tracePt t="6295" x="1428750" y="4973638"/>
          <p14:tracePt t="6375" x="1419225" y="4965700"/>
          <p14:tracePt t="6383" x="1419225" y="4956175"/>
          <p14:tracePt t="6393" x="1419225" y="4946650"/>
          <p14:tracePt t="6409" x="1419225" y="4938713"/>
          <p14:tracePt t="6447" x="1411288" y="4938713"/>
          <p14:tracePt t="6599" x="1401763" y="4938713"/>
          <p14:tracePt t="6608" x="1393825" y="4938713"/>
          <p14:tracePt t="6623" x="1384300" y="4938713"/>
          <p14:tracePt t="6631" x="1366838" y="4938713"/>
          <p14:tracePt t="6663" x="1366838" y="4929188"/>
          <p14:tracePt t="6703" x="1357313" y="4919663"/>
          <p14:tracePt t="6711" x="1357313" y="4929188"/>
          <p14:tracePt t="7359" x="1357313" y="4938713"/>
          <p14:tracePt t="8379" x="1374775" y="4938713"/>
          <p14:tracePt t="8439" x="1446213" y="4946650"/>
          <p14:tracePt t="8447" x="1490663" y="4946650"/>
          <p14:tracePt t="8458" x="1625600" y="4946650"/>
          <p14:tracePt t="8475" x="1785938" y="4973638"/>
          <p14:tracePt t="8492" x="1946275" y="5010150"/>
          <p14:tracePt t="8492" x="2017713" y="5018088"/>
          <p14:tracePt t="8513" x="2098675" y="5027613"/>
          <p14:tracePt t="8525" x="2276475" y="5037138"/>
          <p14:tracePt t="8525" x="2401888" y="5045075"/>
          <p14:tracePt t="8544" x="2527300" y="5045075"/>
          <p14:tracePt t="8558" x="3000375" y="5062538"/>
          <p14:tracePt t="8576" x="3465513" y="5081588"/>
          <p14:tracePt t="8591" x="4054475" y="5089525"/>
          <p14:tracePt t="8609" x="4268788" y="5089525"/>
          <p14:tracePt t="8625" x="4483100" y="5089525"/>
          <p14:tracePt t="8643" x="4830763" y="5062538"/>
          <p14:tracePt t="8659" x="4902200" y="5062538"/>
          <p14:tracePt t="8675" x="5081588" y="5054600"/>
          <p14:tracePt t="8692" x="5160963" y="5045075"/>
          <p14:tracePt t="8708" x="5224463" y="5045075"/>
          <p14:tracePt t="8725" x="5313363" y="5045075"/>
          <p14:tracePt t="8725" x="5402263" y="5045075"/>
          <p14:tracePt t="8743" x="5510213" y="5045075"/>
          <p14:tracePt t="8758" x="5956300" y="5072063"/>
          <p14:tracePt t="8776" x="6446838" y="5072063"/>
          <p14:tracePt t="8792" x="6804025" y="5108575"/>
          <p14:tracePt t="8809" x="7099300" y="5133975"/>
          <p14:tracePt t="8826" x="7277100" y="5170488"/>
          <p14:tracePt t="8842" x="7313613" y="5170488"/>
          <p14:tracePt t="8858" x="7304088" y="5170488"/>
          <p14:tracePt t="8887" x="7296150" y="5170488"/>
          <p14:tracePt t="8895" x="7286625" y="5170488"/>
          <p14:tracePt t="8911" x="7277100" y="5170488"/>
          <p14:tracePt t="8943" x="7277100" y="5180013"/>
          <p14:tracePt t="8959" x="7269163" y="5180013"/>
          <p14:tracePt t="8975" x="7259638" y="5180013"/>
          <p14:tracePt t="8983" x="7251700" y="5180013"/>
          <p14:tracePt t="8992" x="7205663" y="5197475"/>
          <p14:tracePt t="9009" x="7089775" y="5241925"/>
          <p14:tracePt t="9025" x="6929438" y="5286375"/>
          <p14:tracePt t="9042" x="6858000" y="5286375"/>
          <p14:tracePt t="9058" x="6813550" y="5286375"/>
          <p14:tracePt t="9075" x="6769100" y="5286375"/>
          <p14:tracePt t="9092" x="6732588" y="5286375"/>
          <p14:tracePt t="9109" x="6732588" y="5303838"/>
          <p14:tracePt t="9125" x="6724650" y="5303838"/>
          <p14:tracePt t="9143" x="6724650" y="5295900"/>
          <p14:tracePt t="9167" x="6705600" y="5295900"/>
          <p14:tracePt t="9176" x="6661150" y="5232400"/>
          <p14:tracePt t="9192" x="6589713" y="5214938"/>
          <p14:tracePt t="9209" x="6562725" y="5205413"/>
          <p14:tracePt t="9225" x="6545263" y="5205413"/>
          <p14:tracePt t="9242" x="6537325" y="5197475"/>
          <p14:tracePt t="9258" x="6527800" y="5197475"/>
          <p14:tracePt t="9274" x="6518275" y="5187950"/>
          <p14:tracePt t="9291" x="6500813" y="5180013"/>
          <p14:tracePt t="9308" x="6483350" y="5170488"/>
          <p14:tracePt t="9324" x="6419850" y="5170488"/>
          <p14:tracePt t="9324" x="6402388" y="5170488"/>
          <p14:tracePt t="9344" x="6402388" y="5160963"/>
          <p14:tracePt t="9358" x="6375400" y="5160963"/>
          <p14:tracePt t="9376" x="6357938" y="5160963"/>
          <p14:tracePt t="9392" x="6348413" y="5170488"/>
          <p14:tracePt t="9408" x="6313488" y="5180013"/>
          <p14:tracePt t="9425" x="6269038" y="5197475"/>
          <p14:tracePt t="9442" x="6232525" y="5205413"/>
          <p14:tracePt t="9458" x="6224588" y="5205413"/>
          <p14:tracePt t="9474" x="6215063" y="5205413"/>
          <p14:tracePt t="9491" x="6205538" y="5205413"/>
          <p14:tracePt t="9519" x="6188075" y="5205413"/>
          <p14:tracePt t="9535" x="6170613" y="5214938"/>
          <p14:tracePt t="9543" x="6161088" y="5214938"/>
          <p14:tracePt t="9558" x="6134100" y="5214938"/>
          <p14:tracePt t="9575" x="6116638" y="5214938"/>
          <p14:tracePt t="9592" x="6099175" y="5224463"/>
          <p14:tracePt t="9609" x="6072188" y="5232400"/>
          <p14:tracePt t="9626" x="6054725" y="5232400"/>
          <p14:tracePt t="9642" x="6037263" y="5232400"/>
          <p14:tracePt t="9658" x="6037263" y="5241925"/>
          <p14:tracePt t="9710" x="6027738" y="5241925"/>
          <p14:tracePt t="9750" x="6018213" y="5251450"/>
          <p14:tracePt t="9758" x="6010275" y="5251450"/>
          <p14:tracePt t="9791" x="6000750" y="5251450"/>
          <p14:tracePt t="9822" x="5991225" y="5251450"/>
          <p14:tracePt t="9838" x="5983288" y="5251450"/>
          <p14:tracePt t="9846" x="5965825" y="5251450"/>
          <p14:tracePt t="9857" x="5929313" y="5251450"/>
          <p14:tracePt t="9874" x="5911850" y="5259388"/>
          <p14:tracePt t="9890" x="5875338" y="5259388"/>
          <p14:tracePt t="9907" x="5867400" y="5259388"/>
          <p14:tracePt t="9924" x="5857875" y="5259388"/>
          <p14:tracePt t="10030" x="5848350" y="5259388"/>
          <p14:tracePt t="10038" x="5830888" y="5259388"/>
          <p14:tracePt t="10046" x="5813425" y="5259388"/>
          <p14:tracePt t="10057" x="5786438" y="5259388"/>
          <p14:tracePt t="10074" x="5741988" y="5259388"/>
          <p14:tracePt t="10091" x="5732463" y="5259388"/>
          <p14:tracePt t="10107" x="5724525" y="5259388"/>
          <p14:tracePt t="10158" x="5715000" y="5259388"/>
          <p14:tracePt t="10166" x="5715000" y="5241925"/>
          <p14:tracePt t="10191" x="5715000" y="5232400"/>
          <p14:tracePt t="10207" x="5715000" y="5224463"/>
          <p14:tracePt t="10214" x="5715000" y="5214938"/>
          <p14:tracePt t="10230" x="5715000" y="5205413"/>
          <p14:tracePt t="10240" x="5715000" y="5197475"/>
          <p14:tracePt t="10257" x="5715000" y="5205413"/>
          <p14:tracePt t="10358" x="5715000" y="5214938"/>
          <p14:tracePt t="10374" x="5715000" y="5224463"/>
          <p14:tracePt t="10382" x="5715000" y="5232400"/>
          <p14:tracePt t="10392" x="5705475" y="5241925"/>
          <p14:tracePt t="10407" x="5705475" y="5232400"/>
          <p14:tracePt t="10502" x="5705475" y="5224463"/>
          <p14:tracePt t="10510" x="5705475" y="5214938"/>
          <p14:tracePt t="10523" x="5715000" y="5214938"/>
          <p14:tracePt t="10540" x="5724525" y="5214938"/>
          <p14:tracePt t="10556" x="5732463" y="5214938"/>
          <p14:tracePt t="10582" x="5732463" y="5224463"/>
          <p14:tracePt t="10598" x="5732463" y="5232400"/>
          <p14:tracePt t="10607" x="5732463" y="5241925"/>
          <p14:tracePt t="10624" x="5732463" y="5232400"/>
          <p14:tracePt t="10726" x="5732463" y="5224463"/>
          <p14:tracePt t="10734" x="5732463" y="5214938"/>
          <p14:tracePt t="10742" x="5732463" y="5205413"/>
          <p14:tracePt t="11642" x="5732463" y="5197475"/>
          <p14:tracePt t="11678" x="5732463" y="5187950"/>
          <p14:tracePt t="11702" x="5732463" y="5180013"/>
          <p14:tracePt t="11718" x="5732463" y="5170488"/>
          <p14:tracePt t="11734" x="5732463" y="5160963"/>
          <p14:tracePt t="11742" x="5732463" y="5153025"/>
          <p14:tracePt t="11974" x="5732463" y="5143500"/>
          <p14:tracePt t="12062" x="5732463" y="51339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5711588" cy="676235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Response to Disturbances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5594"/>
            <a:ext cx="8229600" cy="43089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5859" y="5882185"/>
                <a:ext cx="671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performed far better then PID to disturbances as expected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59" y="5882185"/>
                <a:ext cx="671228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6373504"/>
            <a:ext cx="7820167" cy="48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3"/>
    </mc:Choice>
    <mc:Fallback xmlns="">
      <p:transition spd="slow" advTm="15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0" x="4241800" y="3724275"/>
          <p14:tracePt t="6135" x="4232275" y="3724275"/>
          <p14:tracePt t="7013" x="4214813" y="3705225"/>
          <p14:tracePt t="7021" x="4205288" y="3705225"/>
          <p14:tracePt t="7031" x="4197350" y="3687763"/>
          <p14:tracePt t="7048" x="4187825" y="3687763"/>
          <p14:tracePt t="7064" x="4179888" y="3687763"/>
          <p14:tracePt t="7080" x="4170363" y="3687763"/>
          <p14:tracePt t="7098" x="4160838" y="3687763"/>
          <p14:tracePt t="7173" x="4152900" y="3687763"/>
          <p14:tracePt t="7197" x="4143375" y="3687763"/>
          <p14:tracePt t="7205" x="4133850" y="3687763"/>
          <p14:tracePt t="7215" x="4125913" y="3687763"/>
          <p14:tracePt t="7231" x="4081463" y="3687763"/>
          <p14:tracePt t="7249" x="4027488" y="3679825"/>
          <p14:tracePt t="7265" x="3929063" y="3679825"/>
          <p14:tracePt t="7282" x="3894138" y="3679825"/>
          <p14:tracePt t="7299" x="3848100" y="3679825"/>
          <p14:tracePt t="7315" x="3822700" y="3670300"/>
          <p14:tracePt t="7332" x="3795713" y="3660775"/>
          <p14:tracePt t="7349" x="3759200" y="3652838"/>
          <p14:tracePt t="7349" x="3732213" y="3652838"/>
          <p14:tracePt t="7367" x="3652838" y="3643313"/>
          <p14:tracePt t="7383" x="3527425" y="3625850"/>
          <p14:tracePt t="7400" x="3419475" y="3625850"/>
          <p14:tracePt t="7416" x="3340100" y="3616325"/>
          <p14:tracePt t="7432" x="3259138" y="3608388"/>
          <p14:tracePt t="7449" x="3205163" y="3598863"/>
          <p14:tracePt t="7467" x="3143250" y="3589338"/>
          <p14:tracePt t="7482" x="3081338" y="3571875"/>
          <p14:tracePt t="7499" x="3009900" y="3562350"/>
          <p14:tracePt t="7516" x="2911475" y="3536950"/>
          <p14:tracePt t="7532" x="2813050" y="3527425"/>
          <p14:tracePt t="7532" x="2759075" y="3517900"/>
          <p14:tracePt t="7551" x="2714625" y="3509963"/>
          <p14:tracePt t="7565" x="2625725" y="3500438"/>
          <p14:tracePt t="7582" x="2589213" y="3500438"/>
          <p14:tracePt t="7599" x="2562225" y="3509963"/>
          <p14:tracePt t="7616" x="2554288" y="3509963"/>
          <p14:tracePt t="7631" x="2517775" y="3509963"/>
          <p14:tracePt t="7649" x="2517775" y="3517900"/>
          <p14:tracePt t="7665" x="2509838" y="3536950"/>
          <p14:tracePt t="7682" x="2517775" y="3544888"/>
          <p14:tracePt t="7758" x="2527300" y="3544888"/>
          <p14:tracePt t="7766" x="2536825" y="3544888"/>
          <p14:tracePt t="7783" x="2544763" y="3544888"/>
          <p14:tracePt t="7799" x="2554288" y="3544888"/>
          <p14:tracePt t="7816" x="2581275" y="3544888"/>
          <p14:tracePt t="7832" x="2598738" y="3544888"/>
          <p14:tracePt t="7849" x="2633663" y="3536950"/>
          <p14:tracePt t="7865" x="2660650" y="3536950"/>
          <p14:tracePt t="7882" x="2697163" y="3536950"/>
          <p14:tracePt t="7898" x="2724150" y="3517900"/>
          <p14:tracePt t="7915" x="2741613" y="3517900"/>
          <p14:tracePt t="7932" x="2751138" y="3500438"/>
          <p14:tracePt t="7949" x="2751138" y="3490913"/>
          <p14:tracePt t="7967" x="2759075" y="3482975"/>
          <p14:tracePt t="7983" x="2759075" y="3473450"/>
          <p14:tracePt t="7999" x="2759075" y="3429000"/>
          <p14:tracePt t="8016" x="2751138" y="3384550"/>
          <p14:tracePt t="8032" x="2741613" y="3357563"/>
          <p14:tracePt t="8049" x="2705100" y="3322638"/>
          <p14:tracePt t="8066" x="2660650" y="3295650"/>
          <p14:tracePt t="8082" x="2633663" y="3286125"/>
          <p14:tracePt t="8099" x="2616200" y="3276600"/>
          <p14:tracePt t="8116" x="2589213" y="3268663"/>
          <p14:tracePt t="8132" x="2571750" y="3268663"/>
          <p14:tracePt t="8148" x="2536825" y="3259138"/>
          <p14:tracePt t="8148" x="2517775" y="3259138"/>
          <p14:tracePt t="8167" x="2509838" y="3259138"/>
          <p14:tracePt t="8183" x="2500313" y="3251200"/>
          <p14:tracePt t="8199" x="2500313" y="3232150"/>
          <p14:tracePt t="8216" x="2500313" y="3224213"/>
          <p14:tracePt t="8232" x="2500313" y="3214688"/>
          <p14:tracePt t="8248" x="2500313" y="3205163"/>
          <p14:tracePt t="8265" x="2500313" y="3197225"/>
          <p14:tracePt t="8281" x="2509838" y="3187700"/>
          <p14:tracePt t="8302" x="2509838" y="3179763"/>
          <p14:tracePt t="8318" x="2517775" y="3170238"/>
          <p14:tracePt t="8331" x="2517775" y="3160713"/>
          <p14:tracePt t="8348" x="2536825" y="3116263"/>
          <p14:tracePt t="8348" x="2544763" y="3098800"/>
          <p14:tracePt t="8367" x="2554288" y="3062288"/>
          <p14:tracePt t="8383" x="2554288" y="3009900"/>
          <p14:tracePt t="8399" x="2554288" y="2982913"/>
          <p14:tracePt t="8416" x="2554288" y="2946400"/>
          <p14:tracePt t="8432" x="2554288" y="2911475"/>
          <p14:tracePt t="8449" x="2536825" y="2894013"/>
          <p14:tracePt t="8465" x="2509838" y="2867025"/>
          <p14:tracePt t="8484" x="2455863" y="2857500"/>
          <p14:tracePt t="8499" x="2438400" y="2847975"/>
          <p14:tracePt t="8516" x="2428875" y="2847975"/>
          <p14:tracePt t="8531" x="2419350" y="2847975"/>
          <p14:tracePt t="8566" x="2411413" y="2857500"/>
          <p14:tracePt t="8574" x="2393950" y="2867025"/>
          <p14:tracePt t="8582" x="2374900" y="2867025"/>
          <p14:tracePt t="8598" x="2366963" y="2884488"/>
          <p14:tracePt t="8615" x="2366963" y="2894013"/>
          <p14:tracePt t="8631" x="2366963" y="2901950"/>
          <p14:tracePt t="8654" x="2366963" y="2911475"/>
          <p14:tracePt t="8665" x="2366963" y="2928938"/>
          <p14:tracePt t="8683" x="2366963" y="2938463"/>
          <p14:tracePt t="8698" x="2366963" y="2946400"/>
          <p14:tracePt t="11356" x="2357438" y="2946400"/>
          <p14:tracePt t="11550" x="2357438" y="2955925"/>
          <p14:tracePt t="11558" x="2357438" y="2965450"/>
          <p14:tracePt t="11718" x="2357438" y="2973388"/>
          <p14:tracePt t="11734" x="2357438" y="2982913"/>
          <p14:tracePt t="11742" x="2357438" y="3000375"/>
          <p14:tracePt t="11749" x="2347913" y="3017838"/>
          <p14:tracePt t="11763" x="2347913" y="3044825"/>
          <p14:tracePt t="11763" x="2339975" y="3062288"/>
          <p14:tracePt t="11781" x="2322513" y="3098800"/>
          <p14:tracePt t="11798" x="2232025" y="3152775"/>
          <p14:tracePt t="11815" x="2170113" y="3187700"/>
          <p14:tracePt t="11831" x="2108200" y="3259138"/>
          <p14:tracePt t="11847" x="2044700" y="3295650"/>
          <p14:tracePt t="11864" x="2000250" y="3295650"/>
          <p14:tracePt t="11880" x="1874838" y="3268663"/>
          <p14:tracePt t="11897" x="1768475" y="3241675"/>
          <p14:tracePt t="11914" x="1633538" y="3205163"/>
          <p14:tracePt t="11930" x="1509713" y="3160713"/>
          <p14:tracePt t="11947" x="1401763" y="3133725"/>
          <p14:tracePt t="11947" x="1366838" y="3108325"/>
          <p14:tracePt t="11966" x="1330325" y="3089275"/>
          <p14:tracePt t="11980" x="1241425" y="3036888"/>
          <p14:tracePt t="11998" x="1133475" y="2955925"/>
          <p14:tracePt t="12014" x="1009650" y="2874963"/>
          <p14:tracePt t="12031" x="955675" y="2847975"/>
          <p14:tracePt t="12047" x="911225" y="2813050"/>
          <p14:tracePt t="12064" x="884238" y="2786063"/>
          <p14:tracePt t="12081" x="847725" y="2751138"/>
          <p14:tracePt t="12097" x="803275" y="2705100"/>
          <p14:tracePt t="12114" x="776288" y="2679700"/>
          <p14:tracePt t="12131" x="741363" y="2633663"/>
          <p14:tracePt t="12147" x="731838" y="2616200"/>
          <p14:tracePt t="12147" x="723900" y="2616200"/>
          <p14:tracePt t="12165" x="704850" y="2581275"/>
          <p14:tracePt t="12180" x="696913" y="2536825"/>
          <p14:tracePt t="12198" x="660400" y="2490788"/>
          <p14:tracePt t="12214" x="652463" y="2455863"/>
          <p14:tracePt t="12231" x="642938" y="2438400"/>
          <p14:tracePt t="12247" x="642938" y="2428875"/>
          <p14:tracePt t="12263" x="642938" y="2419350"/>
          <p14:tracePt t="12285" x="625475" y="2401888"/>
          <p14:tracePt t="12296" x="598488" y="2374900"/>
          <p14:tracePt t="12314" x="571500" y="2347913"/>
          <p14:tracePt t="12330" x="544513" y="2330450"/>
          <p14:tracePt t="12347" x="536575" y="2330450"/>
          <p14:tracePt t="12363" x="536575" y="2322513"/>
          <p14:tracePt t="12405" x="544513" y="2322513"/>
          <p14:tracePt t="12429" x="544513" y="2312988"/>
          <p14:tracePt t="12437" x="554038" y="2312988"/>
          <p14:tracePt t="12477" x="571500" y="2312988"/>
          <p14:tracePt t="12485" x="581025" y="2312988"/>
          <p14:tracePt t="12501" x="588963" y="2312988"/>
          <p14:tracePt t="12514" x="615950" y="2312988"/>
          <p14:tracePt t="12530" x="660400" y="2312988"/>
          <p14:tracePt t="12547" x="679450" y="2322513"/>
          <p14:tracePt t="12547" x="687388" y="2322513"/>
          <p14:tracePt t="12565" x="696913" y="2322513"/>
          <p14:tracePt t="12605" x="704850" y="2322513"/>
          <p14:tracePt t="12645" x="696913" y="2330450"/>
          <p14:tracePt t="12685" x="687388" y="2330450"/>
          <p14:tracePt t="12693" x="679450" y="2339975"/>
          <p14:tracePt t="12701" x="660400" y="2357438"/>
          <p14:tracePt t="12714" x="625475" y="2411413"/>
          <p14:tracePt t="12730" x="571500" y="2482850"/>
          <p14:tracePt t="12748" x="509588" y="2581275"/>
          <p14:tracePt t="12765" x="438150" y="2687638"/>
          <p14:tracePt t="12765" x="401638" y="2741613"/>
          <p14:tracePt t="12782" x="366713" y="2803525"/>
          <p14:tracePt t="12782" x="330200" y="2840038"/>
          <p14:tracePt t="12798" x="295275" y="2938463"/>
          <p14:tracePt t="12813" x="285750" y="3133725"/>
          <p14:tracePt t="12831" x="285750" y="3251200"/>
          <p14:tracePt t="12847" x="285750" y="3357563"/>
          <p14:tracePt t="12864" x="285750" y="3465513"/>
          <p14:tracePt t="12881" x="285750" y="3616325"/>
          <p14:tracePt t="12897" x="285750" y="3670300"/>
          <p14:tracePt t="12914" x="295275" y="3714750"/>
          <p14:tracePt t="12930" x="303213" y="3786188"/>
          <p14:tracePt t="12947" x="330200" y="3867150"/>
          <p14:tracePt t="12947" x="330200" y="3875088"/>
          <p14:tracePt t="12966" x="347663" y="3902075"/>
          <p14:tracePt t="12980" x="384175" y="3956050"/>
          <p14:tracePt t="12980" x="401638" y="3990975"/>
          <p14:tracePt t="12997" x="419100" y="4000500"/>
          <p14:tracePt t="13014" x="428625" y="4017963"/>
          <p14:tracePt t="13031" x="446088" y="4037013"/>
          <p14:tracePt t="13047" x="473075" y="4044950"/>
          <p14:tracePt t="13064" x="490538" y="4098925"/>
          <p14:tracePt t="13080" x="509588" y="4125913"/>
          <p14:tracePt t="13097" x="536575" y="4133850"/>
          <p14:tracePt t="13114" x="571500" y="4160838"/>
          <p14:tracePt t="13129" x="642938" y="4205288"/>
          <p14:tracePt t="13147" x="669925" y="4214813"/>
          <p14:tracePt t="13164" x="696913" y="4224338"/>
          <p14:tracePt t="13180" x="741363" y="4241800"/>
          <p14:tracePt t="13198" x="758825" y="4251325"/>
          <p14:tracePt t="13214" x="750888" y="4251325"/>
          <p14:tracePt t="13253" x="741363" y="4251325"/>
          <p14:tracePt t="13261" x="731838" y="4251325"/>
          <p14:tracePt t="13269" x="723900" y="4241800"/>
          <p14:tracePt t="13280" x="679450" y="4232275"/>
          <p14:tracePt t="13297" x="660400" y="4224338"/>
          <p14:tracePt t="13314" x="633413" y="4224338"/>
          <p14:tracePt t="13330" x="615950" y="4224338"/>
          <p14:tracePt t="13347" x="608013" y="4224338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156</Words>
  <Application>Microsoft Office PowerPoint</Application>
  <PresentationFormat>On-screen Show (4:3)</PresentationFormat>
  <Paragraphs>47</Paragraphs>
  <Slides>11</Slides>
  <Notes>1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PowerPoint Presentation</vt:lpstr>
      <vt:lpstr>Motivation</vt:lpstr>
      <vt:lpstr>Introduction</vt:lpstr>
      <vt:lpstr>State Equations</vt:lpstr>
      <vt:lpstr>Procedure</vt:lpstr>
      <vt:lpstr>Control System Design - 1</vt:lpstr>
      <vt:lpstr>Control System Design - 2</vt:lpstr>
      <vt:lpstr>Control System Design - 3</vt:lpstr>
      <vt:lpstr>Response to Disturbances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Herrick</dc:creator>
  <cp:lastModifiedBy>Ameya Deshpande</cp:lastModifiedBy>
  <cp:revision>38</cp:revision>
  <dcterms:created xsi:type="dcterms:W3CDTF">2016-11-04T20:21:53Z</dcterms:created>
  <dcterms:modified xsi:type="dcterms:W3CDTF">2019-05-05T03:48:32Z</dcterms:modified>
</cp:coreProperties>
</file>