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GB"/>
              <a:t>Slide 1: Title Slide</a:t>
            </a:r>
            <a:endParaRPr lang="en-US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GB"/>
              <a:t>Boosting Success: Analyzing and Predicting SpaceX Launch Outcomes</a:t>
            </a:r>
            <a:endParaRPr lang="en-US" altLang="en-GB"/>
          </a:p>
          <a:p>
            <a:r>
              <a:rPr lang="en-US" altLang="en-GB"/>
              <a:t>Name: Samya Das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Slide 10: Predictive Analysis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GB"/>
              <a:t>Logistic Regression model built using Scikit-learn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Trained to predict launch outcome based on: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Payload mass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Launch site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Booster version category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Model showed good accuracy and interpretability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Slide 11: Conclusion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Launch success is influenced by payload, booster version, and site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Predictive modeling can aid in mission planning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Dashboards and maps improve stakeholder communication</a:t>
            </a:r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Slide 12: Creativity &amp; Insights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Combined multiple tools: API scraping, SQL, EDA, Machine Learning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Interactive visualizations added depth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Demonstrated real-world application of full data science pipeline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Slide 2: Project Description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The final task of this capstone project is to create a presentation based on the outcomes of all tasks in previous modules and labs.</a:t>
            </a:r>
            <a:endParaRPr lang="en-US" altLang="en-GB"/>
          </a:p>
          <a:p>
            <a:r>
              <a:rPr lang="en-US" altLang="en-GB"/>
              <a:t>Your presentation will develop into a story of your data science journey in this project, and it should be compelling and easy to understand.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Slide 3: Executive Summary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This project analyzes the historical data of SpaceX Falcon 9 launches to understand factors contributing to successful missions.</a:t>
            </a:r>
            <a:endParaRPr lang="en-US" altLang="en-GB"/>
          </a:p>
          <a:p>
            <a:r>
              <a:rPr lang="en-US" altLang="en-GB"/>
              <a:t>Using data collection, exploratory data analysis, interactive visualizations, SQL queries, and predictive modeling, the goal was to derive insights and develop a model to predict future launch outcomes.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Slide 4: Introduction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SpaceX has transformed the space industry with reusable rockets.</a:t>
            </a:r>
            <a:endParaRPr lang="en-US" altLang="en-GB"/>
          </a:p>
          <a:p>
            <a:r>
              <a:rPr lang="en-US" altLang="en-GB"/>
              <a:t>Understanding what contributes to successful launches is critical for improving future missions and minimizing the cost of failure.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Slide 5: Data Collection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GB"/>
              <a:t>Data was gathered from multiple sources including: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SpaceX public launch records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SpaceX REST API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Wikipedia web scraping using BeautifulSoup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Data preprocessing and cleaning done in Pandas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Slide 6: Exploratory Data Analysis (EDA)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Visualizations created using Matplotlib and Seaborn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Key metrics analyzed: Launch sites, Payload mass, Booster versions, Success rates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Correlations and trends explored between payload mass and launch outcomes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Slide 7: SQL Analysis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SQL used to query launch success rates and distribution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Trends across launch sites and payload categories were identified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Helped in narrowing down impactful factors for modeling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Slide 8: Folium Maps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Used Folium to create interactive maps of launch sites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Visualized success and failure of launches by geographical location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Provided spatial insights into performance by site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Slide 9: Plotly Dashboards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GB"/>
              <a:t>Created interactive dashboards using Plotly and Dash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Dashboard features: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Payload vs. Success scatter plot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Pie chart of success by launch site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Dropdown filters for booster version and payload range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2629</Words>
  <Application>WPS Presentation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Title Slide</dc:title>
  <dc:creator>dassa</dc:creator>
  <cp:lastModifiedBy>dassa</cp:lastModifiedBy>
  <cp:revision>1</cp:revision>
  <dcterms:created xsi:type="dcterms:W3CDTF">2025-06-22T07:33:10Z</dcterms:created>
  <dcterms:modified xsi:type="dcterms:W3CDTF">2025-06-22T07:33:10Z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35CA37305149414A94636B1E7B81E50F_11</vt:lpwstr>
  </property>
  <property fmtid="{D5CDD505-2E9C-101B-9397-08002B2CF9AE}" pid="3" name="KSOProductBuildVer">
    <vt:lpwstr>2057-12.2.0.21183</vt:lpwstr>
  </property>
</Properties>
</file>