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S</a:t>
            </a:r>
            <a:r>
              <a:rPr sz="2400" lang="en-US"/>
              <a:t>A</a:t>
            </a:r>
            <a:r>
              <a:rPr sz="2400" lang="en-US"/>
              <a:t>M</a:t>
            </a:r>
            <a:r>
              <a:rPr sz="2400" lang="en-US"/>
              <a:t>Y</a:t>
            </a:r>
            <a:r>
              <a:rPr sz="2400" lang="en-US"/>
              <a:t>A</a:t>
            </a:r>
            <a:r>
              <a:rPr sz="2400" lang="en-US"/>
              <a:t>V</a:t>
            </a:r>
            <a:r>
              <a:rPr sz="2400" lang="en-US"/>
              <a:t>A</a:t>
            </a:r>
            <a:r>
              <a:rPr sz="2400" lang="en-US"/>
              <a:t>T</a:t>
            </a:r>
            <a:r>
              <a:rPr sz="2400" lang="en-US"/>
              <a:t>H</a:t>
            </a:r>
            <a:r>
              <a:rPr sz="2400" lang="en-US"/>
              <a:t>Y</a:t>
            </a:r>
            <a:r>
              <a:rPr sz="2400" lang="en-US"/>
              <a:t>.</a:t>
            </a:r>
            <a:r>
              <a:rPr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5</a:t>
            </a:r>
            <a:r>
              <a:rPr dirty="0" sz="2400" lang="en-US"/>
              <a:t>1</a:t>
            </a:r>
            <a:endParaRPr dirty="0" sz="2400" lang="en-IN"/>
          </a:p>
          <a:p>
            <a:r>
              <a:rPr dirty="0" sz="2400" lang="en-IN"/>
              <a:t>NAAN MUDHALVAN ID: </a:t>
            </a:r>
            <a:endParaRPr dirty="0" sz="2400" lang="en-US"/>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 </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063662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079020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020866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085973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2024-09-02T09:15:51Z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0d80b7cfb1304b378239f6e30a156a6c</vt:lpwstr>
  </property>
</Properties>
</file>