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26" r:id="rId4"/>
  </p:sldMasterIdLst>
  <p:notesMasterIdLst>
    <p:notesMasterId r:id="rId22"/>
  </p:notesMasterIdLst>
  <p:handoutMasterIdLst>
    <p:handoutMasterId r:id="rId23"/>
  </p:handoutMasterIdLst>
  <p:sldIdLst>
    <p:sldId id="1237" r:id="rId5"/>
    <p:sldId id="1271" r:id="rId6"/>
    <p:sldId id="1373" r:id="rId7"/>
    <p:sldId id="1398" r:id="rId8"/>
    <p:sldId id="1399" r:id="rId9"/>
    <p:sldId id="1389" r:id="rId10"/>
    <p:sldId id="1400" r:id="rId11"/>
    <p:sldId id="1392" r:id="rId12"/>
    <p:sldId id="1391" r:id="rId13"/>
    <p:sldId id="1394" r:id="rId14"/>
    <p:sldId id="1403" r:id="rId15"/>
    <p:sldId id="1395" r:id="rId16"/>
    <p:sldId id="1401" r:id="rId17"/>
    <p:sldId id="1396" r:id="rId18"/>
    <p:sldId id="1397" r:id="rId19"/>
    <p:sldId id="1402" r:id="rId20"/>
    <p:sldId id="1280" r:id="rId21"/>
  </p:sldIdLst>
  <p:sldSz cx="12192000" cy="6858000"/>
  <p:notesSz cx="7010400" cy="92964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5631" userDrawn="1">
          <p15:clr>
            <a:srgbClr val="A4A3A4"/>
          </p15:clr>
        </p15:guide>
        <p15:guide id="6" orient="horz" pos="5523" userDrawn="1">
          <p15:clr>
            <a:srgbClr val="A4A3A4"/>
          </p15:clr>
        </p15:guide>
        <p15:guide id="7" orient="horz" pos="5453" userDrawn="1">
          <p15:clr>
            <a:srgbClr val="A4A3A4"/>
          </p15:clr>
        </p15:guide>
        <p15:guide id="20" orient="horz" pos="5444" userDrawn="1">
          <p15:clr>
            <a:srgbClr val="A4A3A4"/>
          </p15:clr>
        </p15:guide>
        <p15:guide id="23" pos="9845" userDrawn="1">
          <p15:clr>
            <a:srgbClr val="A4A3A4"/>
          </p15:clr>
        </p15:guide>
        <p15:guide id="2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FF43"/>
    <a:srgbClr val="00BE17"/>
    <a:srgbClr val="D9D9D9"/>
    <a:srgbClr val="A6A6A6"/>
    <a:srgbClr val="006ABF"/>
    <a:srgbClr val="EEF7FE"/>
    <a:srgbClr val="001C26"/>
    <a:srgbClr val="E60000"/>
    <a:srgbClr val="F1E5B8"/>
    <a:srgbClr val="F3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434" autoAdjust="0"/>
  </p:normalViewPr>
  <p:slideViewPr>
    <p:cSldViewPr snapToGrid="0" snapToObjects="1" showGuides="1">
      <p:cViewPr>
        <p:scale>
          <a:sx n="60" d="100"/>
          <a:sy n="60" d="100"/>
        </p:scale>
        <p:origin x="450" y="84"/>
      </p:cViewPr>
      <p:guideLst>
        <p:guide orient="horz" pos="5631"/>
        <p:guide orient="horz" pos="5523"/>
        <p:guide orient="horz" pos="5453"/>
        <p:guide orient="horz" pos="5444"/>
        <p:guide pos="9845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28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758B1-E2FE-4248-BE3E-089CD9B92D4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6C742-328F-4945-A04B-77C676C1D5CE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Imputation</a:t>
          </a:r>
        </a:p>
      </dgm:t>
    </dgm:pt>
    <dgm:pt modelId="{C865C470-AFE7-4815-A40F-B0F94D565800}" type="parTrans" cxnId="{0750C0C3-B118-4417-A235-3A6F4D300987}">
      <dgm:prSet/>
      <dgm:spPr/>
      <dgm:t>
        <a:bodyPr/>
        <a:lstStyle/>
        <a:p>
          <a:endParaRPr lang="en-US"/>
        </a:p>
      </dgm:t>
    </dgm:pt>
    <dgm:pt modelId="{8D439742-57E9-4B9E-9858-377A2BCBFC0A}" type="sibTrans" cxnId="{0750C0C3-B118-4417-A235-3A6F4D300987}">
      <dgm:prSet/>
      <dgm:spPr/>
      <dgm:t>
        <a:bodyPr/>
        <a:lstStyle/>
        <a:p>
          <a:endParaRPr lang="en-US"/>
        </a:p>
      </dgm:t>
    </dgm:pt>
    <dgm:pt modelId="{A314EC19-1C7C-477B-BA40-BBFB6A9BF49A}">
      <dgm:prSet phldrT="[Text]" custT="1"/>
      <dgm:spPr/>
      <dgm:t>
        <a:bodyPr/>
        <a:lstStyle/>
        <a:p>
          <a:r>
            <a:rPr lang="en-US" sz="1300" dirty="0"/>
            <a:t>Mean Imputation</a:t>
          </a:r>
        </a:p>
      </dgm:t>
    </dgm:pt>
    <dgm:pt modelId="{2DFCC07E-1701-4E7F-84DB-FD51BE589199}" type="parTrans" cxnId="{4CA4A412-E203-488C-A4D6-7981C279798D}">
      <dgm:prSet/>
      <dgm:spPr/>
      <dgm:t>
        <a:bodyPr/>
        <a:lstStyle/>
        <a:p>
          <a:endParaRPr lang="en-US"/>
        </a:p>
      </dgm:t>
    </dgm:pt>
    <dgm:pt modelId="{4AD0D028-8F00-4396-BD78-87AA8BFC2D60}" type="sibTrans" cxnId="{4CA4A412-E203-488C-A4D6-7981C279798D}">
      <dgm:prSet/>
      <dgm:spPr/>
      <dgm:t>
        <a:bodyPr/>
        <a:lstStyle/>
        <a:p>
          <a:endParaRPr lang="en-US"/>
        </a:p>
      </dgm:t>
    </dgm:pt>
    <dgm:pt modelId="{E0C729F6-054C-488D-AC0B-E5903A3B5161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Interaction Variables</a:t>
          </a:r>
        </a:p>
      </dgm:t>
    </dgm:pt>
    <dgm:pt modelId="{EEBF617D-5BF1-4BB5-A78E-B8B87F7A5519}" type="parTrans" cxnId="{3A454CEB-4856-441F-95C6-70488EE9DBED}">
      <dgm:prSet/>
      <dgm:spPr/>
      <dgm:t>
        <a:bodyPr/>
        <a:lstStyle/>
        <a:p>
          <a:endParaRPr lang="en-US"/>
        </a:p>
      </dgm:t>
    </dgm:pt>
    <dgm:pt modelId="{5B541F67-8B0F-4DB3-B976-1F38D8B48C45}" type="sibTrans" cxnId="{3A454CEB-4856-441F-95C6-70488EE9DBED}">
      <dgm:prSet/>
      <dgm:spPr/>
      <dgm:t>
        <a:bodyPr/>
        <a:lstStyle/>
        <a:p>
          <a:endParaRPr lang="en-US"/>
        </a:p>
      </dgm:t>
    </dgm:pt>
    <dgm:pt modelId="{73E4DF10-A3FB-4286-AFE2-6C66D2186F4F}">
      <dgm:prSet phldrT="[Text]" custT="1"/>
      <dgm:spPr/>
      <dgm:t>
        <a:bodyPr/>
        <a:lstStyle/>
        <a:p>
          <a:r>
            <a:rPr lang="en-US" sz="1300" dirty="0"/>
            <a:t>Polynomial Features</a:t>
          </a:r>
        </a:p>
      </dgm:t>
    </dgm:pt>
    <dgm:pt modelId="{C352AF88-F46A-421B-B8CB-C30B5865F65C}" type="parTrans" cxnId="{A3EB57D9-6177-4AEE-933B-B00C0F23A204}">
      <dgm:prSet/>
      <dgm:spPr/>
      <dgm:t>
        <a:bodyPr/>
        <a:lstStyle/>
        <a:p>
          <a:endParaRPr lang="en-US"/>
        </a:p>
      </dgm:t>
    </dgm:pt>
    <dgm:pt modelId="{FE797082-CC70-4092-9C6E-574F6D2AAA9B}" type="sibTrans" cxnId="{A3EB57D9-6177-4AEE-933B-B00C0F23A204}">
      <dgm:prSet/>
      <dgm:spPr/>
      <dgm:t>
        <a:bodyPr/>
        <a:lstStyle/>
        <a:p>
          <a:endParaRPr lang="en-US"/>
        </a:p>
      </dgm:t>
    </dgm:pt>
    <dgm:pt modelId="{4675CB74-0339-49F2-BE41-F8B39B2F971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Standardization</a:t>
          </a:r>
        </a:p>
      </dgm:t>
    </dgm:pt>
    <dgm:pt modelId="{470C5026-D44F-4080-ACBF-9ECA05BB9DF4}" type="parTrans" cxnId="{053EB80D-75E8-4E27-BE81-BB29A507A7F6}">
      <dgm:prSet/>
      <dgm:spPr/>
      <dgm:t>
        <a:bodyPr/>
        <a:lstStyle/>
        <a:p>
          <a:endParaRPr lang="en-US"/>
        </a:p>
      </dgm:t>
    </dgm:pt>
    <dgm:pt modelId="{27586759-4DBC-4013-A826-D810FDA1C008}" type="sibTrans" cxnId="{053EB80D-75E8-4E27-BE81-BB29A507A7F6}">
      <dgm:prSet/>
      <dgm:spPr/>
      <dgm:t>
        <a:bodyPr/>
        <a:lstStyle/>
        <a:p>
          <a:endParaRPr lang="en-US"/>
        </a:p>
      </dgm:t>
    </dgm:pt>
    <dgm:pt modelId="{A5216273-C0A9-47E9-B3E0-6F8EC001876C}">
      <dgm:prSet phldrT="[Text]" custT="1"/>
      <dgm:spPr/>
      <dgm:t>
        <a:bodyPr/>
        <a:lstStyle/>
        <a:p>
          <a:r>
            <a:rPr lang="en-US" sz="1300" dirty="0"/>
            <a:t>Standard Scaler</a:t>
          </a:r>
        </a:p>
      </dgm:t>
    </dgm:pt>
    <dgm:pt modelId="{98A63963-E350-4427-BCE2-C7C3EAC3D3FA}" type="parTrans" cxnId="{98EB17D2-DE13-4163-99CB-EA1C5C76691E}">
      <dgm:prSet/>
      <dgm:spPr/>
      <dgm:t>
        <a:bodyPr/>
        <a:lstStyle/>
        <a:p>
          <a:endParaRPr lang="en-US"/>
        </a:p>
      </dgm:t>
    </dgm:pt>
    <dgm:pt modelId="{D4B051B7-55FD-4F9C-9281-1D726AB20F7E}" type="sibTrans" cxnId="{98EB17D2-DE13-4163-99CB-EA1C5C76691E}">
      <dgm:prSet/>
      <dgm:spPr/>
      <dgm:t>
        <a:bodyPr/>
        <a:lstStyle/>
        <a:p>
          <a:endParaRPr lang="en-US"/>
        </a:p>
      </dgm:t>
    </dgm:pt>
    <dgm:pt modelId="{67C19FB6-BEB2-498A-BC84-DD98656EDE8B}">
      <dgm:prSet custT="1"/>
      <dgm:spPr>
        <a:solidFill>
          <a:srgbClr val="008EFF">
            <a:lumMod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Sampling</a:t>
          </a:r>
        </a:p>
      </dgm:t>
    </dgm:pt>
    <dgm:pt modelId="{F7876D56-C1BF-4B95-BC60-3B9A7F20A049}" type="parTrans" cxnId="{7B82503D-FD5E-498F-B8BD-15BB727C978F}">
      <dgm:prSet/>
      <dgm:spPr/>
      <dgm:t>
        <a:bodyPr/>
        <a:lstStyle/>
        <a:p>
          <a:endParaRPr lang="en-US"/>
        </a:p>
      </dgm:t>
    </dgm:pt>
    <dgm:pt modelId="{AC15B118-0AEA-4286-9441-C27D96BE9894}" type="sibTrans" cxnId="{7B82503D-FD5E-498F-B8BD-15BB727C978F}">
      <dgm:prSet/>
      <dgm:spPr/>
      <dgm:t>
        <a:bodyPr/>
        <a:lstStyle/>
        <a:p>
          <a:endParaRPr lang="en-US"/>
        </a:p>
      </dgm:t>
    </dgm:pt>
    <dgm:pt modelId="{10F03712-52F5-494E-95C4-36B0681105B7}">
      <dgm:prSet custT="1"/>
      <dgm:spPr>
        <a:solidFill>
          <a:srgbClr val="008EFF">
            <a:lumMod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Classifier</a:t>
          </a:r>
        </a:p>
      </dgm:t>
    </dgm:pt>
    <dgm:pt modelId="{D4B0B861-ED45-41C9-AC03-437A028BC842}" type="parTrans" cxnId="{1B67C502-3D6E-480E-8781-7E6B10762AD1}">
      <dgm:prSet/>
      <dgm:spPr/>
      <dgm:t>
        <a:bodyPr/>
        <a:lstStyle/>
        <a:p>
          <a:endParaRPr lang="en-US"/>
        </a:p>
      </dgm:t>
    </dgm:pt>
    <dgm:pt modelId="{EF33A125-7374-46A2-80BF-18B8A3618E61}" type="sibTrans" cxnId="{1B67C502-3D6E-480E-8781-7E6B10762AD1}">
      <dgm:prSet/>
      <dgm:spPr/>
      <dgm:t>
        <a:bodyPr/>
        <a:lstStyle/>
        <a:p>
          <a:endParaRPr lang="en-US"/>
        </a:p>
      </dgm:t>
    </dgm:pt>
    <dgm:pt modelId="{ECA21A60-4CDC-41ED-AA4D-E3CA23A9FD36}" type="pres">
      <dgm:prSet presAssocID="{8FB758B1-E2FE-4248-BE3E-089CD9B92D43}" presName="rootnode" presStyleCnt="0">
        <dgm:presLayoutVars>
          <dgm:chMax/>
          <dgm:chPref/>
          <dgm:dir/>
          <dgm:animLvl val="lvl"/>
        </dgm:presLayoutVars>
      </dgm:prSet>
      <dgm:spPr/>
    </dgm:pt>
    <dgm:pt modelId="{963F8B57-AD26-4931-943B-3802C26FD462}" type="pres">
      <dgm:prSet presAssocID="{5476C742-328F-4945-A04B-77C676C1D5CE}" presName="composite" presStyleCnt="0"/>
      <dgm:spPr/>
    </dgm:pt>
    <dgm:pt modelId="{21C7C416-54E8-46F8-821F-041971633457}" type="pres">
      <dgm:prSet presAssocID="{5476C742-328F-4945-A04B-77C676C1D5CE}" presName="bentUpArrow1" presStyleLbl="alignImgPlace1" presStyleIdx="0" presStyleCnt="4"/>
      <dgm:spPr>
        <a:solidFill>
          <a:schemeClr val="accent3">
            <a:lumMod val="75000"/>
          </a:schemeClr>
        </a:solidFill>
      </dgm:spPr>
    </dgm:pt>
    <dgm:pt modelId="{65F957B0-DCA8-4B87-8BAC-B81CF3990F5C}" type="pres">
      <dgm:prSet presAssocID="{5476C742-328F-4945-A04B-77C676C1D5C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52120CA0-BAE6-4465-9682-92E80E87CD9E}" type="pres">
      <dgm:prSet presAssocID="{5476C742-328F-4945-A04B-77C676C1D5CE}" presName="ChildText" presStyleLbl="revTx" presStyleIdx="0" presStyleCnt="4" custScaleX="221892" custLinFactNeighborX="46874">
        <dgm:presLayoutVars>
          <dgm:chMax val="0"/>
          <dgm:chPref val="0"/>
          <dgm:bulletEnabled val="1"/>
        </dgm:presLayoutVars>
      </dgm:prSet>
      <dgm:spPr/>
    </dgm:pt>
    <dgm:pt modelId="{F51DBD35-9287-4368-8DC7-9A5848A1AFB2}" type="pres">
      <dgm:prSet presAssocID="{8D439742-57E9-4B9E-9858-377A2BCBFC0A}" presName="sibTrans" presStyleCnt="0"/>
      <dgm:spPr/>
    </dgm:pt>
    <dgm:pt modelId="{56279D65-46D5-47DA-8014-1081B11FFE9E}" type="pres">
      <dgm:prSet presAssocID="{E0C729F6-054C-488D-AC0B-E5903A3B5161}" presName="composite" presStyleCnt="0"/>
      <dgm:spPr/>
    </dgm:pt>
    <dgm:pt modelId="{8BCB3B8D-6CBD-42D8-81A4-5A4C17C37D82}" type="pres">
      <dgm:prSet presAssocID="{E0C729F6-054C-488D-AC0B-E5903A3B5161}" presName="bentUpArrow1" presStyleLbl="alignImgPlace1" presStyleIdx="1" presStyleCnt="4"/>
      <dgm:spPr>
        <a:solidFill>
          <a:schemeClr val="accent3">
            <a:lumMod val="75000"/>
          </a:schemeClr>
        </a:solidFill>
      </dgm:spPr>
    </dgm:pt>
    <dgm:pt modelId="{373974AE-B0A4-40EA-9AD4-71D1B2CB83C0}" type="pres">
      <dgm:prSet presAssocID="{E0C729F6-054C-488D-AC0B-E5903A3B516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CD14B79-7DB6-4651-AAAD-19036229FE26}" type="pres">
      <dgm:prSet presAssocID="{E0C729F6-054C-488D-AC0B-E5903A3B5161}" presName="ChildText" presStyleLbl="revTx" presStyleIdx="1" presStyleCnt="4" custScaleX="319062" custLinFactX="16176" custLinFactNeighborX="100000">
        <dgm:presLayoutVars>
          <dgm:chMax val="0"/>
          <dgm:chPref val="0"/>
          <dgm:bulletEnabled val="1"/>
        </dgm:presLayoutVars>
      </dgm:prSet>
      <dgm:spPr/>
    </dgm:pt>
    <dgm:pt modelId="{C736928C-6986-4D0E-B24F-5F14B559A3AE}" type="pres">
      <dgm:prSet presAssocID="{5B541F67-8B0F-4DB3-B976-1F38D8B48C45}" presName="sibTrans" presStyleCnt="0"/>
      <dgm:spPr/>
    </dgm:pt>
    <dgm:pt modelId="{7070B06A-21F8-49F3-A18F-970D8281B174}" type="pres">
      <dgm:prSet presAssocID="{4675CB74-0339-49F2-BE41-F8B39B2F971F}" presName="composite" presStyleCnt="0"/>
      <dgm:spPr/>
    </dgm:pt>
    <dgm:pt modelId="{D79D3F2E-D1C6-4142-9813-5857DA50569B}" type="pres">
      <dgm:prSet presAssocID="{4675CB74-0339-49F2-BE41-F8B39B2F971F}" presName="bentUpArrow1" presStyleLbl="alignImgPlace1" presStyleIdx="2" presStyleCnt="4"/>
      <dgm:spPr>
        <a:xfrm rot="5400000">
          <a:off x="2888444" y="2440508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EFF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292E67B-7176-4727-8DF7-4E8BA6929BA5}" type="pres">
      <dgm:prSet presAssocID="{4675CB74-0339-49F2-BE41-F8B39B2F971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29FB04C7-A57A-408E-A730-884C71051DA9}" type="pres">
      <dgm:prSet presAssocID="{4675CB74-0339-49F2-BE41-F8B39B2F971F}" presName="ChildText" presStyleLbl="revTx" presStyleIdx="2" presStyleCnt="4" custScaleX="309645" custLinFactX="5978" custLinFactNeighborX="100000">
        <dgm:presLayoutVars>
          <dgm:chMax val="0"/>
          <dgm:chPref val="0"/>
          <dgm:bulletEnabled val="1"/>
        </dgm:presLayoutVars>
      </dgm:prSet>
      <dgm:spPr/>
    </dgm:pt>
    <dgm:pt modelId="{8113E7DD-5908-4577-AEEA-88FC9206D3C8}" type="pres">
      <dgm:prSet presAssocID="{27586759-4DBC-4013-A826-D810FDA1C008}" presName="sibTrans" presStyleCnt="0"/>
      <dgm:spPr/>
    </dgm:pt>
    <dgm:pt modelId="{EBAA0784-D491-4863-95BD-B8EAEF8B3D3A}" type="pres">
      <dgm:prSet presAssocID="{67C19FB6-BEB2-498A-BC84-DD98656EDE8B}" presName="composite" presStyleCnt="0"/>
      <dgm:spPr/>
    </dgm:pt>
    <dgm:pt modelId="{8EF720CD-77CF-4952-95B8-2BB0D30F60C5}" type="pres">
      <dgm:prSet presAssocID="{67C19FB6-BEB2-498A-BC84-DD98656EDE8B}" presName="bentUpArrow1" presStyleLbl="alignImgPlace1" presStyleIdx="3" presStyleCnt="4"/>
      <dgm:spPr>
        <a:xfrm rot="5400000">
          <a:off x="3785693" y="3291427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EFF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79EF8DC-00E6-44D0-B395-4C38EC9D81E2}" type="pres">
      <dgm:prSet presAssocID="{67C19FB6-BEB2-498A-BC84-DD98656EDE8B}" presName="ParentText" presStyleLbl="node1" presStyleIdx="3" presStyleCnt="5">
        <dgm:presLayoutVars>
          <dgm:chMax val="1"/>
          <dgm:chPref val="1"/>
          <dgm:bulletEnabled val="1"/>
        </dgm:presLayoutVars>
      </dgm:prSet>
      <dgm:spPr>
        <a:xfrm>
          <a:off x="3615375" y="2578810"/>
          <a:ext cx="1082188" cy="757496"/>
        </a:xfrm>
        <a:prstGeom prst="roundRect">
          <a:avLst>
            <a:gd name="adj" fmla="val 16670"/>
          </a:avLst>
        </a:prstGeom>
      </dgm:spPr>
    </dgm:pt>
    <dgm:pt modelId="{ACC6A4E2-9CF9-489E-8BC5-C6CDE8FC10B9}" type="pres">
      <dgm:prSet presAssocID="{67C19FB6-BEB2-498A-BC84-DD98656EDE8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0A7CA2C-0BBA-4625-AFC5-712848B4B42A}" type="pres">
      <dgm:prSet presAssocID="{AC15B118-0AEA-4286-9441-C27D96BE9894}" presName="sibTrans" presStyleCnt="0"/>
      <dgm:spPr/>
    </dgm:pt>
    <dgm:pt modelId="{BB6805B2-DA0D-4BDE-803E-C8DFEAE10383}" type="pres">
      <dgm:prSet presAssocID="{10F03712-52F5-494E-95C4-36B0681105B7}" presName="composite" presStyleCnt="0"/>
      <dgm:spPr/>
    </dgm:pt>
    <dgm:pt modelId="{17CE5509-ABFD-4099-B0C4-44B1D39E1BCE}" type="pres">
      <dgm:prSet presAssocID="{10F03712-52F5-494E-95C4-36B0681105B7}" presName="ParentText" presStyleLbl="node1" presStyleIdx="4" presStyleCnt="5">
        <dgm:presLayoutVars>
          <dgm:chMax val="1"/>
          <dgm:chPref val="1"/>
          <dgm:bulletEnabled val="1"/>
        </dgm:presLayoutVars>
      </dgm:prSet>
      <dgm:spPr>
        <a:xfrm>
          <a:off x="4512625" y="3429729"/>
          <a:ext cx="1082188" cy="757496"/>
        </a:xfrm>
        <a:prstGeom prst="roundRect">
          <a:avLst>
            <a:gd name="adj" fmla="val 16670"/>
          </a:avLst>
        </a:prstGeom>
      </dgm:spPr>
    </dgm:pt>
  </dgm:ptLst>
  <dgm:cxnLst>
    <dgm:cxn modelId="{1B67C502-3D6E-480E-8781-7E6B10762AD1}" srcId="{8FB758B1-E2FE-4248-BE3E-089CD9B92D43}" destId="{10F03712-52F5-494E-95C4-36B0681105B7}" srcOrd="4" destOrd="0" parTransId="{D4B0B861-ED45-41C9-AC03-437A028BC842}" sibTransId="{EF33A125-7374-46A2-80BF-18B8A3618E61}"/>
    <dgm:cxn modelId="{8676D105-9581-4AD3-A84C-3D31DB24AAC2}" type="presOf" srcId="{10F03712-52F5-494E-95C4-36B0681105B7}" destId="{17CE5509-ABFD-4099-B0C4-44B1D39E1BCE}" srcOrd="0" destOrd="0" presId="urn:microsoft.com/office/officeart/2005/8/layout/StepDownProcess"/>
    <dgm:cxn modelId="{BD431A0D-B051-479E-896A-23AF14DB449C}" type="presOf" srcId="{A314EC19-1C7C-477B-BA40-BBFB6A9BF49A}" destId="{52120CA0-BAE6-4465-9682-92E80E87CD9E}" srcOrd="0" destOrd="0" presId="urn:microsoft.com/office/officeart/2005/8/layout/StepDownProcess"/>
    <dgm:cxn modelId="{053EB80D-75E8-4E27-BE81-BB29A507A7F6}" srcId="{8FB758B1-E2FE-4248-BE3E-089CD9B92D43}" destId="{4675CB74-0339-49F2-BE41-F8B39B2F971F}" srcOrd="2" destOrd="0" parTransId="{470C5026-D44F-4080-ACBF-9ECA05BB9DF4}" sibTransId="{27586759-4DBC-4013-A826-D810FDA1C008}"/>
    <dgm:cxn modelId="{4CA4A412-E203-488C-A4D6-7981C279798D}" srcId="{5476C742-328F-4945-A04B-77C676C1D5CE}" destId="{A314EC19-1C7C-477B-BA40-BBFB6A9BF49A}" srcOrd="0" destOrd="0" parTransId="{2DFCC07E-1701-4E7F-84DB-FD51BE589199}" sibTransId="{4AD0D028-8F00-4396-BD78-87AA8BFC2D60}"/>
    <dgm:cxn modelId="{7B82503D-FD5E-498F-B8BD-15BB727C978F}" srcId="{8FB758B1-E2FE-4248-BE3E-089CD9B92D43}" destId="{67C19FB6-BEB2-498A-BC84-DD98656EDE8B}" srcOrd="3" destOrd="0" parTransId="{F7876D56-C1BF-4B95-BC60-3B9A7F20A049}" sibTransId="{AC15B118-0AEA-4286-9441-C27D96BE9894}"/>
    <dgm:cxn modelId="{4809853E-BD1E-4FB8-A218-8095036D797F}" type="presOf" srcId="{67C19FB6-BEB2-498A-BC84-DD98656EDE8B}" destId="{779EF8DC-00E6-44D0-B395-4C38EC9D81E2}" srcOrd="0" destOrd="0" presId="urn:microsoft.com/office/officeart/2005/8/layout/StepDownProcess"/>
    <dgm:cxn modelId="{612B2386-F9C7-49DD-9AC8-E8265458404C}" type="presOf" srcId="{73E4DF10-A3FB-4286-AFE2-6C66D2186F4F}" destId="{9CD14B79-7DB6-4651-AAAD-19036229FE26}" srcOrd="0" destOrd="0" presId="urn:microsoft.com/office/officeart/2005/8/layout/StepDownProcess"/>
    <dgm:cxn modelId="{D29D73AD-61A5-4FED-9F0D-8890BF7F6A27}" type="presOf" srcId="{8FB758B1-E2FE-4248-BE3E-089CD9B92D43}" destId="{ECA21A60-4CDC-41ED-AA4D-E3CA23A9FD36}" srcOrd="0" destOrd="0" presId="urn:microsoft.com/office/officeart/2005/8/layout/StepDownProcess"/>
    <dgm:cxn modelId="{0750C0C3-B118-4417-A235-3A6F4D300987}" srcId="{8FB758B1-E2FE-4248-BE3E-089CD9B92D43}" destId="{5476C742-328F-4945-A04B-77C676C1D5CE}" srcOrd="0" destOrd="0" parTransId="{C865C470-AFE7-4815-A40F-B0F94D565800}" sibTransId="{8D439742-57E9-4B9E-9858-377A2BCBFC0A}"/>
    <dgm:cxn modelId="{596805CA-F909-4A5E-94B6-362966179152}" type="presOf" srcId="{5476C742-328F-4945-A04B-77C676C1D5CE}" destId="{65F957B0-DCA8-4B87-8BAC-B81CF3990F5C}" srcOrd="0" destOrd="0" presId="urn:microsoft.com/office/officeart/2005/8/layout/StepDownProcess"/>
    <dgm:cxn modelId="{98EB17D2-DE13-4163-99CB-EA1C5C76691E}" srcId="{4675CB74-0339-49F2-BE41-F8B39B2F971F}" destId="{A5216273-C0A9-47E9-B3E0-6F8EC001876C}" srcOrd="0" destOrd="0" parTransId="{98A63963-E350-4427-BCE2-C7C3EAC3D3FA}" sibTransId="{D4B051B7-55FD-4F9C-9281-1D726AB20F7E}"/>
    <dgm:cxn modelId="{A3EB57D9-6177-4AEE-933B-B00C0F23A204}" srcId="{E0C729F6-054C-488D-AC0B-E5903A3B5161}" destId="{73E4DF10-A3FB-4286-AFE2-6C66D2186F4F}" srcOrd="0" destOrd="0" parTransId="{C352AF88-F46A-421B-B8CB-C30B5865F65C}" sibTransId="{FE797082-CC70-4092-9C6E-574F6D2AAA9B}"/>
    <dgm:cxn modelId="{EF1FA0E2-4109-4633-8A14-A52F5E54558E}" type="presOf" srcId="{4675CB74-0339-49F2-BE41-F8B39B2F971F}" destId="{6292E67B-7176-4727-8DF7-4E8BA6929BA5}" srcOrd="0" destOrd="0" presId="urn:microsoft.com/office/officeart/2005/8/layout/StepDownProcess"/>
    <dgm:cxn modelId="{6CE792E4-C00B-4B37-B709-2D3BA6205463}" type="presOf" srcId="{E0C729F6-054C-488D-AC0B-E5903A3B5161}" destId="{373974AE-B0A4-40EA-9AD4-71D1B2CB83C0}" srcOrd="0" destOrd="0" presId="urn:microsoft.com/office/officeart/2005/8/layout/StepDownProcess"/>
    <dgm:cxn modelId="{3A454CEB-4856-441F-95C6-70488EE9DBED}" srcId="{8FB758B1-E2FE-4248-BE3E-089CD9B92D43}" destId="{E0C729F6-054C-488D-AC0B-E5903A3B5161}" srcOrd="1" destOrd="0" parTransId="{EEBF617D-5BF1-4BB5-A78E-B8B87F7A5519}" sibTransId="{5B541F67-8B0F-4DB3-B976-1F38D8B48C45}"/>
    <dgm:cxn modelId="{23B060F6-01AA-4222-938C-159C80BAC6CF}" type="presOf" srcId="{A5216273-C0A9-47E9-B3E0-6F8EC001876C}" destId="{29FB04C7-A57A-408E-A730-884C71051DA9}" srcOrd="0" destOrd="0" presId="urn:microsoft.com/office/officeart/2005/8/layout/StepDownProcess"/>
    <dgm:cxn modelId="{56AC9C42-400D-4077-9407-E91D7FE07B71}" type="presParOf" srcId="{ECA21A60-4CDC-41ED-AA4D-E3CA23A9FD36}" destId="{963F8B57-AD26-4931-943B-3802C26FD462}" srcOrd="0" destOrd="0" presId="urn:microsoft.com/office/officeart/2005/8/layout/StepDownProcess"/>
    <dgm:cxn modelId="{D1DD4EB0-CEF2-4CE8-B2B9-71CE15509E5F}" type="presParOf" srcId="{963F8B57-AD26-4931-943B-3802C26FD462}" destId="{21C7C416-54E8-46F8-821F-041971633457}" srcOrd="0" destOrd="0" presId="urn:microsoft.com/office/officeart/2005/8/layout/StepDownProcess"/>
    <dgm:cxn modelId="{DBA77034-775A-4A38-8A8D-2B99751567FA}" type="presParOf" srcId="{963F8B57-AD26-4931-943B-3802C26FD462}" destId="{65F957B0-DCA8-4B87-8BAC-B81CF3990F5C}" srcOrd="1" destOrd="0" presId="urn:microsoft.com/office/officeart/2005/8/layout/StepDownProcess"/>
    <dgm:cxn modelId="{C3C8EEB5-5C65-4CC4-9FE7-8F6AAE1902EC}" type="presParOf" srcId="{963F8B57-AD26-4931-943B-3802C26FD462}" destId="{52120CA0-BAE6-4465-9682-92E80E87CD9E}" srcOrd="2" destOrd="0" presId="urn:microsoft.com/office/officeart/2005/8/layout/StepDownProcess"/>
    <dgm:cxn modelId="{09412E29-92C3-4434-9010-0CC775DB9AA3}" type="presParOf" srcId="{ECA21A60-4CDC-41ED-AA4D-E3CA23A9FD36}" destId="{F51DBD35-9287-4368-8DC7-9A5848A1AFB2}" srcOrd="1" destOrd="0" presId="urn:microsoft.com/office/officeart/2005/8/layout/StepDownProcess"/>
    <dgm:cxn modelId="{5B235C04-89BD-4574-9404-FA7968CF9673}" type="presParOf" srcId="{ECA21A60-4CDC-41ED-AA4D-E3CA23A9FD36}" destId="{56279D65-46D5-47DA-8014-1081B11FFE9E}" srcOrd="2" destOrd="0" presId="urn:microsoft.com/office/officeart/2005/8/layout/StepDownProcess"/>
    <dgm:cxn modelId="{D4F2A333-8E7F-4104-8600-E3994F19075D}" type="presParOf" srcId="{56279D65-46D5-47DA-8014-1081B11FFE9E}" destId="{8BCB3B8D-6CBD-42D8-81A4-5A4C17C37D82}" srcOrd="0" destOrd="0" presId="urn:microsoft.com/office/officeart/2005/8/layout/StepDownProcess"/>
    <dgm:cxn modelId="{730766A2-3ACD-47DA-8874-EC825F0470F5}" type="presParOf" srcId="{56279D65-46D5-47DA-8014-1081B11FFE9E}" destId="{373974AE-B0A4-40EA-9AD4-71D1B2CB83C0}" srcOrd="1" destOrd="0" presId="urn:microsoft.com/office/officeart/2005/8/layout/StepDownProcess"/>
    <dgm:cxn modelId="{ACEE7737-0D30-4571-858C-0FC1BF033A42}" type="presParOf" srcId="{56279D65-46D5-47DA-8014-1081B11FFE9E}" destId="{9CD14B79-7DB6-4651-AAAD-19036229FE26}" srcOrd="2" destOrd="0" presId="urn:microsoft.com/office/officeart/2005/8/layout/StepDownProcess"/>
    <dgm:cxn modelId="{FEA75B19-AEF6-4500-B186-EF547288C2D4}" type="presParOf" srcId="{ECA21A60-4CDC-41ED-AA4D-E3CA23A9FD36}" destId="{C736928C-6986-4D0E-B24F-5F14B559A3AE}" srcOrd="3" destOrd="0" presId="urn:microsoft.com/office/officeart/2005/8/layout/StepDownProcess"/>
    <dgm:cxn modelId="{5AE55142-227F-4A80-BC12-586CE3860D95}" type="presParOf" srcId="{ECA21A60-4CDC-41ED-AA4D-E3CA23A9FD36}" destId="{7070B06A-21F8-49F3-A18F-970D8281B174}" srcOrd="4" destOrd="0" presId="urn:microsoft.com/office/officeart/2005/8/layout/StepDownProcess"/>
    <dgm:cxn modelId="{3E336DFD-2EC8-4517-93CA-4EE6032CF17C}" type="presParOf" srcId="{7070B06A-21F8-49F3-A18F-970D8281B174}" destId="{D79D3F2E-D1C6-4142-9813-5857DA50569B}" srcOrd="0" destOrd="0" presId="urn:microsoft.com/office/officeart/2005/8/layout/StepDownProcess"/>
    <dgm:cxn modelId="{F35D3D65-1A83-49C7-95DD-4A29F1169007}" type="presParOf" srcId="{7070B06A-21F8-49F3-A18F-970D8281B174}" destId="{6292E67B-7176-4727-8DF7-4E8BA6929BA5}" srcOrd="1" destOrd="0" presId="urn:microsoft.com/office/officeart/2005/8/layout/StepDownProcess"/>
    <dgm:cxn modelId="{722A078C-E057-48C8-924B-DF53D96BB6A9}" type="presParOf" srcId="{7070B06A-21F8-49F3-A18F-970D8281B174}" destId="{29FB04C7-A57A-408E-A730-884C71051DA9}" srcOrd="2" destOrd="0" presId="urn:microsoft.com/office/officeart/2005/8/layout/StepDownProcess"/>
    <dgm:cxn modelId="{98DBC3D4-18D1-4C58-B449-C8C0918BAC97}" type="presParOf" srcId="{ECA21A60-4CDC-41ED-AA4D-E3CA23A9FD36}" destId="{8113E7DD-5908-4577-AEEA-88FC9206D3C8}" srcOrd="5" destOrd="0" presId="urn:microsoft.com/office/officeart/2005/8/layout/StepDownProcess"/>
    <dgm:cxn modelId="{B0A7FD6F-AA44-44C0-888E-2104034CA8CC}" type="presParOf" srcId="{ECA21A60-4CDC-41ED-AA4D-E3CA23A9FD36}" destId="{EBAA0784-D491-4863-95BD-B8EAEF8B3D3A}" srcOrd="6" destOrd="0" presId="urn:microsoft.com/office/officeart/2005/8/layout/StepDownProcess"/>
    <dgm:cxn modelId="{79A45A96-6E13-4DC8-97D1-AA68DC9912E8}" type="presParOf" srcId="{EBAA0784-D491-4863-95BD-B8EAEF8B3D3A}" destId="{8EF720CD-77CF-4952-95B8-2BB0D30F60C5}" srcOrd="0" destOrd="0" presId="urn:microsoft.com/office/officeart/2005/8/layout/StepDownProcess"/>
    <dgm:cxn modelId="{E5373C38-5576-4D4B-819A-35FA88CFAC48}" type="presParOf" srcId="{EBAA0784-D491-4863-95BD-B8EAEF8B3D3A}" destId="{779EF8DC-00E6-44D0-B395-4C38EC9D81E2}" srcOrd="1" destOrd="0" presId="urn:microsoft.com/office/officeart/2005/8/layout/StepDownProcess"/>
    <dgm:cxn modelId="{130D2932-3754-4EB5-A0CD-0A0635D325ED}" type="presParOf" srcId="{EBAA0784-D491-4863-95BD-B8EAEF8B3D3A}" destId="{ACC6A4E2-9CF9-489E-8BC5-C6CDE8FC10B9}" srcOrd="2" destOrd="0" presId="urn:microsoft.com/office/officeart/2005/8/layout/StepDownProcess"/>
    <dgm:cxn modelId="{96FFC96F-AA71-4A9A-9E2B-626F93C59EF2}" type="presParOf" srcId="{ECA21A60-4CDC-41ED-AA4D-E3CA23A9FD36}" destId="{50A7CA2C-0BBA-4625-AFC5-712848B4B42A}" srcOrd="7" destOrd="0" presId="urn:microsoft.com/office/officeart/2005/8/layout/StepDownProcess"/>
    <dgm:cxn modelId="{04C7B0A0-B98C-4C1E-91FE-689F970FDB1C}" type="presParOf" srcId="{ECA21A60-4CDC-41ED-AA4D-E3CA23A9FD36}" destId="{BB6805B2-DA0D-4BDE-803E-C8DFEAE10383}" srcOrd="8" destOrd="0" presId="urn:microsoft.com/office/officeart/2005/8/layout/StepDownProcess"/>
    <dgm:cxn modelId="{19F95044-7A72-40E6-9AD6-894EA5B22890}" type="presParOf" srcId="{BB6805B2-DA0D-4BDE-803E-C8DFEAE10383}" destId="{17CE5509-ABFD-4099-B0C4-44B1D39E1BC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7C416-54E8-46F8-821F-041971633457}">
      <dsp:nvSpPr>
        <dsp:cNvPr id="0" name=""/>
        <dsp:cNvSpPr/>
      </dsp:nvSpPr>
      <dsp:spPr>
        <a:xfrm rot="5400000">
          <a:off x="633439" y="738671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957B0-DCA8-4B87-8BAC-B81CF3990F5C}">
      <dsp:nvSpPr>
        <dsp:cNvPr id="0" name=""/>
        <dsp:cNvSpPr/>
      </dsp:nvSpPr>
      <dsp:spPr>
        <a:xfrm>
          <a:off x="463122" y="26054"/>
          <a:ext cx="1082188" cy="757496"/>
        </a:xfrm>
        <a:prstGeom prst="roundRect">
          <a:avLst>
            <a:gd name="adj" fmla="val 166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Imputation</a:t>
          </a:r>
        </a:p>
      </dsp:txBody>
      <dsp:txXfrm>
        <a:off x="500107" y="63039"/>
        <a:ext cx="1008218" cy="683526"/>
      </dsp:txXfrm>
    </dsp:sp>
    <dsp:sp modelId="{52120CA0-BAE6-4465-9682-92E80E87CD9E}">
      <dsp:nvSpPr>
        <dsp:cNvPr id="0" name=""/>
        <dsp:cNvSpPr/>
      </dsp:nvSpPr>
      <dsp:spPr>
        <a:xfrm>
          <a:off x="1434552" y="98298"/>
          <a:ext cx="1746469" cy="61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Mean Imputation</a:t>
          </a:r>
        </a:p>
      </dsp:txBody>
      <dsp:txXfrm>
        <a:off x="1434552" y="98298"/>
        <a:ext cx="1746469" cy="612242"/>
      </dsp:txXfrm>
    </dsp:sp>
    <dsp:sp modelId="{8BCB3B8D-6CBD-42D8-81A4-5A4C17C37D82}">
      <dsp:nvSpPr>
        <dsp:cNvPr id="0" name=""/>
        <dsp:cNvSpPr/>
      </dsp:nvSpPr>
      <dsp:spPr>
        <a:xfrm rot="5400000">
          <a:off x="1760941" y="1589589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974AE-B0A4-40EA-9AD4-71D1B2CB83C0}">
      <dsp:nvSpPr>
        <dsp:cNvPr id="0" name=""/>
        <dsp:cNvSpPr/>
      </dsp:nvSpPr>
      <dsp:spPr>
        <a:xfrm>
          <a:off x="1590624" y="876972"/>
          <a:ext cx="1082188" cy="757496"/>
        </a:xfrm>
        <a:prstGeom prst="roundRect">
          <a:avLst>
            <a:gd name="adj" fmla="val 166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Interaction Variables</a:t>
          </a:r>
        </a:p>
      </dsp:txBody>
      <dsp:txXfrm>
        <a:off x="1627609" y="913957"/>
        <a:ext cx="1008218" cy="683526"/>
      </dsp:txXfrm>
    </dsp:sp>
    <dsp:sp modelId="{9CD14B79-7DB6-4651-AAAD-19036229FE26}">
      <dsp:nvSpPr>
        <dsp:cNvPr id="0" name=""/>
        <dsp:cNvSpPr/>
      </dsp:nvSpPr>
      <dsp:spPr>
        <a:xfrm>
          <a:off x="2725114" y="949217"/>
          <a:ext cx="2511275" cy="61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Polynomial Features</a:t>
          </a:r>
        </a:p>
      </dsp:txBody>
      <dsp:txXfrm>
        <a:off x="2725114" y="949217"/>
        <a:ext cx="2511275" cy="612242"/>
      </dsp:txXfrm>
    </dsp:sp>
    <dsp:sp modelId="{D79D3F2E-D1C6-4142-9813-5857DA50569B}">
      <dsp:nvSpPr>
        <dsp:cNvPr id="0" name=""/>
        <dsp:cNvSpPr/>
      </dsp:nvSpPr>
      <dsp:spPr>
        <a:xfrm rot="5400000">
          <a:off x="2888444" y="2440508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EFF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2E67B-7176-4727-8DF7-4E8BA6929BA5}">
      <dsp:nvSpPr>
        <dsp:cNvPr id="0" name=""/>
        <dsp:cNvSpPr/>
      </dsp:nvSpPr>
      <dsp:spPr>
        <a:xfrm>
          <a:off x="2718126" y="1727891"/>
          <a:ext cx="1082188" cy="757496"/>
        </a:xfrm>
        <a:prstGeom prst="roundRect">
          <a:avLst>
            <a:gd name="adj" fmla="val 166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Standardization</a:t>
          </a:r>
        </a:p>
      </dsp:txBody>
      <dsp:txXfrm>
        <a:off x="2755111" y="1764876"/>
        <a:ext cx="1008218" cy="683526"/>
      </dsp:txXfrm>
    </dsp:sp>
    <dsp:sp modelId="{29FB04C7-A57A-408E-A730-884C71051DA9}">
      <dsp:nvSpPr>
        <dsp:cNvPr id="0" name=""/>
        <dsp:cNvSpPr/>
      </dsp:nvSpPr>
      <dsp:spPr>
        <a:xfrm>
          <a:off x="3809409" y="1800136"/>
          <a:ext cx="2437155" cy="61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Standard Scaler</a:t>
          </a:r>
        </a:p>
      </dsp:txBody>
      <dsp:txXfrm>
        <a:off x="3809409" y="1800136"/>
        <a:ext cx="2437155" cy="612242"/>
      </dsp:txXfrm>
    </dsp:sp>
    <dsp:sp modelId="{8EF720CD-77CF-4952-95B8-2BB0D30F60C5}">
      <dsp:nvSpPr>
        <dsp:cNvPr id="0" name=""/>
        <dsp:cNvSpPr/>
      </dsp:nvSpPr>
      <dsp:spPr>
        <a:xfrm rot="5400000">
          <a:off x="4015946" y="3291427"/>
          <a:ext cx="642854" cy="731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EFF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EF8DC-00E6-44D0-B395-4C38EC9D81E2}">
      <dsp:nvSpPr>
        <dsp:cNvPr id="0" name=""/>
        <dsp:cNvSpPr/>
      </dsp:nvSpPr>
      <dsp:spPr>
        <a:xfrm>
          <a:off x="3845629" y="2578810"/>
          <a:ext cx="1082188" cy="757496"/>
        </a:xfrm>
        <a:prstGeom prst="roundRect">
          <a:avLst>
            <a:gd name="adj" fmla="val 16670"/>
          </a:avLst>
        </a:prstGeom>
        <a:solidFill>
          <a:srgbClr val="008EFF">
            <a:lumMod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Sampling</a:t>
          </a:r>
        </a:p>
      </dsp:txBody>
      <dsp:txXfrm>
        <a:off x="3882614" y="2615795"/>
        <a:ext cx="1008218" cy="683526"/>
      </dsp:txXfrm>
    </dsp:sp>
    <dsp:sp modelId="{ACC6A4E2-9CF9-489E-8BC5-C6CDE8FC10B9}">
      <dsp:nvSpPr>
        <dsp:cNvPr id="0" name=""/>
        <dsp:cNvSpPr/>
      </dsp:nvSpPr>
      <dsp:spPr>
        <a:xfrm>
          <a:off x="4927817" y="2651054"/>
          <a:ext cx="787080" cy="61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E5509-ABFD-4099-B0C4-44B1D39E1BCE}">
      <dsp:nvSpPr>
        <dsp:cNvPr id="0" name=""/>
        <dsp:cNvSpPr/>
      </dsp:nvSpPr>
      <dsp:spPr>
        <a:xfrm>
          <a:off x="4973131" y="3429729"/>
          <a:ext cx="1082188" cy="757496"/>
        </a:xfrm>
        <a:prstGeom prst="roundRect">
          <a:avLst>
            <a:gd name="adj" fmla="val 16670"/>
          </a:avLst>
        </a:prstGeom>
        <a:solidFill>
          <a:srgbClr val="008EFF">
            <a:lumMod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Classifier</a:t>
          </a:r>
        </a:p>
      </dsp:txBody>
      <dsp:txXfrm>
        <a:off x="5010116" y="3466714"/>
        <a:ext cx="1008218" cy="683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GB" smtClean="0">
                <a:latin typeface="Arial" pitchFamily="34" charset="0"/>
              </a:rPr>
              <a:pPr>
                <a:defRPr/>
              </a:pPr>
              <a:t>24/02/2019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GB" smtClean="0">
                <a:latin typeface="Arial" pitchFamily="34" charset="0"/>
              </a:rPr>
              <a:pPr>
                <a:defRPr/>
              </a:pPr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GB" smtClean="0"/>
              <a:pPr>
                <a:defRPr/>
              </a:pPr>
              <a:t>24/02/2019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7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9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248" algn="l" defTabSz="9144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497" algn="l" defTabSz="9144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47" algn="l" defTabSz="9144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997" algn="l" defTabSz="9144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7C03C5-7C3A-4310-A646-F3059B9A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2" y="853285"/>
            <a:ext cx="6262218" cy="1005840"/>
          </a:xfrm>
        </p:spPr>
        <p:txBody>
          <a:bodyPr lIns="91440" tIns="45720" rIns="91440" bIns="45720"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CB27F-E7D3-4DB3-A71C-9540B84F4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76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03BBFF-1D8A-468F-A9CB-8D51C5D9D910}"/>
              </a:ext>
            </a:extLst>
          </p:cNvPr>
          <p:cNvSpPr/>
          <p:nvPr userDrawn="1"/>
        </p:nvSpPr>
        <p:spPr>
          <a:xfrm>
            <a:off x="0" y="4927600"/>
            <a:ext cx="12192000" cy="1930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5AE8D7-A320-4244-AD9D-4E4EB75B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72523-47AB-49DF-B0D4-30B936629C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474461D-BCEE-432B-9DA1-C9AFE17C04CC}"/>
              </a:ext>
            </a:extLst>
          </p:cNvPr>
          <p:cNvSpPr txBox="1">
            <a:spLocks/>
          </p:cNvSpPr>
          <p:nvPr userDrawn="1"/>
        </p:nvSpPr>
        <p:spPr>
          <a:xfrm>
            <a:off x="4032440" y="3543300"/>
            <a:ext cx="7827642" cy="85757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6000" b="1" kern="1200" cap="all" spc="0" baseline="0">
                <a:solidFill>
                  <a:schemeClr val="bg1"/>
                </a:solidFill>
                <a:latin typeface="+mj-lt"/>
                <a:ea typeface="Graphik Black" panose="020B0A03030202060203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defTabSz="914400"/>
            <a:r>
              <a:rPr lang="en-US" dirty="0"/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62DD9C-12F2-4F85-9E1E-4D68E87A89FE}"/>
              </a:ext>
            </a:extLst>
          </p:cNvPr>
          <p:cNvGrpSpPr/>
          <p:nvPr userDrawn="1"/>
        </p:nvGrpSpPr>
        <p:grpSpPr>
          <a:xfrm>
            <a:off x="2817041" y="2360531"/>
            <a:ext cx="2636877" cy="3095338"/>
            <a:chOff x="2266434" y="2861977"/>
            <a:chExt cx="2636877" cy="30953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BEFACD-F7A1-4946-B573-1A5F23F21F9B}"/>
                </a:ext>
              </a:extLst>
            </p:cNvPr>
            <p:cNvGrpSpPr/>
            <p:nvPr userDrawn="1"/>
          </p:nvGrpSpPr>
          <p:grpSpPr>
            <a:xfrm>
              <a:off x="2266434" y="2861977"/>
              <a:ext cx="2636877" cy="3095338"/>
              <a:chOff x="3557007" y="2932266"/>
              <a:chExt cx="2636877" cy="309533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21A0A4B-9383-43C0-ACE4-28680CE83B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96604" y="2932267"/>
                <a:ext cx="1097280" cy="10972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95DA703-EEA2-4D5F-A8F2-BC402B6D4A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3557007" y="2932266"/>
                <a:ext cx="1554480" cy="15544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54F22-CEC4-405E-85EA-D643E73D1A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 flipH="1">
                <a:off x="3557007" y="4466228"/>
                <a:ext cx="1554480" cy="15544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6CA0D4-2D7C-47E2-97FB-37C7A1F608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>
                <a:off x="5096604" y="4930324"/>
                <a:ext cx="1097280" cy="10972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A312A7-1D78-46E6-B1EB-172EBD2F789A}"/>
                </a:ext>
              </a:extLst>
            </p:cNvPr>
            <p:cNvGrpSpPr/>
            <p:nvPr userDrawn="1"/>
          </p:nvGrpSpPr>
          <p:grpSpPr>
            <a:xfrm>
              <a:off x="2603546" y="3288976"/>
              <a:ext cx="1769518" cy="2241338"/>
              <a:chOff x="3557007" y="2932266"/>
              <a:chExt cx="2443743" cy="309533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EEE5E2B-D76C-4397-88F3-B96E2468976A}"/>
                  </a:ext>
                </a:extLst>
              </p:cNvPr>
              <p:cNvCxnSpPr/>
              <p:nvPr userDrawn="1"/>
            </p:nvCxnSpPr>
            <p:spPr>
              <a:xfrm>
                <a:off x="5096605" y="2932267"/>
                <a:ext cx="904145" cy="901546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87DB9C1-9A0B-43C5-B3A6-4CAC5E212C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3557007" y="2932266"/>
                <a:ext cx="1554480" cy="155448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D7AC92F-F548-4E92-B297-62927DBE6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 flipH="1">
                <a:off x="3557007" y="4466228"/>
                <a:ext cx="1554480" cy="155448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7F1D4EC-FB39-4A72-8714-C70AC9A6574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>
                <a:off x="5095305" y="5124758"/>
                <a:ext cx="904145" cy="901546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FCAE95C-AC38-4F54-8C07-49162CE29B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1B63-720C-45EE-8E91-54F7480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0"/>
            <a:ext cx="11521440" cy="100584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59A2E-76F2-4891-8D15-9E622375EA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80" y="1114425"/>
            <a:ext cx="11521440" cy="52920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8C77-91C8-4A6C-BD31-9E45380817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65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35280" y="1114425"/>
            <a:ext cx="11521440" cy="4572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baseline="0" dirty="0">
                <a:solidFill>
                  <a:schemeClr val="accent3">
                    <a:lumMod val="50000"/>
                  </a:schemeClr>
                </a:solidFill>
                <a:latin typeface="+mj-lt"/>
                <a:ea typeface="Graphik" panose="020B0503030202060203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1B63-720C-45EE-8E91-54F7480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0"/>
            <a:ext cx="11521440" cy="100584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59A2E-76F2-4891-8D15-9E622375EA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80" y="1651635"/>
            <a:ext cx="11521440" cy="4754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66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35280" y="1114425"/>
            <a:ext cx="11521440" cy="4572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dirty="0">
                <a:solidFill>
                  <a:schemeClr val="accent3">
                    <a:lumMod val="50000"/>
                  </a:schemeClr>
                </a:solidFill>
                <a:latin typeface="+mj-lt"/>
                <a:ea typeface="Graphik" panose="020B0503030202060203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1B63-720C-45EE-8E91-54F7480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824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1B63-720C-45EE-8E91-54F7480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>
                <a:solidFill>
                  <a:srgbClr val="008E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3958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1B63-720C-45EE-8E91-54F7480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>
                <a:solidFill>
                  <a:srgbClr val="008E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7BFC5-AAA4-47B1-9BB6-A0EE8FB7E7E2}"/>
              </a:ext>
            </a:extLst>
          </p:cNvPr>
          <p:cNvSpPr/>
          <p:nvPr userDrawn="1"/>
        </p:nvSpPr>
        <p:spPr>
          <a:xfrm>
            <a:off x="0" y="1104900"/>
            <a:ext cx="4572000" cy="539496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E91BD-F252-4141-B260-24DC123B04DD}"/>
              </a:ext>
            </a:extLst>
          </p:cNvPr>
          <p:cNvSpPr/>
          <p:nvPr userDrawn="1"/>
        </p:nvSpPr>
        <p:spPr>
          <a:xfrm>
            <a:off x="4656842" y="1104900"/>
            <a:ext cx="7535158" cy="2808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cap="all" baseline="0" dirty="0"/>
              <a:t>Relevant projects and experience (extract)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788F3-EB59-40C0-A383-1AF220D34A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6842" y="1423448"/>
            <a:ext cx="7201783" cy="507641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179070" indent="0">
              <a:spcBef>
                <a:spcPts val="0"/>
              </a:spcBef>
              <a:buNone/>
              <a:defRPr sz="1000"/>
            </a:lvl2pPr>
            <a:lvl3pPr marL="365760" indent="0">
              <a:spcBef>
                <a:spcPts val="0"/>
              </a:spcBef>
              <a:buNone/>
              <a:defRPr sz="1000"/>
            </a:lvl3pPr>
            <a:lvl4pPr marL="548640" indent="0">
              <a:spcBef>
                <a:spcPts val="0"/>
              </a:spcBef>
              <a:buNone/>
              <a:defRPr sz="1000"/>
            </a:lvl4pPr>
            <a:lvl5pPr marL="73152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DB855D8-D44F-4C12-85F6-3C2DF67996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25962" y="1336676"/>
            <a:ext cx="2686639" cy="41275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179070" indent="0">
              <a:buNone/>
              <a:defRPr sz="1000" b="1">
                <a:solidFill>
                  <a:schemeClr val="bg1"/>
                </a:solidFill>
              </a:defRPr>
            </a:lvl2pPr>
            <a:lvl3pPr marL="365760" indent="0">
              <a:buNone/>
              <a:defRPr sz="1000" b="1">
                <a:solidFill>
                  <a:schemeClr val="bg1"/>
                </a:solidFill>
              </a:defRPr>
            </a:lvl3pPr>
            <a:lvl4pPr marL="548640" indent="0">
              <a:buNone/>
              <a:defRPr sz="1000" b="1">
                <a:solidFill>
                  <a:schemeClr val="bg1"/>
                </a:solidFill>
              </a:defRPr>
            </a:lvl4pPr>
            <a:lvl5pPr marL="731520" indent="0"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ADD5BE8-7DDA-467C-9B23-EDD82AF249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5280" y="2303621"/>
            <a:ext cx="4114800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0" tIns="45720" rIns="0" bIns="45720">
            <a:spAutoFit/>
          </a:bodyPr>
          <a:lstStyle/>
          <a:p>
            <a:pPr>
              <a:tabLst>
                <a:tab pos="288925" algn="l"/>
              </a:tabLst>
              <a:defRPr/>
            </a:pPr>
            <a:r>
              <a:rPr lang="en-US" sz="1100" b="1" cap="all" dirty="0">
                <a:solidFill>
                  <a:schemeClr val="bg1"/>
                </a:solidFill>
              </a:rPr>
              <a:t>Professional 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B5727-AAED-4092-889C-BDAD0B9BABAF}"/>
              </a:ext>
            </a:extLst>
          </p:cNvPr>
          <p:cNvSpPr/>
          <p:nvPr userDrawn="1"/>
        </p:nvSpPr>
        <p:spPr>
          <a:xfrm>
            <a:off x="335280" y="1297781"/>
            <a:ext cx="1005840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8510D04-A773-4902-8C86-B0E856E56B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3375" y="2543637"/>
            <a:ext cx="4116705" cy="1745559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17907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  <a:lvl3pPr marL="36576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3pPr>
            <a:lvl4pPr marL="54864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4pPr>
            <a:lvl5pPr marL="73152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B33CB1A-C9D8-4F24-9549-BDE67020A0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5962" y="1804414"/>
            <a:ext cx="2453707" cy="20726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050" b="1" cap="all" baseline="0">
                <a:solidFill>
                  <a:schemeClr val="bg1"/>
                </a:solidFill>
                <a:latin typeface="+mj-lt"/>
              </a:defRPr>
            </a:lvl1pPr>
            <a:lvl2pPr marL="179070" indent="0">
              <a:buNone/>
              <a:defRPr sz="1000" b="1">
                <a:solidFill>
                  <a:schemeClr val="bg1"/>
                </a:solidFill>
              </a:defRPr>
            </a:lvl2pPr>
            <a:lvl3pPr marL="365760" indent="0">
              <a:buNone/>
              <a:defRPr sz="1000" b="1">
                <a:solidFill>
                  <a:schemeClr val="bg1"/>
                </a:solidFill>
              </a:defRPr>
            </a:lvl3pPr>
            <a:lvl4pPr marL="548640" indent="0">
              <a:buNone/>
              <a:defRPr sz="1000" b="1">
                <a:solidFill>
                  <a:schemeClr val="bg1"/>
                </a:solidFill>
              </a:defRPr>
            </a:lvl4pPr>
            <a:lvl5pPr marL="731520" indent="0"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735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  <p15:guide id="2" orient="horz" pos="864">
          <p15:clr>
            <a:srgbClr val="FBAE40"/>
          </p15:clr>
        </p15:guide>
        <p15:guide id="3" pos="3840">
          <p15:clr>
            <a:srgbClr val="FBAE40"/>
          </p15:clr>
        </p15:guide>
        <p15:guide id="4" pos="264">
          <p15:clr>
            <a:srgbClr val="FBAE40"/>
          </p15:clr>
        </p15:guide>
        <p15:guide id="5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03BBFF-1D8A-468F-A9CB-8D51C5D9D910}"/>
              </a:ext>
            </a:extLst>
          </p:cNvPr>
          <p:cNvSpPr/>
          <p:nvPr userDrawn="1"/>
        </p:nvSpPr>
        <p:spPr>
          <a:xfrm>
            <a:off x="0" y="4927600"/>
            <a:ext cx="12192000" cy="1930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91286-58CC-44A3-BDF8-DEFD43958FBA}"/>
              </a:ext>
            </a:extLst>
          </p:cNvPr>
          <p:cNvGrpSpPr/>
          <p:nvPr userDrawn="1"/>
        </p:nvGrpSpPr>
        <p:grpSpPr>
          <a:xfrm>
            <a:off x="3115885" y="428999"/>
            <a:ext cx="914400" cy="6128404"/>
            <a:chOff x="-2332415" y="364798"/>
            <a:chExt cx="914400" cy="61284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545650-6275-487C-BB1A-A0A7F69B3F94}"/>
                </a:ext>
              </a:extLst>
            </p:cNvPr>
            <p:cNvSpPr/>
            <p:nvPr userDrawn="1"/>
          </p:nvSpPr>
          <p:spPr>
            <a:xfrm>
              <a:off x="-2332415" y="364798"/>
              <a:ext cx="914400" cy="914400"/>
            </a:xfrm>
            <a:prstGeom prst="rect">
              <a:avLst/>
            </a:prstGeom>
            <a:solidFill>
              <a:srgbClr val="750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117.0.192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6DCF0F-AB47-4DF5-B221-7B2FD7C39182}"/>
                </a:ext>
              </a:extLst>
            </p:cNvPr>
            <p:cNvSpPr/>
            <p:nvPr userDrawn="1"/>
          </p:nvSpPr>
          <p:spPr>
            <a:xfrm>
              <a:off x="-2332415" y="1407599"/>
              <a:ext cx="914400" cy="914400"/>
            </a:xfrm>
            <a:prstGeom prst="rect">
              <a:avLst/>
            </a:prstGeom>
            <a:solidFill>
              <a:srgbClr val="4600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70.0.115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2D5557-1BEE-47DC-B3A7-FA12E40CB2EB}"/>
                </a:ext>
              </a:extLst>
            </p:cNvPr>
            <p:cNvSpPr/>
            <p:nvPr userDrawn="1"/>
          </p:nvSpPr>
          <p:spPr>
            <a:xfrm>
              <a:off x="-2332415" y="2450400"/>
              <a:ext cx="914400" cy="914400"/>
            </a:xfrm>
            <a:prstGeom prst="rect">
              <a:avLst/>
            </a:prstGeom>
            <a:solidFill>
              <a:srgbClr val="008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0.142.255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6401DC-F78A-49CA-A19C-8E50650C4B84}"/>
                </a:ext>
              </a:extLst>
            </p:cNvPr>
            <p:cNvSpPr/>
            <p:nvPr userDrawn="1"/>
          </p:nvSpPr>
          <p:spPr>
            <a:xfrm>
              <a:off x="-2332415" y="3493201"/>
              <a:ext cx="914400" cy="914400"/>
            </a:xfrm>
            <a:prstGeom prst="rect">
              <a:avLst/>
            </a:prstGeom>
            <a:solidFill>
              <a:srgbClr val="00B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0.186.255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A2C1A-3884-4DC6-A540-933D669BC767}"/>
                </a:ext>
              </a:extLst>
            </p:cNvPr>
            <p:cNvSpPr/>
            <p:nvPr userDrawn="1"/>
          </p:nvSpPr>
          <p:spPr>
            <a:xfrm>
              <a:off x="-2332415" y="4536002"/>
              <a:ext cx="914400" cy="914400"/>
            </a:xfrm>
            <a:prstGeom prst="rect">
              <a:avLst/>
            </a:prstGeom>
            <a:solidFill>
              <a:srgbClr val="00D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lvl="0" algn="ctr" defTabSz="914400"/>
              <a:r>
                <a:rPr lang="en-US" sz="1200" kern="0" dirty="0">
                  <a:solidFill>
                    <a:prstClr val="white"/>
                  </a:solidFill>
                </a:rPr>
                <a:t>R0 G215 B0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70F25-4A61-4652-A0B7-7D76399AE8D0}"/>
                </a:ext>
              </a:extLst>
            </p:cNvPr>
            <p:cNvSpPr/>
            <p:nvPr userDrawn="1"/>
          </p:nvSpPr>
          <p:spPr>
            <a:xfrm>
              <a:off x="-2332415" y="5578802"/>
              <a:ext cx="914400" cy="9144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lvl="0" algn="ctr" defTabSz="914400"/>
              <a:r>
                <a:rPr lang="en-US" sz="1200" kern="0" dirty="0">
                  <a:solidFill>
                    <a:prstClr val="white"/>
                  </a:solidFill>
                </a:rPr>
                <a:t>R0 G83 B10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BE4F7-C901-4DDD-97CB-E2BCD6C14301}"/>
              </a:ext>
            </a:extLst>
          </p:cNvPr>
          <p:cNvGrpSpPr/>
          <p:nvPr userDrawn="1"/>
        </p:nvGrpSpPr>
        <p:grpSpPr>
          <a:xfrm>
            <a:off x="4436685" y="428999"/>
            <a:ext cx="914400" cy="6128404"/>
            <a:chOff x="-1011615" y="364798"/>
            <a:chExt cx="914400" cy="61284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1C3BCF-36F2-4CBB-80E0-47899D628AF3}"/>
                </a:ext>
              </a:extLst>
            </p:cNvPr>
            <p:cNvSpPr/>
            <p:nvPr userDrawn="1"/>
          </p:nvSpPr>
          <p:spPr>
            <a:xfrm>
              <a:off x="-1011615" y="3493201"/>
              <a:ext cx="914400" cy="914400"/>
            </a:xfrm>
            <a:prstGeom prst="rect">
              <a:avLst/>
            </a:prstGeom>
            <a:solidFill>
              <a:srgbClr val="750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117.0.192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D9112-4F45-4105-B45C-2B9B3A6F96F4}"/>
                </a:ext>
              </a:extLst>
            </p:cNvPr>
            <p:cNvSpPr/>
            <p:nvPr userDrawn="1"/>
          </p:nvSpPr>
          <p:spPr>
            <a:xfrm>
              <a:off x="-1011615" y="2450400"/>
              <a:ext cx="914400" cy="914400"/>
            </a:xfrm>
            <a:prstGeom prst="rect">
              <a:avLst/>
            </a:prstGeom>
            <a:solidFill>
              <a:srgbClr val="4600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70.0.115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C0E518-C8F8-4421-8A4F-B8E0A3BBBC73}"/>
                </a:ext>
              </a:extLst>
            </p:cNvPr>
            <p:cNvSpPr/>
            <p:nvPr userDrawn="1"/>
          </p:nvSpPr>
          <p:spPr>
            <a:xfrm>
              <a:off x="-1011615" y="364798"/>
              <a:ext cx="914400" cy="914400"/>
            </a:xfrm>
            <a:prstGeom prst="rect">
              <a:avLst/>
            </a:prstGeom>
            <a:solidFill>
              <a:srgbClr val="008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0.142.255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A14453-FA69-4107-A06A-1D1AFB78C344}"/>
                </a:ext>
              </a:extLst>
            </p:cNvPr>
            <p:cNvSpPr/>
            <p:nvPr userDrawn="1"/>
          </p:nvSpPr>
          <p:spPr>
            <a:xfrm>
              <a:off x="-1011615" y="1407599"/>
              <a:ext cx="914400" cy="914400"/>
            </a:xfrm>
            <a:prstGeom prst="rect">
              <a:avLst/>
            </a:prstGeom>
            <a:solidFill>
              <a:srgbClr val="00B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0.186.255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22C63A-1391-49B8-98BB-93E2BC7467BB}"/>
                </a:ext>
              </a:extLst>
            </p:cNvPr>
            <p:cNvSpPr/>
            <p:nvPr userDrawn="1"/>
          </p:nvSpPr>
          <p:spPr>
            <a:xfrm>
              <a:off x="-1011615" y="5578802"/>
              <a:ext cx="914400" cy="9144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lvl="0" algn="ctr" defTabSz="914400"/>
              <a:r>
                <a:rPr lang="en-US" sz="1200" kern="0" dirty="0">
                  <a:solidFill>
                    <a:prstClr val="white"/>
                  </a:solidFill>
                </a:rPr>
                <a:t>R0 G215 B0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0BF7E3-0177-463D-8969-1A3DCD41CCC3}"/>
                </a:ext>
              </a:extLst>
            </p:cNvPr>
            <p:cNvSpPr/>
            <p:nvPr userDrawn="1"/>
          </p:nvSpPr>
          <p:spPr>
            <a:xfrm>
              <a:off x="-1011615" y="4536002"/>
              <a:ext cx="914400" cy="9144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lvl="0" algn="ctr" defTabSz="914400"/>
              <a:r>
                <a:rPr lang="en-US" sz="1200" kern="0" dirty="0">
                  <a:solidFill>
                    <a:prstClr val="white"/>
                  </a:solidFill>
                </a:rPr>
                <a:t>R0 G83 B10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8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1104900"/>
            <a:ext cx="11521440" cy="5303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0"/>
            <a:ext cx="11521440" cy="10058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</a:t>
            </a:r>
            <a:endParaRPr lang="en-A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57CE9D-E983-4C33-A861-FAFA9E0052B8}"/>
              </a:ext>
            </a:extLst>
          </p:cNvPr>
          <p:cNvSpPr txBox="1">
            <a:spLocks/>
          </p:cNvSpPr>
          <p:nvPr userDrawn="1"/>
        </p:nvSpPr>
        <p:spPr>
          <a:xfrm>
            <a:off x="11085769" y="6559924"/>
            <a:ext cx="770951" cy="138499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558541-60C9-42A2-8392-FF12533A6B7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buFont typeface="Arial" charset="0"/>
        <a:defRPr lang="en-AU" sz="2800" b="1" kern="1200" cap="all" spc="0" baseline="0" dirty="0" smtClean="0">
          <a:solidFill>
            <a:schemeClr val="accent3"/>
          </a:solidFill>
          <a:latin typeface="+mj-lt"/>
          <a:ea typeface="Graphik Black" panose="020B0A03030202060203" pitchFamily="34" charset="0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82880" indent="-182880" algn="l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Graphik" panose="020B0503030202060203" pitchFamily="34" charset="0"/>
          <a:cs typeface="Arial" pitchFamily="34" charset="0"/>
        </a:defRPr>
      </a:lvl1pPr>
      <a:lvl2pPr marL="361950" indent="-182880" algn="l" rtl="0" eaLnBrk="1" fontAlgn="base" hangingPunct="1">
        <a:spcBef>
          <a:spcPts val="600"/>
        </a:spcBef>
        <a:spcAft>
          <a:spcPct val="0"/>
        </a:spcAft>
        <a:buClrTx/>
        <a:buFont typeface="Arial" pitchFamily="34" charset="0"/>
        <a:buChar char="–"/>
        <a:defRPr sz="1400" b="0" kern="1200">
          <a:solidFill>
            <a:schemeClr val="tx1"/>
          </a:solidFill>
          <a:latin typeface="+mn-lt"/>
          <a:ea typeface="Graphik" panose="020B0503030202060203" pitchFamily="34" charset="0"/>
          <a:cs typeface="Arial" pitchFamily="34" charset="0"/>
        </a:defRPr>
      </a:lvl2pPr>
      <a:lvl3pPr marL="548640" indent="-18288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Graphik" panose="020B0503030202060203" pitchFamily="34" charset="0"/>
          <a:cs typeface="Arial" pitchFamily="34" charset="0"/>
        </a:defRPr>
      </a:lvl3pPr>
      <a:lvl4pPr marL="731520" indent="-18288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400" b="0" kern="1200">
          <a:solidFill>
            <a:schemeClr val="tx1"/>
          </a:solidFill>
          <a:latin typeface="+mn-lt"/>
          <a:ea typeface="Graphik" panose="020B0503030202060203" pitchFamily="34" charset="0"/>
          <a:cs typeface="Arial" pitchFamily="34" charset="0"/>
        </a:defRPr>
      </a:lvl4pPr>
      <a:lvl5pPr marL="914400" indent="-18288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Graphik" panose="020B0503030202060203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696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pos="3840">
          <p15:clr>
            <a:srgbClr val="F26B43"/>
          </p15:clr>
        </p15:guide>
        <p15:guide id="6" pos="210">
          <p15:clr>
            <a:srgbClr val="F26B43"/>
          </p15:clr>
        </p15:guide>
        <p15:guide id="7" pos="7470">
          <p15:clr>
            <a:srgbClr val="F26B43"/>
          </p15:clr>
        </p15:guide>
        <p15:guide id="8" orient="horz" pos="40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B76F3B9-35F2-49EE-9FEA-BB614A71663C}"/>
              </a:ext>
            </a:extLst>
          </p:cNvPr>
          <p:cNvSpPr txBox="1">
            <a:spLocks/>
          </p:cNvSpPr>
          <p:nvPr/>
        </p:nvSpPr>
        <p:spPr>
          <a:xfrm>
            <a:off x="268007" y="1260718"/>
            <a:ext cx="6526936" cy="1247586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b="1" kern="1200" cap="all" spc="0" baseline="0" dirty="0" smtClean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lvl="0"/>
            <a:r>
              <a:rPr lang="en-AU" sz="3600" b="0" dirty="0">
                <a:solidFill>
                  <a:srgbClr val="002060"/>
                </a:solidFill>
                <a:latin typeface="+mn-lt"/>
              </a:rPr>
              <a:t>CUTE 3: CSE 7305c</a:t>
            </a:r>
            <a:br>
              <a:rPr lang="en-AU" sz="3600" dirty="0">
                <a:solidFill>
                  <a:srgbClr val="002060"/>
                </a:solidFill>
                <a:latin typeface="+mn-lt"/>
              </a:rPr>
            </a:br>
            <a:r>
              <a:rPr lang="en-AU" sz="3200" dirty="0">
                <a:solidFill>
                  <a:srgbClr val="002060"/>
                </a:solidFill>
                <a:latin typeface="+mn-lt"/>
              </a:rPr>
              <a:t>METHODs &amp; ALGORITHMS IN MACHINE LEARNING</a:t>
            </a:r>
            <a:endParaRPr kumimoji="0" lang="en-US" sz="3200" i="0" u="none" strike="noStrike" kern="1200" cap="sm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6EB19CF-15AE-48C3-924A-9FA7B2636175}"/>
              </a:ext>
            </a:extLst>
          </p:cNvPr>
          <p:cNvSpPr txBox="1">
            <a:spLocks/>
          </p:cNvSpPr>
          <p:nvPr/>
        </p:nvSpPr>
        <p:spPr>
          <a:xfrm>
            <a:off x="268007" y="4680241"/>
            <a:ext cx="4771333" cy="1453069"/>
          </a:xfrm>
          <a:prstGeom prst="rect">
            <a:avLst/>
          </a:prstGeom>
        </p:spPr>
        <p:txBody>
          <a:bodyPr/>
          <a:lstStyle>
            <a:lvl1pPr marL="18288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1pPr>
            <a:lvl2pPr marL="361950" indent="-182880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2pPr>
            <a:lvl3pPr marL="54864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3pPr>
            <a:lvl4pPr marL="73152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4pPr>
            <a:lvl5pPr marL="91440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2060"/>
                </a:solidFill>
              </a:rPr>
              <a:t>BATCH 56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2060"/>
                </a:solidFill>
              </a:rPr>
              <a:t>SAMYA MAITI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2060"/>
                </a:solidFill>
              </a:rPr>
              <a:t>DIVYA M 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2060"/>
                </a:solidFill>
              </a:rPr>
              <a:t>MIDHUN RAJAGOPAL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C0006C6-EA54-4D52-87B2-4E151798EFB5}"/>
              </a:ext>
            </a:extLst>
          </p:cNvPr>
          <p:cNvSpPr txBox="1">
            <a:spLocks/>
          </p:cNvSpPr>
          <p:nvPr/>
        </p:nvSpPr>
        <p:spPr>
          <a:xfrm>
            <a:off x="268007" y="2500931"/>
            <a:ext cx="4771333" cy="1453069"/>
          </a:xfrm>
          <a:prstGeom prst="rect">
            <a:avLst/>
          </a:prstGeom>
        </p:spPr>
        <p:txBody>
          <a:bodyPr/>
          <a:lstStyle>
            <a:lvl1pPr marL="18288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1pPr>
            <a:lvl2pPr marL="361950" indent="-182880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2pPr>
            <a:lvl3pPr marL="54864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3pPr>
            <a:lvl4pPr marL="73152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4pPr>
            <a:lvl5pPr marL="91440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2060"/>
                </a:solidFill>
              </a:rPr>
              <a:t>BANKRUPTCY PREDICTION MODEL</a:t>
            </a:r>
            <a:endParaRPr lang="en-AU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PRE-PROCESSING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BFB09-D572-45BA-AF76-8117315C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1" y="2121932"/>
            <a:ext cx="6343349" cy="261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6F963FD-DF27-4602-9B3E-B173FA5867D1}"/>
              </a:ext>
            </a:extLst>
          </p:cNvPr>
          <p:cNvSpPr txBox="1">
            <a:spLocks/>
          </p:cNvSpPr>
          <p:nvPr/>
        </p:nvSpPr>
        <p:spPr>
          <a:xfrm>
            <a:off x="3163331" y="1780451"/>
            <a:ext cx="1734375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baseline="0" dirty="0">
                <a:solidFill>
                  <a:schemeClr val="accent3">
                    <a:lumMod val="50000"/>
                  </a:schemeClr>
                </a:solidFill>
                <a:latin typeface="+mj-lt"/>
                <a:ea typeface="Graphik" panose="020B0503030202060203" pitchFamily="34" charset="0"/>
                <a:cs typeface="Arial" pitchFamily="34" charset="0"/>
              </a:defRPr>
            </a:lvl1pPr>
            <a:lvl2pPr marL="361950" indent="-182880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2pPr>
            <a:lvl3pPr marL="54864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3pPr>
            <a:lvl4pPr marL="73152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4pPr>
            <a:lvl5pPr marL="91440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latin typeface="+mn-lt"/>
              </a:rPr>
              <a:t>Random Forest</a:t>
            </a:r>
          </a:p>
          <a:p>
            <a:pPr algn="ctr"/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F03F11-CE8C-4D2C-B8B4-552B484F2BA8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5" name="Pentagon 5">
              <a:extLst>
                <a:ext uri="{FF2B5EF4-FFF2-40B4-BE49-F238E27FC236}">
                  <a16:creationId xmlns:a16="http://schemas.microsoft.com/office/drawing/2014/main" id="{C2244B54-4F50-4761-841A-3BDB0FA272E7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6" name="Pentagon 5">
              <a:extLst>
                <a:ext uri="{FF2B5EF4-FFF2-40B4-BE49-F238E27FC236}">
                  <a16:creationId xmlns:a16="http://schemas.microsoft.com/office/drawing/2014/main" id="{344593A7-61AC-4298-9FF9-BBD929D24DD3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7" name="Pentagon 6">
              <a:extLst>
                <a:ext uri="{FF2B5EF4-FFF2-40B4-BE49-F238E27FC236}">
                  <a16:creationId xmlns:a16="http://schemas.microsoft.com/office/drawing/2014/main" id="{7DCDB2E7-78F7-4542-80A4-1A76D7AF0871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8" name="Pentagon 7">
              <a:extLst>
                <a:ext uri="{FF2B5EF4-FFF2-40B4-BE49-F238E27FC236}">
                  <a16:creationId xmlns:a16="http://schemas.microsoft.com/office/drawing/2014/main" id="{0996E98D-9E71-4A13-80D0-556AE88EB9E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594BD0-F75F-4C2F-B922-5FB96A3AA7AC}"/>
              </a:ext>
            </a:extLst>
          </p:cNvPr>
          <p:cNvSpPr/>
          <p:nvPr/>
        </p:nvSpPr>
        <p:spPr>
          <a:xfrm>
            <a:off x="8229600" y="2438289"/>
            <a:ext cx="2486526" cy="19814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RFE Ranking</a:t>
            </a:r>
          </a:p>
        </p:txBody>
      </p:sp>
    </p:spTree>
    <p:extLst>
      <p:ext uri="{BB962C8B-B14F-4D97-AF65-F5344CB8AC3E}">
        <p14:creationId xmlns:p14="http://schemas.microsoft.com/office/powerpoint/2010/main" val="22374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PRE-PROCESSING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r>
              <a:rPr lang="en-US" dirty="0"/>
              <a:t>Target variable distribution in the dataset is maintained after pre-processing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35287E-69F1-445B-9F53-D0DC58ACA416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6" name="Pentagon 5">
              <a:extLst>
                <a:ext uri="{FF2B5EF4-FFF2-40B4-BE49-F238E27FC236}">
                  <a16:creationId xmlns:a16="http://schemas.microsoft.com/office/drawing/2014/main" id="{D24E76AE-057B-48DC-85B7-8FD60148CCB8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30" name="Pentagon 5">
              <a:extLst>
                <a:ext uri="{FF2B5EF4-FFF2-40B4-BE49-F238E27FC236}">
                  <a16:creationId xmlns:a16="http://schemas.microsoft.com/office/drawing/2014/main" id="{01DD1122-D10E-4F2A-A97B-9331810548B4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1" name="Pentagon 6">
              <a:extLst>
                <a:ext uri="{FF2B5EF4-FFF2-40B4-BE49-F238E27FC236}">
                  <a16:creationId xmlns:a16="http://schemas.microsoft.com/office/drawing/2014/main" id="{B8583D86-D0B9-44FC-9AC8-1CFC465DDBDB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2" name="Pentagon 7">
              <a:extLst>
                <a:ext uri="{FF2B5EF4-FFF2-40B4-BE49-F238E27FC236}">
                  <a16:creationId xmlns:a16="http://schemas.microsoft.com/office/drawing/2014/main" id="{63070955-6C86-4DF0-A1A4-A03745E341CF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B00008-5EFE-416C-A7A4-40AE6EDB0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"/>
          <a:stretch/>
        </p:blipFill>
        <p:spPr>
          <a:xfrm>
            <a:off x="1829608" y="2406316"/>
            <a:ext cx="7986774" cy="2997852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92F087B-C19C-4DF6-A8E1-D0FFC628996E}"/>
              </a:ext>
            </a:extLst>
          </p:cNvPr>
          <p:cNvSpPr txBox="1">
            <a:spLocks/>
          </p:cNvSpPr>
          <p:nvPr/>
        </p:nvSpPr>
        <p:spPr>
          <a:xfrm>
            <a:off x="2448284" y="2098221"/>
            <a:ext cx="67424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baseline="0" dirty="0">
                <a:solidFill>
                  <a:schemeClr val="accent3">
                    <a:lumMod val="50000"/>
                  </a:schemeClr>
                </a:solidFill>
                <a:latin typeface="+mj-lt"/>
                <a:ea typeface="Graphik" panose="020B0503030202060203" pitchFamily="34" charset="0"/>
                <a:cs typeface="Arial" pitchFamily="34" charset="0"/>
              </a:defRPr>
            </a:lvl1pPr>
            <a:lvl2pPr marL="361950" indent="-182880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2pPr>
            <a:lvl3pPr marL="54864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3pPr>
            <a:lvl4pPr marL="73152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4pPr>
            <a:lvl5pPr marL="91440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Target Variable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46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PIPELINE BUILDING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6A011C-5277-4E2F-853D-96873BA21371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4" name="Pentagon 5">
              <a:extLst>
                <a:ext uri="{FF2B5EF4-FFF2-40B4-BE49-F238E27FC236}">
                  <a16:creationId xmlns:a16="http://schemas.microsoft.com/office/drawing/2014/main" id="{B24AB86C-E55B-4166-8B78-12A750DC6EBE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5" name="Pentagon 5">
              <a:extLst>
                <a:ext uri="{FF2B5EF4-FFF2-40B4-BE49-F238E27FC236}">
                  <a16:creationId xmlns:a16="http://schemas.microsoft.com/office/drawing/2014/main" id="{C0CE1945-9D50-4D1F-AB00-E36602F829B7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6" name="Pentagon 6">
              <a:extLst>
                <a:ext uri="{FF2B5EF4-FFF2-40B4-BE49-F238E27FC236}">
                  <a16:creationId xmlns:a16="http://schemas.microsoft.com/office/drawing/2014/main" id="{D80FF005-7D9B-47FF-9EF2-218B22A5DD27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7" name="Pentagon 7">
              <a:extLst>
                <a:ext uri="{FF2B5EF4-FFF2-40B4-BE49-F238E27FC236}">
                  <a16:creationId xmlns:a16="http://schemas.microsoft.com/office/drawing/2014/main" id="{F0E6402B-8DD2-4705-B99B-58147626C68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F7867C8-996A-4854-8232-B9A94E22132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Grid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E4E71-45F6-4E37-824F-B557C329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7" y="1045029"/>
            <a:ext cx="8983579" cy="48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PIPELINE BUILDING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81D2D2-1BDF-4E0D-BA3A-A0B6B5768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35671"/>
              </p:ext>
            </p:extLst>
          </p:nvPr>
        </p:nvGraphicFramePr>
        <p:xfrm>
          <a:off x="2277979" y="1530295"/>
          <a:ext cx="6518442" cy="421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D6A011C-5277-4E2F-853D-96873BA21371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4" name="Pentagon 5">
              <a:extLst>
                <a:ext uri="{FF2B5EF4-FFF2-40B4-BE49-F238E27FC236}">
                  <a16:creationId xmlns:a16="http://schemas.microsoft.com/office/drawing/2014/main" id="{B24AB86C-E55B-4166-8B78-12A750DC6EBE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5" name="Pentagon 5">
              <a:extLst>
                <a:ext uri="{FF2B5EF4-FFF2-40B4-BE49-F238E27FC236}">
                  <a16:creationId xmlns:a16="http://schemas.microsoft.com/office/drawing/2014/main" id="{C0CE1945-9D50-4D1F-AB00-E36602F829B7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6" name="Pentagon 6">
              <a:extLst>
                <a:ext uri="{FF2B5EF4-FFF2-40B4-BE49-F238E27FC236}">
                  <a16:creationId xmlns:a16="http://schemas.microsoft.com/office/drawing/2014/main" id="{D80FF005-7D9B-47FF-9EF2-218B22A5DD27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7" name="Pentagon 7">
              <a:extLst>
                <a:ext uri="{FF2B5EF4-FFF2-40B4-BE49-F238E27FC236}">
                  <a16:creationId xmlns:a16="http://schemas.microsoft.com/office/drawing/2014/main" id="{F0E6402B-8DD2-4705-B99B-58147626C68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2BCA00-AA75-4445-914C-906A6C2BBD02}"/>
              </a:ext>
            </a:extLst>
          </p:cNvPr>
          <p:cNvSpPr txBox="1"/>
          <p:nvPr/>
        </p:nvSpPr>
        <p:spPr>
          <a:xfrm>
            <a:off x="7169027" y="4381310"/>
            <a:ext cx="1443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rPr>
              <a:t>SMOTE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9DD8C-1EF4-48B8-9870-7D053BF45659}"/>
              </a:ext>
            </a:extLst>
          </p:cNvPr>
          <p:cNvSpPr txBox="1"/>
          <p:nvPr/>
        </p:nvSpPr>
        <p:spPr>
          <a:xfrm>
            <a:off x="8283951" y="5181511"/>
            <a:ext cx="1694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rPr>
              <a:t>XGB Classifier</a:t>
            </a:r>
          </a:p>
        </p:txBody>
      </p:sp>
    </p:spTree>
    <p:extLst>
      <p:ext uri="{BB962C8B-B14F-4D97-AF65-F5344CB8AC3E}">
        <p14:creationId xmlns:p14="http://schemas.microsoft.com/office/powerpoint/2010/main" val="376243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MODEL BUILDING &amp;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C2489-39BF-45C4-B3CA-BF373976BD0B}"/>
              </a:ext>
            </a:extLst>
          </p:cNvPr>
          <p:cNvSpPr/>
          <p:nvPr/>
        </p:nvSpPr>
        <p:spPr>
          <a:xfrm>
            <a:off x="466029" y="1780674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XG BOOST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AD096DE-43AF-42C3-B400-4E22BFFD6CBF}"/>
              </a:ext>
            </a:extLst>
          </p:cNvPr>
          <p:cNvSpPr/>
          <p:nvPr/>
        </p:nvSpPr>
        <p:spPr>
          <a:xfrm rot="10800000">
            <a:off x="1308239" y="2438400"/>
            <a:ext cx="1042737" cy="3048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77EBB-E1FB-492B-A18D-1F1FE3A00C89}"/>
              </a:ext>
            </a:extLst>
          </p:cNvPr>
          <p:cNvSpPr txBox="1"/>
          <p:nvPr/>
        </p:nvSpPr>
        <p:spPr>
          <a:xfrm>
            <a:off x="-540616" y="2202697"/>
            <a:ext cx="4740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Parameter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9869-8AA4-4303-9D8F-41295F9FF093}"/>
              </a:ext>
            </a:extLst>
          </p:cNvPr>
          <p:cNvSpPr/>
          <p:nvPr/>
        </p:nvSpPr>
        <p:spPr>
          <a:xfrm>
            <a:off x="466029" y="2847335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Estimators: 600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B8039-1671-4B00-B1A0-45CB8E9FC510}"/>
              </a:ext>
            </a:extLst>
          </p:cNvPr>
          <p:cNvSpPr/>
          <p:nvPr/>
        </p:nvSpPr>
        <p:spPr>
          <a:xfrm>
            <a:off x="466029" y="3408670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Gamma: 0.4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A67148-6EF7-4851-A67B-D10C5D99A398}"/>
              </a:ext>
            </a:extLst>
          </p:cNvPr>
          <p:cNvSpPr/>
          <p:nvPr/>
        </p:nvSpPr>
        <p:spPr>
          <a:xfrm>
            <a:off x="466029" y="3970005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Rate: 0.1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EBB58-C61D-4C2D-80E5-46D690140D0C}"/>
              </a:ext>
            </a:extLst>
          </p:cNvPr>
          <p:cNvSpPr/>
          <p:nvPr/>
        </p:nvSpPr>
        <p:spPr>
          <a:xfrm>
            <a:off x="466029" y="4531340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Depth: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74A86-1308-4CDA-A76F-74CECCB0C812}"/>
              </a:ext>
            </a:extLst>
          </p:cNvPr>
          <p:cNvSpPr/>
          <p:nvPr/>
        </p:nvSpPr>
        <p:spPr>
          <a:xfrm>
            <a:off x="466029" y="5092677"/>
            <a:ext cx="2727157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Class Weight: 3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D86880B-63D7-497A-BECF-D873B47FF4F1}"/>
              </a:ext>
            </a:extLst>
          </p:cNvPr>
          <p:cNvSpPr/>
          <p:nvPr/>
        </p:nvSpPr>
        <p:spPr>
          <a:xfrm rot="5400000">
            <a:off x="2683417" y="3172644"/>
            <a:ext cx="2353033" cy="51535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7C122-5B65-4828-B7D2-1AE04217D3EE}"/>
              </a:ext>
            </a:extLst>
          </p:cNvPr>
          <p:cNvSpPr/>
          <p:nvPr/>
        </p:nvSpPr>
        <p:spPr>
          <a:xfrm>
            <a:off x="8333327" y="1796603"/>
            <a:ext cx="2727157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F1 Score: 0.80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1ACBC-35D6-4161-B01A-9B43CA8C2604}"/>
              </a:ext>
            </a:extLst>
          </p:cNvPr>
          <p:cNvSpPr txBox="1"/>
          <p:nvPr/>
        </p:nvSpPr>
        <p:spPr>
          <a:xfrm>
            <a:off x="7326684" y="1472897"/>
            <a:ext cx="4740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Test Data 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D45CC-2A69-4278-86C2-EBC0A60FA9EC}"/>
              </a:ext>
            </a:extLst>
          </p:cNvPr>
          <p:cNvSpPr/>
          <p:nvPr/>
        </p:nvSpPr>
        <p:spPr>
          <a:xfrm>
            <a:off x="8333326" y="2316254"/>
            <a:ext cx="2727157" cy="457200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Accuracy: 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92605-919E-4F86-A32A-3C57367A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71" y="2975975"/>
            <a:ext cx="3810000" cy="27527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9DBE7B2-FD22-4D42-8E57-862E6B7EE744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8" name="Pentagon 5">
              <a:extLst>
                <a:ext uri="{FF2B5EF4-FFF2-40B4-BE49-F238E27FC236}">
                  <a16:creationId xmlns:a16="http://schemas.microsoft.com/office/drawing/2014/main" id="{30C7ADF5-C1AC-401C-A20F-7273038DD39F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9" name="Pentagon 5">
              <a:extLst>
                <a:ext uri="{FF2B5EF4-FFF2-40B4-BE49-F238E27FC236}">
                  <a16:creationId xmlns:a16="http://schemas.microsoft.com/office/drawing/2014/main" id="{4B323A1D-B6CD-42D3-B542-C45C598FE6CC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0" name="Pentagon 6">
              <a:extLst>
                <a:ext uri="{FF2B5EF4-FFF2-40B4-BE49-F238E27FC236}">
                  <a16:creationId xmlns:a16="http://schemas.microsoft.com/office/drawing/2014/main" id="{5CA49D6A-3C8F-4F91-BA3F-D5656237B457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1" name="Pentagon 7">
              <a:extLst>
                <a:ext uri="{FF2B5EF4-FFF2-40B4-BE49-F238E27FC236}">
                  <a16:creationId xmlns:a16="http://schemas.microsoft.com/office/drawing/2014/main" id="{023D3D3B-7BF8-4249-B40C-710FB60288E9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079F3B31-241A-4C2A-AC09-0FD53D70B60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r>
              <a:rPr lang="en-US" dirty="0"/>
              <a:t>XGBOOST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1473-E92F-4120-AA05-A2B19D83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28" y="2622938"/>
            <a:ext cx="3716143" cy="1695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149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MODEL BUILDING &amp;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5C382-5623-412B-A77A-BB28A10E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6" y="1400551"/>
            <a:ext cx="4203239" cy="4056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B1452-7C7A-4D07-BB57-1767BB04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02" y="1399032"/>
            <a:ext cx="4370980" cy="4059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A4B4-516C-4866-8A34-F1075D5F5268}"/>
              </a:ext>
            </a:extLst>
          </p:cNvPr>
          <p:cNvSpPr txBox="1"/>
          <p:nvPr/>
        </p:nvSpPr>
        <p:spPr>
          <a:xfrm>
            <a:off x="8607888" y="5532766"/>
            <a:ext cx="250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AUC Score: 0.97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D0D77E-2B3B-4C78-B441-B4CBE678DC06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32" name="Pentagon 5">
              <a:extLst>
                <a:ext uri="{FF2B5EF4-FFF2-40B4-BE49-F238E27FC236}">
                  <a16:creationId xmlns:a16="http://schemas.microsoft.com/office/drawing/2014/main" id="{5FFC9D28-BDAE-4636-B165-10BC7C6388C5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33" name="Pentagon 5">
              <a:extLst>
                <a:ext uri="{FF2B5EF4-FFF2-40B4-BE49-F238E27FC236}">
                  <a16:creationId xmlns:a16="http://schemas.microsoft.com/office/drawing/2014/main" id="{66C2A920-F799-4069-807F-6105811682F9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4" name="Pentagon 6">
              <a:extLst>
                <a:ext uri="{FF2B5EF4-FFF2-40B4-BE49-F238E27FC236}">
                  <a16:creationId xmlns:a16="http://schemas.microsoft.com/office/drawing/2014/main" id="{961C48E6-4DBE-44CE-8464-6B4FDE68F9CC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5" name="Pentagon 7">
              <a:extLst>
                <a:ext uri="{FF2B5EF4-FFF2-40B4-BE49-F238E27FC236}">
                  <a16:creationId xmlns:a16="http://schemas.microsoft.com/office/drawing/2014/main" id="{CE7C463C-2471-4E59-AEAD-0B19F2F9000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63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BUSINESS INSIGHT</a:t>
            </a:r>
          </a:p>
        </p:txBody>
      </p:sp>
      <p:sp>
        <p:nvSpPr>
          <p:cNvPr id="13" name="Pentagon 32">
            <a:extLst>
              <a:ext uri="{FF2B5EF4-FFF2-40B4-BE49-F238E27FC236}">
                <a16:creationId xmlns:a16="http://schemas.microsoft.com/office/drawing/2014/main" id="{9494233D-194F-4B80-A743-BC84E8BBEC81}"/>
              </a:ext>
            </a:extLst>
          </p:cNvPr>
          <p:cNvSpPr/>
          <p:nvPr/>
        </p:nvSpPr>
        <p:spPr bwMode="gray">
          <a:xfrm>
            <a:off x="672664" y="1651743"/>
            <a:ext cx="11017251" cy="2916073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18288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final model predicts the propensity of an entity to report bankruptcy with F1 score of 0.80, based on financial ratios. </a:t>
            </a:r>
          </a:p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model attempts to predict high number of bankrupt entities without compromising precision in prediction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4AA25-2064-46C1-B2CA-56916F8298E7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18" name="Pentagon 5">
              <a:extLst>
                <a:ext uri="{FF2B5EF4-FFF2-40B4-BE49-F238E27FC236}">
                  <a16:creationId xmlns:a16="http://schemas.microsoft.com/office/drawing/2014/main" id="{B35D3A40-11B8-490A-B35E-88F2C7FD0A56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19" name="Pentagon 5">
              <a:extLst>
                <a:ext uri="{FF2B5EF4-FFF2-40B4-BE49-F238E27FC236}">
                  <a16:creationId xmlns:a16="http://schemas.microsoft.com/office/drawing/2014/main" id="{2091D2A1-7BA4-4129-897F-F0570616587C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0" name="Pentagon 6">
              <a:extLst>
                <a:ext uri="{FF2B5EF4-FFF2-40B4-BE49-F238E27FC236}">
                  <a16:creationId xmlns:a16="http://schemas.microsoft.com/office/drawing/2014/main" id="{CF9746F6-0DFA-47A1-A3B0-6A29E3F09EF3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1" name="Pentagon 7">
              <a:extLst>
                <a:ext uri="{FF2B5EF4-FFF2-40B4-BE49-F238E27FC236}">
                  <a16:creationId xmlns:a16="http://schemas.microsoft.com/office/drawing/2014/main" id="{6671456E-3FAE-49FE-B3C3-47930052FD60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35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E12A-55D7-4C94-99C5-3B241E570EB7}"/>
              </a:ext>
            </a:extLst>
          </p:cNvPr>
          <p:cNvSpPr txBox="1">
            <a:spLocks/>
          </p:cNvSpPr>
          <p:nvPr/>
        </p:nvSpPr>
        <p:spPr>
          <a:xfrm>
            <a:off x="685102" y="3174475"/>
            <a:ext cx="6526936" cy="647934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800" b="1" kern="1200" cap="all" spc="0" baseline="0" dirty="0" smtClean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lvl="0"/>
            <a:r>
              <a:rPr lang="en-AU" sz="4800" dirty="0">
                <a:solidFill>
                  <a:srgbClr val="002060"/>
                </a:solidFill>
                <a:latin typeface="+mn-lt"/>
              </a:rPr>
              <a:t>THANK YOU</a:t>
            </a:r>
            <a:endParaRPr kumimoji="0" lang="en-US" sz="4400" i="0" u="none" strike="noStrike" kern="1200" cap="sm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15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5" name="Pentagon 24">
            <a:extLst>
              <a:ext uri="{FF2B5EF4-FFF2-40B4-BE49-F238E27FC236}">
                <a16:creationId xmlns:a16="http://schemas.microsoft.com/office/drawing/2014/main" id="{74567527-2B1C-49E2-B060-9C32D946AF17}"/>
              </a:ext>
            </a:extLst>
          </p:cNvPr>
          <p:cNvSpPr/>
          <p:nvPr/>
        </p:nvSpPr>
        <p:spPr bwMode="gray">
          <a:xfrm rot="5400000">
            <a:off x="5253609" y="-2043780"/>
            <a:ext cx="1684782" cy="10790039"/>
          </a:xfrm>
          <a:prstGeom prst="homePlate">
            <a:avLst>
              <a:gd name="adj" fmla="val 15440"/>
            </a:avLst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defRPr/>
            </a:pPr>
            <a:endParaRPr lang="en-US" sz="1001" kern="0" dirty="0">
              <a:solidFill>
                <a:sysClr val="windowText" lastClr="000000"/>
              </a:solidFill>
              <a:latin typeface="Arial Black"/>
              <a:cs typeface="Arial" pitchFamily="34" charset="0"/>
            </a:endParaRPr>
          </a:p>
        </p:txBody>
      </p:sp>
      <p:sp>
        <p:nvSpPr>
          <p:cNvPr id="42" name="Pentagon 31">
            <a:extLst>
              <a:ext uri="{FF2B5EF4-FFF2-40B4-BE49-F238E27FC236}">
                <a16:creationId xmlns:a16="http://schemas.microsoft.com/office/drawing/2014/main" id="{F8538C77-15EC-4C61-949D-38C7F69103D7}"/>
              </a:ext>
            </a:extLst>
          </p:cNvPr>
          <p:cNvSpPr/>
          <p:nvPr/>
        </p:nvSpPr>
        <p:spPr bwMode="gray">
          <a:xfrm>
            <a:off x="762431" y="3966472"/>
            <a:ext cx="4376668" cy="9843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18288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43" name="Pentagon 32">
            <a:extLst>
              <a:ext uri="{FF2B5EF4-FFF2-40B4-BE49-F238E27FC236}">
                <a16:creationId xmlns:a16="http://schemas.microsoft.com/office/drawing/2014/main" id="{A0CD874A-D8E9-4A4C-BD31-17F5F9FDDAAE}"/>
              </a:ext>
            </a:extLst>
          </p:cNvPr>
          <p:cNvSpPr/>
          <p:nvPr/>
        </p:nvSpPr>
        <p:spPr bwMode="gray">
          <a:xfrm>
            <a:off x="473770" y="2270507"/>
            <a:ext cx="11244461" cy="2916073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18288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Using the data build appropriate model to ascertain the bankruptcy of entity</a:t>
            </a:r>
            <a:endParaRPr lang="en-GB" dirty="0"/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56B684E2-5F88-4620-AF85-3B42B9A3FD7E}"/>
              </a:ext>
            </a:extLst>
          </p:cNvPr>
          <p:cNvSpPr txBox="1"/>
          <p:nvPr/>
        </p:nvSpPr>
        <p:spPr>
          <a:xfrm>
            <a:off x="5322267" y="2158239"/>
            <a:ext cx="1547466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  <a:latin typeface="Arial Black"/>
              </a:rPr>
              <a:t>OBJECTIVE</a:t>
            </a:r>
            <a:endParaRPr lang="en-US" sz="1600" b="1" dirty="0">
              <a:solidFill>
                <a:srgbClr val="0070C0"/>
              </a:solidFill>
              <a:latin typeface="Arial Black"/>
            </a:endParaRP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The given data contains details of various markers and financial ratios of entities. Target variable is whether the company got bankrupt in the subsequent years or not.</a:t>
            </a:r>
            <a:r>
              <a:rPr lang="en-US" dirty="0">
                <a:solidFill>
                  <a:schemeClr val="tx2"/>
                </a:solidFill>
              </a:rPr>
              <a:t>. </a:t>
            </a:r>
            <a:endParaRPr lang="en-GB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8A8D33-8ED2-427C-9110-AAB5A2BF30CD}"/>
              </a:ext>
            </a:extLst>
          </p:cNvPr>
          <p:cNvGrpSpPr/>
          <p:nvPr/>
        </p:nvGrpSpPr>
        <p:grpSpPr>
          <a:xfrm>
            <a:off x="5638800" y="2568898"/>
            <a:ext cx="914400" cy="914400"/>
            <a:chOff x="1420813" y="2441576"/>
            <a:chExt cx="614362" cy="701675"/>
          </a:xfrm>
        </p:grpSpPr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2982AF79-7F79-488D-BF70-1250BF570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025" y="2779713"/>
              <a:ext cx="182563" cy="184150"/>
            </a:xfrm>
            <a:custGeom>
              <a:avLst/>
              <a:gdLst>
                <a:gd name="T0" fmla="*/ 39 w 49"/>
                <a:gd name="T1" fmla="*/ 27 h 49"/>
                <a:gd name="T2" fmla="*/ 17 w 49"/>
                <a:gd name="T3" fmla="*/ 29 h 49"/>
                <a:gd name="T4" fmla="*/ 38 w 49"/>
                <a:gd name="T5" fmla="*/ 4 h 49"/>
                <a:gd name="T6" fmla="*/ 25 w 49"/>
                <a:gd name="T7" fmla="*/ 0 h 49"/>
                <a:gd name="T8" fmla="*/ 0 w 49"/>
                <a:gd name="T9" fmla="*/ 25 h 49"/>
                <a:gd name="T10" fmla="*/ 25 w 49"/>
                <a:gd name="T11" fmla="*/ 49 h 49"/>
                <a:gd name="T12" fmla="*/ 49 w 49"/>
                <a:gd name="T13" fmla="*/ 25 h 49"/>
                <a:gd name="T14" fmla="*/ 48 w 49"/>
                <a:gd name="T15" fmla="*/ 17 h 49"/>
                <a:gd name="T16" fmla="*/ 39 w 49"/>
                <a:gd name="T1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39" y="27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4" y="2"/>
                    <a:pt x="3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49" y="38"/>
                    <a:pt x="49" y="25"/>
                  </a:cubicBezTo>
                  <a:cubicBezTo>
                    <a:pt x="49" y="22"/>
                    <a:pt x="49" y="19"/>
                    <a:pt x="48" y="17"/>
                  </a:cubicBezTo>
                  <a:lnTo>
                    <a:pt x="39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6EA32A21-3F45-4B71-B60D-3E7D4115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813" y="2603501"/>
              <a:ext cx="538163" cy="539750"/>
            </a:xfrm>
            <a:custGeom>
              <a:avLst/>
              <a:gdLst>
                <a:gd name="T0" fmla="*/ 113 w 144"/>
                <a:gd name="T1" fmla="*/ 45 h 144"/>
                <a:gd name="T2" fmla="*/ 121 w 144"/>
                <a:gd name="T3" fmla="*/ 72 h 144"/>
                <a:gd name="T4" fmla="*/ 72 w 144"/>
                <a:gd name="T5" fmla="*/ 121 h 144"/>
                <a:gd name="T6" fmla="*/ 23 w 144"/>
                <a:gd name="T7" fmla="*/ 72 h 144"/>
                <a:gd name="T8" fmla="*/ 72 w 144"/>
                <a:gd name="T9" fmla="*/ 23 h 144"/>
                <a:gd name="T10" fmla="*/ 103 w 144"/>
                <a:gd name="T11" fmla="*/ 34 h 144"/>
                <a:gd name="T12" fmla="*/ 117 w 144"/>
                <a:gd name="T13" fmla="*/ 16 h 144"/>
                <a:gd name="T14" fmla="*/ 72 w 144"/>
                <a:gd name="T15" fmla="*/ 0 h 144"/>
                <a:gd name="T16" fmla="*/ 0 w 144"/>
                <a:gd name="T17" fmla="*/ 72 h 144"/>
                <a:gd name="T18" fmla="*/ 72 w 144"/>
                <a:gd name="T19" fmla="*/ 144 h 144"/>
                <a:gd name="T20" fmla="*/ 144 w 144"/>
                <a:gd name="T21" fmla="*/ 72 h 144"/>
                <a:gd name="T22" fmla="*/ 128 w 144"/>
                <a:gd name="T23" fmla="*/ 27 h 144"/>
                <a:gd name="T24" fmla="*/ 113 w 144"/>
                <a:gd name="T25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113" y="45"/>
                  </a:moveTo>
                  <a:cubicBezTo>
                    <a:pt x="118" y="53"/>
                    <a:pt x="121" y="62"/>
                    <a:pt x="121" y="72"/>
                  </a:cubicBezTo>
                  <a:cubicBezTo>
                    <a:pt x="121" y="99"/>
                    <a:pt x="99" y="121"/>
                    <a:pt x="72" y="121"/>
                  </a:cubicBezTo>
                  <a:cubicBezTo>
                    <a:pt x="45" y="121"/>
                    <a:pt x="23" y="99"/>
                    <a:pt x="23" y="72"/>
                  </a:cubicBezTo>
                  <a:cubicBezTo>
                    <a:pt x="23" y="45"/>
                    <a:pt x="45" y="23"/>
                    <a:pt x="72" y="23"/>
                  </a:cubicBezTo>
                  <a:cubicBezTo>
                    <a:pt x="84" y="23"/>
                    <a:pt x="94" y="27"/>
                    <a:pt x="103" y="3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5" y="6"/>
                    <a:pt x="89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1"/>
                    <a:pt x="32" y="144"/>
                    <a:pt x="72" y="144"/>
                  </a:cubicBezTo>
                  <a:cubicBezTo>
                    <a:pt x="111" y="144"/>
                    <a:pt x="144" y="111"/>
                    <a:pt x="144" y="72"/>
                  </a:cubicBezTo>
                  <a:cubicBezTo>
                    <a:pt x="144" y="55"/>
                    <a:pt x="138" y="39"/>
                    <a:pt x="128" y="27"/>
                  </a:cubicBezTo>
                  <a:lnTo>
                    <a:pt x="113" y="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D908C2C3-DEB8-4A60-915F-298B4D65B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2441576"/>
              <a:ext cx="374650" cy="447675"/>
            </a:xfrm>
            <a:custGeom>
              <a:avLst/>
              <a:gdLst>
                <a:gd name="T0" fmla="*/ 236 w 236"/>
                <a:gd name="T1" fmla="*/ 50 h 282"/>
                <a:gd name="T2" fmla="*/ 181 w 236"/>
                <a:gd name="T3" fmla="*/ 55 h 282"/>
                <a:gd name="T4" fmla="*/ 177 w 236"/>
                <a:gd name="T5" fmla="*/ 0 h 282"/>
                <a:gd name="T6" fmla="*/ 132 w 236"/>
                <a:gd name="T7" fmla="*/ 55 h 282"/>
                <a:gd name="T8" fmla="*/ 127 w 236"/>
                <a:gd name="T9" fmla="*/ 95 h 282"/>
                <a:gd name="T10" fmla="*/ 5 w 236"/>
                <a:gd name="T11" fmla="*/ 248 h 282"/>
                <a:gd name="T12" fmla="*/ 0 w 236"/>
                <a:gd name="T13" fmla="*/ 282 h 282"/>
                <a:gd name="T14" fmla="*/ 33 w 236"/>
                <a:gd name="T15" fmla="*/ 270 h 282"/>
                <a:gd name="T16" fmla="*/ 156 w 236"/>
                <a:gd name="T17" fmla="*/ 116 h 282"/>
                <a:gd name="T18" fmla="*/ 193 w 236"/>
                <a:gd name="T19" fmla="*/ 104 h 282"/>
                <a:gd name="T20" fmla="*/ 236 w 236"/>
                <a:gd name="T21" fmla="*/ 5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82">
                  <a:moveTo>
                    <a:pt x="236" y="50"/>
                  </a:moveTo>
                  <a:lnTo>
                    <a:pt x="181" y="55"/>
                  </a:lnTo>
                  <a:lnTo>
                    <a:pt x="177" y="0"/>
                  </a:lnTo>
                  <a:lnTo>
                    <a:pt x="132" y="55"/>
                  </a:lnTo>
                  <a:lnTo>
                    <a:pt x="127" y="95"/>
                  </a:lnTo>
                  <a:lnTo>
                    <a:pt x="5" y="248"/>
                  </a:lnTo>
                  <a:lnTo>
                    <a:pt x="0" y="282"/>
                  </a:lnTo>
                  <a:lnTo>
                    <a:pt x="33" y="270"/>
                  </a:lnTo>
                  <a:lnTo>
                    <a:pt x="156" y="116"/>
                  </a:lnTo>
                  <a:lnTo>
                    <a:pt x="193" y="104"/>
                  </a:lnTo>
                  <a:lnTo>
                    <a:pt x="236" y="50"/>
                  </a:ln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07" name="TextBox 9">
            <a:extLst>
              <a:ext uri="{FF2B5EF4-FFF2-40B4-BE49-F238E27FC236}">
                <a16:creationId xmlns:a16="http://schemas.microsoft.com/office/drawing/2014/main" id="{E57D6654-4522-4DA9-96D5-47102C5F72CD}"/>
              </a:ext>
            </a:extLst>
          </p:cNvPr>
          <p:cNvSpPr txBox="1"/>
          <p:nvPr/>
        </p:nvSpPr>
        <p:spPr>
          <a:xfrm>
            <a:off x="5349518" y="4300758"/>
            <a:ext cx="1492964" cy="34970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  <a:latin typeface="Arial Black"/>
              </a:rPr>
              <a:t>APPROACH</a:t>
            </a:r>
            <a:endParaRPr lang="en-US" sz="1600" b="1" dirty="0">
              <a:solidFill>
                <a:srgbClr val="0070C0"/>
              </a:solidFill>
              <a:latin typeface="Arial Black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5D30F-0604-4012-A849-4D674DFA313A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109" name="Pentagon 5">
              <a:extLst>
                <a:ext uri="{FF2B5EF4-FFF2-40B4-BE49-F238E27FC236}">
                  <a16:creationId xmlns:a16="http://schemas.microsoft.com/office/drawing/2014/main" id="{4B98581C-93A7-4F80-BC78-3EB3A33A5891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110" name="Pentagon 5">
              <a:extLst>
                <a:ext uri="{FF2B5EF4-FFF2-40B4-BE49-F238E27FC236}">
                  <a16:creationId xmlns:a16="http://schemas.microsoft.com/office/drawing/2014/main" id="{3C709F70-8F8C-4AD0-B9CC-6DF8F43DC9EC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11" name="Pentagon 6">
              <a:extLst>
                <a:ext uri="{FF2B5EF4-FFF2-40B4-BE49-F238E27FC236}">
                  <a16:creationId xmlns:a16="http://schemas.microsoft.com/office/drawing/2014/main" id="{F6B158E6-D08B-4E99-A4C8-3E46F372B517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112" name="Pentagon 7">
              <a:extLst>
                <a:ext uri="{FF2B5EF4-FFF2-40B4-BE49-F238E27FC236}">
                  <a16:creationId xmlns:a16="http://schemas.microsoft.com/office/drawing/2014/main" id="{5B93F3F1-C0B6-4439-B430-246394DFA463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113" name="Pentagon 24">
            <a:extLst>
              <a:ext uri="{FF2B5EF4-FFF2-40B4-BE49-F238E27FC236}">
                <a16:creationId xmlns:a16="http://schemas.microsoft.com/office/drawing/2014/main" id="{5CF3B96C-9C9C-4649-B583-F6F1028F668B}"/>
              </a:ext>
            </a:extLst>
          </p:cNvPr>
          <p:cNvSpPr/>
          <p:nvPr/>
        </p:nvSpPr>
        <p:spPr bwMode="gray">
          <a:xfrm rot="5400000">
            <a:off x="5175393" y="285033"/>
            <a:ext cx="1841212" cy="10790039"/>
          </a:xfrm>
          <a:prstGeom prst="homePlate">
            <a:avLst>
              <a:gd name="adj" fmla="val 0"/>
            </a:avLst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defRPr/>
            </a:pPr>
            <a:endParaRPr lang="en-US" sz="1001" kern="0" dirty="0">
              <a:solidFill>
                <a:sysClr val="windowText" lastClr="000000"/>
              </a:solidFill>
              <a:latin typeface="Arial Black"/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C3EF11-5A14-4CD3-A025-1CC0B87B6C6A}"/>
              </a:ext>
            </a:extLst>
          </p:cNvPr>
          <p:cNvGrpSpPr/>
          <p:nvPr/>
        </p:nvGrpSpPr>
        <p:grpSpPr>
          <a:xfrm>
            <a:off x="5730240" y="4940673"/>
            <a:ext cx="731520" cy="731520"/>
            <a:chOff x="4327525" y="3643313"/>
            <a:chExt cx="695325" cy="862013"/>
          </a:xfrm>
        </p:grpSpPr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id="{90E8FD89-AD08-4C49-8D6D-37C531102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416426"/>
              <a:ext cx="688975" cy="88900"/>
            </a:xfrm>
            <a:custGeom>
              <a:avLst/>
              <a:gdLst>
                <a:gd name="T0" fmla="*/ 184 w 184"/>
                <a:gd name="T1" fmla="*/ 12 h 24"/>
                <a:gd name="T2" fmla="*/ 172 w 184"/>
                <a:gd name="T3" fmla="*/ 24 h 24"/>
                <a:gd name="T4" fmla="*/ 12 w 184"/>
                <a:gd name="T5" fmla="*/ 24 h 24"/>
                <a:gd name="T6" fmla="*/ 0 w 184"/>
                <a:gd name="T7" fmla="*/ 12 h 24"/>
                <a:gd name="T8" fmla="*/ 12 w 184"/>
                <a:gd name="T9" fmla="*/ 0 h 24"/>
                <a:gd name="T10" fmla="*/ 172 w 184"/>
                <a:gd name="T11" fmla="*/ 0 h 24"/>
                <a:gd name="T12" fmla="*/ 184 w 184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4">
                  <a:moveTo>
                    <a:pt x="184" y="12"/>
                  </a:moveTo>
                  <a:cubicBezTo>
                    <a:pt x="184" y="19"/>
                    <a:pt x="179" y="24"/>
                    <a:pt x="17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84" y="5"/>
                    <a:pt x="184" y="12"/>
                  </a:cubicBez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8" name="Freeform 100">
              <a:extLst>
                <a:ext uri="{FF2B5EF4-FFF2-40B4-BE49-F238E27FC236}">
                  <a16:creationId xmlns:a16="http://schemas.microsoft.com/office/drawing/2014/main" id="{AE7DBC33-6130-40AB-8118-D24C1E11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4265613"/>
              <a:ext cx="93663" cy="104775"/>
            </a:xfrm>
            <a:custGeom>
              <a:avLst/>
              <a:gdLst>
                <a:gd name="T0" fmla="*/ 12 w 25"/>
                <a:gd name="T1" fmla="*/ 28 h 28"/>
                <a:gd name="T2" fmla="*/ 0 w 25"/>
                <a:gd name="T3" fmla="*/ 16 h 28"/>
                <a:gd name="T4" fmla="*/ 0 w 25"/>
                <a:gd name="T5" fmla="*/ 12 h 28"/>
                <a:gd name="T6" fmla="*/ 12 w 25"/>
                <a:gd name="T7" fmla="*/ 0 h 28"/>
                <a:gd name="T8" fmla="*/ 25 w 25"/>
                <a:gd name="T9" fmla="*/ 12 h 28"/>
                <a:gd name="T10" fmla="*/ 25 w 25"/>
                <a:gd name="T11" fmla="*/ 16 h 28"/>
                <a:gd name="T12" fmla="*/ 12 w 25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2" y="28"/>
                  </a:moveTo>
                  <a:cubicBezTo>
                    <a:pt x="6" y="28"/>
                    <a:pt x="0" y="23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23"/>
                    <a:pt x="19" y="28"/>
                    <a:pt x="12" y="28"/>
                  </a:cubicBez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9" name="Freeform 101">
              <a:extLst>
                <a:ext uri="{FF2B5EF4-FFF2-40B4-BE49-F238E27FC236}">
                  <a16:creationId xmlns:a16="http://schemas.microsoft.com/office/drawing/2014/main" id="{74B257A2-534E-4404-B2E0-9AD23F292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0" y="4221163"/>
              <a:ext cx="88900" cy="149225"/>
            </a:xfrm>
            <a:custGeom>
              <a:avLst/>
              <a:gdLst>
                <a:gd name="T0" fmla="*/ 12 w 24"/>
                <a:gd name="T1" fmla="*/ 40 h 40"/>
                <a:gd name="T2" fmla="*/ 0 w 24"/>
                <a:gd name="T3" fmla="*/ 28 h 40"/>
                <a:gd name="T4" fmla="*/ 0 w 24"/>
                <a:gd name="T5" fmla="*/ 13 h 40"/>
                <a:gd name="T6" fmla="*/ 12 w 24"/>
                <a:gd name="T7" fmla="*/ 0 h 40"/>
                <a:gd name="T8" fmla="*/ 24 w 24"/>
                <a:gd name="T9" fmla="*/ 13 h 40"/>
                <a:gd name="T10" fmla="*/ 24 w 24"/>
                <a:gd name="T11" fmla="*/ 28 h 40"/>
                <a:gd name="T12" fmla="*/ 12 w 24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0">
                  <a:moveTo>
                    <a:pt x="12" y="40"/>
                  </a:moveTo>
                  <a:cubicBezTo>
                    <a:pt x="5" y="40"/>
                    <a:pt x="0" y="35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35"/>
                    <a:pt x="18" y="40"/>
                    <a:pt x="12" y="40"/>
                  </a:cubicBez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0" name="Freeform 102">
              <a:extLst>
                <a:ext uri="{FF2B5EF4-FFF2-40B4-BE49-F238E27FC236}">
                  <a16:creationId xmlns:a16="http://schemas.microsoft.com/office/drawing/2014/main" id="{62E92433-E1BC-48C4-92DA-4C77F2ADE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4164013"/>
              <a:ext cx="90488" cy="206375"/>
            </a:xfrm>
            <a:custGeom>
              <a:avLst/>
              <a:gdLst>
                <a:gd name="T0" fmla="*/ 12 w 24"/>
                <a:gd name="T1" fmla="*/ 55 h 55"/>
                <a:gd name="T2" fmla="*/ 0 w 24"/>
                <a:gd name="T3" fmla="*/ 43 h 55"/>
                <a:gd name="T4" fmla="*/ 0 w 24"/>
                <a:gd name="T5" fmla="*/ 12 h 55"/>
                <a:gd name="T6" fmla="*/ 12 w 24"/>
                <a:gd name="T7" fmla="*/ 0 h 55"/>
                <a:gd name="T8" fmla="*/ 24 w 24"/>
                <a:gd name="T9" fmla="*/ 12 h 55"/>
                <a:gd name="T10" fmla="*/ 24 w 24"/>
                <a:gd name="T11" fmla="*/ 43 h 55"/>
                <a:gd name="T12" fmla="*/ 12 w 24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5">
                  <a:moveTo>
                    <a:pt x="12" y="55"/>
                  </a:moveTo>
                  <a:cubicBezTo>
                    <a:pt x="5" y="55"/>
                    <a:pt x="0" y="50"/>
                    <a:pt x="0" y="4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50"/>
                    <a:pt x="19" y="55"/>
                    <a:pt x="12" y="55"/>
                  </a:cubicBez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1" name="Freeform 103">
              <a:extLst>
                <a:ext uri="{FF2B5EF4-FFF2-40B4-BE49-F238E27FC236}">
                  <a16:creationId xmlns:a16="http://schemas.microsoft.com/office/drawing/2014/main" id="{5B42AA93-6972-400A-B094-6BB628951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975" y="4108451"/>
              <a:ext cx="93663" cy="261938"/>
            </a:xfrm>
            <a:custGeom>
              <a:avLst/>
              <a:gdLst>
                <a:gd name="T0" fmla="*/ 12 w 25"/>
                <a:gd name="T1" fmla="*/ 70 h 70"/>
                <a:gd name="T2" fmla="*/ 0 w 25"/>
                <a:gd name="T3" fmla="*/ 58 h 70"/>
                <a:gd name="T4" fmla="*/ 0 w 25"/>
                <a:gd name="T5" fmla="*/ 12 h 70"/>
                <a:gd name="T6" fmla="*/ 12 w 25"/>
                <a:gd name="T7" fmla="*/ 0 h 70"/>
                <a:gd name="T8" fmla="*/ 25 w 25"/>
                <a:gd name="T9" fmla="*/ 12 h 70"/>
                <a:gd name="T10" fmla="*/ 25 w 25"/>
                <a:gd name="T11" fmla="*/ 58 h 70"/>
                <a:gd name="T12" fmla="*/ 12 w 2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0">
                  <a:moveTo>
                    <a:pt x="12" y="70"/>
                  </a:moveTo>
                  <a:cubicBezTo>
                    <a:pt x="6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5" y="65"/>
                    <a:pt x="19" y="70"/>
                    <a:pt x="12" y="70"/>
                  </a:cubicBezTo>
                  <a:close/>
                </a:path>
              </a:pathLst>
            </a:custGeom>
            <a:solidFill>
              <a:srgbClr val="4E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E6AF789B-B012-4399-B5FC-E2F28C1B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300" y="3643313"/>
              <a:ext cx="119063" cy="1190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3" name="Freeform 105">
              <a:extLst>
                <a:ext uri="{FF2B5EF4-FFF2-40B4-BE49-F238E27FC236}">
                  <a16:creationId xmlns:a16="http://schemas.microsoft.com/office/drawing/2014/main" id="{8508EB9D-D0F9-4144-9012-E49903BA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525" y="3759201"/>
              <a:ext cx="477838" cy="465138"/>
            </a:xfrm>
            <a:custGeom>
              <a:avLst/>
              <a:gdLst>
                <a:gd name="T0" fmla="*/ 127 w 128"/>
                <a:gd name="T1" fmla="*/ 16 h 124"/>
                <a:gd name="T2" fmla="*/ 116 w 128"/>
                <a:gd name="T3" fmla="*/ 10 h 124"/>
                <a:gd name="T4" fmla="*/ 95 w 128"/>
                <a:gd name="T5" fmla="*/ 15 h 124"/>
                <a:gd name="T6" fmla="*/ 83 w 128"/>
                <a:gd name="T7" fmla="*/ 10 h 124"/>
                <a:gd name="T8" fmla="*/ 64 w 128"/>
                <a:gd name="T9" fmla="*/ 18 h 124"/>
                <a:gd name="T10" fmla="*/ 56 w 128"/>
                <a:gd name="T11" fmla="*/ 0 h 124"/>
                <a:gd name="T12" fmla="*/ 55 w 128"/>
                <a:gd name="T13" fmla="*/ 1 h 124"/>
                <a:gd name="T14" fmla="*/ 25 w 128"/>
                <a:gd name="T15" fmla="*/ 5 h 124"/>
                <a:gd name="T16" fmla="*/ 20 w 128"/>
                <a:gd name="T17" fmla="*/ 7 h 124"/>
                <a:gd name="T18" fmla="*/ 3 w 128"/>
                <a:gd name="T19" fmla="*/ 24 h 124"/>
                <a:gd name="T20" fmla="*/ 3 w 128"/>
                <a:gd name="T21" fmla="*/ 36 h 124"/>
                <a:gd name="T22" fmla="*/ 9 w 128"/>
                <a:gd name="T23" fmla="*/ 39 h 124"/>
                <a:gd name="T24" fmla="*/ 15 w 128"/>
                <a:gd name="T25" fmla="*/ 36 h 124"/>
                <a:gd name="T26" fmla="*/ 30 w 128"/>
                <a:gd name="T27" fmla="*/ 21 h 124"/>
                <a:gd name="T28" fmla="*/ 43 w 128"/>
                <a:gd name="T29" fmla="*/ 20 h 124"/>
                <a:gd name="T30" fmla="*/ 34 w 128"/>
                <a:gd name="T31" fmla="*/ 43 h 124"/>
                <a:gd name="T32" fmla="*/ 34 w 128"/>
                <a:gd name="T33" fmla="*/ 49 h 124"/>
                <a:gd name="T34" fmla="*/ 31 w 128"/>
                <a:gd name="T35" fmla="*/ 77 h 124"/>
                <a:gd name="T36" fmla="*/ 16 w 128"/>
                <a:gd name="T37" fmla="*/ 110 h 124"/>
                <a:gd name="T38" fmla="*/ 22 w 128"/>
                <a:gd name="T39" fmla="*/ 124 h 124"/>
                <a:gd name="T40" fmla="*/ 26 w 128"/>
                <a:gd name="T41" fmla="*/ 124 h 124"/>
                <a:gd name="T42" fmla="*/ 35 w 128"/>
                <a:gd name="T43" fmla="*/ 118 h 124"/>
                <a:gd name="T44" fmla="*/ 50 w 128"/>
                <a:gd name="T45" fmla="*/ 84 h 124"/>
                <a:gd name="T46" fmla="*/ 51 w 128"/>
                <a:gd name="T47" fmla="*/ 81 h 124"/>
                <a:gd name="T48" fmla="*/ 53 w 128"/>
                <a:gd name="T49" fmla="*/ 66 h 124"/>
                <a:gd name="T50" fmla="*/ 66 w 128"/>
                <a:gd name="T51" fmla="*/ 77 h 124"/>
                <a:gd name="T52" fmla="*/ 67 w 128"/>
                <a:gd name="T53" fmla="*/ 102 h 124"/>
                <a:gd name="T54" fmla="*/ 78 w 128"/>
                <a:gd name="T55" fmla="*/ 112 h 124"/>
                <a:gd name="T56" fmla="*/ 88 w 128"/>
                <a:gd name="T57" fmla="*/ 101 h 124"/>
                <a:gd name="T58" fmla="*/ 87 w 128"/>
                <a:gd name="T59" fmla="*/ 71 h 124"/>
                <a:gd name="T60" fmla="*/ 83 w 128"/>
                <a:gd name="T61" fmla="*/ 64 h 124"/>
                <a:gd name="T62" fmla="*/ 69 w 128"/>
                <a:gd name="T63" fmla="*/ 53 h 124"/>
                <a:gd name="T64" fmla="*/ 79 w 128"/>
                <a:gd name="T65" fmla="*/ 27 h 124"/>
                <a:gd name="T66" fmla="*/ 91 w 128"/>
                <a:gd name="T67" fmla="*/ 32 h 124"/>
                <a:gd name="T68" fmla="*/ 94 w 128"/>
                <a:gd name="T69" fmla="*/ 33 h 124"/>
                <a:gd name="T70" fmla="*/ 96 w 128"/>
                <a:gd name="T71" fmla="*/ 32 h 124"/>
                <a:gd name="T72" fmla="*/ 120 w 128"/>
                <a:gd name="T73" fmla="*/ 27 h 124"/>
                <a:gd name="T74" fmla="*/ 127 w 128"/>
                <a:gd name="T75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4">
                  <a:moveTo>
                    <a:pt x="127" y="16"/>
                  </a:moveTo>
                  <a:cubicBezTo>
                    <a:pt x="126" y="12"/>
                    <a:pt x="121" y="9"/>
                    <a:pt x="116" y="10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3" y="5"/>
                    <a:pt x="22" y="6"/>
                    <a:pt x="20" y="7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7"/>
                    <a:pt x="0" y="33"/>
                    <a:pt x="3" y="36"/>
                  </a:cubicBezTo>
                  <a:cubicBezTo>
                    <a:pt x="5" y="38"/>
                    <a:pt x="7" y="39"/>
                    <a:pt x="9" y="39"/>
                  </a:cubicBezTo>
                  <a:cubicBezTo>
                    <a:pt x="12" y="39"/>
                    <a:pt x="14" y="38"/>
                    <a:pt x="15" y="3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3" y="47"/>
                    <a:pt x="34" y="49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4" y="115"/>
                    <a:pt x="16" y="121"/>
                    <a:pt x="22" y="124"/>
                  </a:cubicBezTo>
                  <a:cubicBezTo>
                    <a:pt x="23" y="124"/>
                    <a:pt x="24" y="124"/>
                    <a:pt x="26" y="124"/>
                  </a:cubicBezTo>
                  <a:cubicBezTo>
                    <a:pt x="30" y="124"/>
                    <a:pt x="33" y="122"/>
                    <a:pt x="35" y="118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2"/>
                    <a:pt x="51" y="8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8" y="108"/>
                    <a:pt x="73" y="113"/>
                    <a:pt x="78" y="112"/>
                  </a:cubicBezTo>
                  <a:cubicBezTo>
                    <a:pt x="84" y="112"/>
                    <a:pt x="88" y="107"/>
                    <a:pt x="88" y="10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68"/>
                    <a:pt x="85" y="66"/>
                    <a:pt x="83" y="64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2" y="32"/>
                    <a:pt x="93" y="33"/>
                    <a:pt x="94" y="33"/>
                  </a:cubicBezTo>
                  <a:cubicBezTo>
                    <a:pt x="95" y="33"/>
                    <a:pt x="95" y="32"/>
                    <a:pt x="96" y="32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5" y="26"/>
                    <a:pt x="128" y="21"/>
                    <a:pt x="127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1722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Understanding the Data</a:t>
            </a:r>
            <a:endParaRPr lang="en-GB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93EB95-B722-465A-8633-5B4BE96D0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47094"/>
              </p:ext>
            </p:extLst>
          </p:nvPr>
        </p:nvGraphicFramePr>
        <p:xfrm>
          <a:off x="490677" y="2264417"/>
          <a:ext cx="11620555" cy="25879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9363">
                  <a:extLst>
                    <a:ext uri="{9D8B030D-6E8A-4147-A177-3AD203B41FA5}">
                      <a16:colId xmlns:a16="http://schemas.microsoft.com/office/drawing/2014/main" val="2157736197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2310463341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2838870729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624147111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975303105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3234847606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4205679702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21241797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3511121007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739897732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2862307441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976107479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4253216204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395654768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998479655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3509408924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2286888045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639909377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2731641340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209908576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092474689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184848738"/>
                    </a:ext>
                  </a:extLst>
                </a:gridCol>
                <a:gridCol w="460883">
                  <a:extLst>
                    <a:ext uri="{9D8B030D-6E8A-4147-A177-3AD203B41FA5}">
                      <a16:colId xmlns:a16="http://schemas.microsoft.com/office/drawing/2014/main" val="703826945"/>
                    </a:ext>
                  </a:extLst>
                </a:gridCol>
                <a:gridCol w="429720">
                  <a:extLst>
                    <a:ext uri="{9D8B030D-6E8A-4147-A177-3AD203B41FA5}">
                      <a16:colId xmlns:a16="http://schemas.microsoft.com/office/drawing/2014/main" val="1557202457"/>
                    </a:ext>
                  </a:extLst>
                </a:gridCol>
                <a:gridCol w="492046">
                  <a:extLst>
                    <a:ext uri="{9D8B030D-6E8A-4147-A177-3AD203B41FA5}">
                      <a16:colId xmlns:a16="http://schemas.microsoft.com/office/drawing/2014/main" val="3048227707"/>
                    </a:ext>
                  </a:extLst>
                </a:gridCol>
              </a:tblGrid>
              <a:tr h="36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Attr1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Attr2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Attr3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Attr4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Attr5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Attr6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Attr7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Attr8</a:t>
                      </a: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Attr63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Attr64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6297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10033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68463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3697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99344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4503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1" marR="7201" marT="7201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1906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874955-80DA-4A8D-9781-F3B48A9F140D}"/>
              </a:ext>
            </a:extLst>
          </p:cNvPr>
          <p:cNvSpPr/>
          <p:nvPr/>
        </p:nvSpPr>
        <p:spPr>
          <a:xfrm>
            <a:off x="468603" y="1952514"/>
            <a:ext cx="11155680" cy="299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65 Independent Attributes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B6B47-1858-4404-B7A0-9D3B38CE0DFD}"/>
              </a:ext>
            </a:extLst>
          </p:cNvPr>
          <p:cNvSpPr/>
          <p:nvPr/>
        </p:nvSpPr>
        <p:spPr>
          <a:xfrm rot="16200000">
            <a:off x="-823380" y="3569021"/>
            <a:ext cx="2218206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31283 Records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8C5F53-F55B-4F50-8F73-C36AAE275208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AAD88405-16ED-4561-B49F-036AAF1376DA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2" name="Pentagon 5">
              <a:extLst>
                <a:ext uri="{FF2B5EF4-FFF2-40B4-BE49-F238E27FC236}">
                  <a16:creationId xmlns:a16="http://schemas.microsoft.com/office/drawing/2014/main" id="{0D579D38-4A0F-454D-9654-D50C974B3B2B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3" name="Pentagon 6">
              <a:extLst>
                <a:ext uri="{FF2B5EF4-FFF2-40B4-BE49-F238E27FC236}">
                  <a16:creationId xmlns:a16="http://schemas.microsoft.com/office/drawing/2014/main" id="{1B13DB13-6F7E-4FAC-AA76-ECA904C52C00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4" name="Pentagon 7">
              <a:extLst>
                <a:ext uri="{FF2B5EF4-FFF2-40B4-BE49-F238E27FC236}">
                  <a16:creationId xmlns:a16="http://schemas.microsoft.com/office/drawing/2014/main" id="{6DB6F791-11EE-46A2-9E9F-AE9D1D0FCF4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64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Understanding the Data</a:t>
            </a:r>
            <a:endParaRPr lang="en-GB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8C5F53-F55B-4F50-8F73-C36AAE275208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AAD88405-16ED-4561-B49F-036AAF1376DA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2" name="Pentagon 5">
              <a:extLst>
                <a:ext uri="{FF2B5EF4-FFF2-40B4-BE49-F238E27FC236}">
                  <a16:creationId xmlns:a16="http://schemas.microsoft.com/office/drawing/2014/main" id="{0D579D38-4A0F-454D-9654-D50C974B3B2B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3" name="Pentagon 6">
              <a:extLst>
                <a:ext uri="{FF2B5EF4-FFF2-40B4-BE49-F238E27FC236}">
                  <a16:creationId xmlns:a16="http://schemas.microsoft.com/office/drawing/2014/main" id="{1B13DB13-6F7E-4FAC-AA76-ECA904C52C00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4" name="Pentagon 7">
              <a:extLst>
                <a:ext uri="{FF2B5EF4-FFF2-40B4-BE49-F238E27FC236}">
                  <a16:creationId xmlns:a16="http://schemas.microsoft.com/office/drawing/2014/main" id="{6DB6F791-11EE-46A2-9E9F-AE9D1D0FCF46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9664667-3E70-4DBA-8DD9-4013727E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8"/>
          <a:stretch/>
        </p:blipFill>
        <p:spPr>
          <a:xfrm>
            <a:off x="1653835" y="2037347"/>
            <a:ext cx="8346896" cy="309241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DF66700-DDF7-4125-A35A-CA6EFF1A209D}"/>
              </a:ext>
            </a:extLst>
          </p:cNvPr>
          <p:cNvSpPr txBox="1">
            <a:spLocks/>
          </p:cNvSpPr>
          <p:nvPr/>
        </p:nvSpPr>
        <p:spPr>
          <a:xfrm>
            <a:off x="2448284" y="1793423"/>
            <a:ext cx="67424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baseline="0" dirty="0">
                <a:solidFill>
                  <a:schemeClr val="accent3">
                    <a:lumMod val="50000"/>
                  </a:schemeClr>
                </a:solidFill>
                <a:latin typeface="+mj-lt"/>
                <a:ea typeface="Graphik" panose="020B0503030202060203" pitchFamily="34" charset="0"/>
                <a:cs typeface="Arial" pitchFamily="34" charset="0"/>
              </a:defRPr>
            </a:lvl1pPr>
            <a:lvl2pPr marL="361950" indent="-182880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2pPr>
            <a:lvl3pPr marL="54864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3pPr>
            <a:lvl4pPr marL="73152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4pPr>
            <a:lvl5pPr marL="914400" indent="-18288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Graphik" panose="020B0503030202060203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Target Variable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6E2EC-4E23-4F89-A5DD-0342957D85B3}"/>
              </a:ext>
            </a:extLst>
          </p:cNvPr>
          <p:cNvSpPr txBox="1"/>
          <p:nvPr/>
        </p:nvSpPr>
        <p:spPr>
          <a:xfrm>
            <a:off x="3803985" y="5009666"/>
            <a:ext cx="4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Class Imbalance Observed</a:t>
            </a:r>
          </a:p>
        </p:txBody>
      </p:sp>
    </p:spTree>
    <p:extLst>
      <p:ext uri="{BB962C8B-B14F-4D97-AF65-F5344CB8AC3E}">
        <p14:creationId xmlns:p14="http://schemas.microsoft.com/office/powerpoint/2010/main" val="416762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Univariate Outlier Detection &amp; Removal</a:t>
            </a:r>
            <a:endParaRPr lang="en-GB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7F9369-5815-447F-B092-19367676A728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34" name="Pentagon 5">
              <a:extLst>
                <a:ext uri="{FF2B5EF4-FFF2-40B4-BE49-F238E27FC236}">
                  <a16:creationId xmlns:a16="http://schemas.microsoft.com/office/drawing/2014/main" id="{C6182605-5CE7-4E0E-8523-13AE670C070B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35" name="Pentagon 5">
              <a:extLst>
                <a:ext uri="{FF2B5EF4-FFF2-40B4-BE49-F238E27FC236}">
                  <a16:creationId xmlns:a16="http://schemas.microsoft.com/office/drawing/2014/main" id="{1EB61719-989D-455D-AE1B-114BFB421ED5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6" name="Pentagon 6">
              <a:extLst>
                <a:ext uri="{FF2B5EF4-FFF2-40B4-BE49-F238E27FC236}">
                  <a16:creationId xmlns:a16="http://schemas.microsoft.com/office/drawing/2014/main" id="{3248799B-0B1E-44EC-A54B-4C4DACF2A643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7" name="Pentagon 7">
              <a:extLst>
                <a:ext uri="{FF2B5EF4-FFF2-40B4-BE49-F238E27FC236}">
                  <a16:creationId xmlns:a16="http://schemas.microsoft.com/office/drawing/2014/main" id="{04344932-B361-4860-B422-A2CFEB6C64DF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430CA2-3FDF-49DA-8AD2-C65882D0C35F}"/>
              </a:ext>
            </a:extLst>
          </p:cNvPr>
          <p:cNvGrpSpPr/>
          <p:nvPr/>
        </p:nvGrpSpPr>
        <p:grpSpPr>
          <a:xfrm>
            <a:off x="913599" y="1762879"/>
            <a:ext cx="10364802" cy="3523786"/>
            <a:chOff x="683674" y="1762879"/>
            <a:chExt cx="10364802" cy="35237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9F0AF-9C45-4FDC-820F-866FFB8E4535}"/>
                </a:ext>
              </a:extLst>
            </p:cNvPr>
            <p:cNvSpPr txBox="1"/>
            <p:nvPr/>
          </p:nvSpPr>
          <p:spPr>
            <a:xfrm>
              <a:off x="1435045" y="5009666"/>
              <a:ext cx="4584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3">
                      <a:lumMod val="50000"/>
                    </a:schemeClr>
                  </a:solidFill>
                </a:rPr>
                <a:t>Initial Variable Distribution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F3347A-4D64-4D97-8B23-0218A0A3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674" y="1893485"/>
              <a:ext cx="5717026" cy="3071320"/>
            </a:xfrm>
            <a:prstGeom prst="rect">
              <a:avLst/>
            </a:prstGeom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B6179EF-0F22-4E61-AC91-509AC006CDAA}"/>
                </a:ext>
              </a:extLst>
            </p:cNvPr>
            <p:cNvSpPr/>
            <p:nvPr/>
          </p:nvSpPr>
          <p:spPr>
            <a:xfrm rot="5400000">
              <a:off x="7678009" y="3326348"/>
              <a:ext cx="962526" cy="166653"/>
            </a:xfrm>
            <a:prstGeom prst="triangl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2B76F-DBD2-43AA-9D4C-2911A92919E9}"/>
                </a:ext>
              </a:extLst>
            </p:cNvPr>
            <p:cNvSpPr txBox="1"/>
            <p:nvPr/>
          </p:nvSpPr>
          <p:spPr>
            <a:xfrm>
              <a:off x="6300503" y="3019266"/>
              <a:ext cx="1775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Removal of data 3 S.D. away from mean (Based on Target)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665900-6946-4820-AC19-A228AF1D1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150" y="1762879"/>
              <a:ext cx="2738326" cy="15494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5334B7-E809-44D3-8465-BFDA35792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428" y="3504004"/>
              <a:ext cx="2721048" cy="1644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89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Multivariate Outlier Detection &amp; Removal</a:t>
            </a:r>
            <a:endParaRPr lang="en-GB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7F9369-5815-447F-B092-19367676A728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34" name="Pentagon 5">
              <a:extLst>
                <a:ext uri="{FF2B5EF4-FFF2-40B4-BE49-F238E27FC236}">
                  <a16:creationId xmlns:a16="http://schemas.microsoft.com/office/drawing/2014/main" id="{C6182605-5CE7-4E0E-8523-13AE670C070B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35" name="Pentagon 5">
              <a:extLst>
                <a:ext uri="{FF2B5EF4-FFF2-40B4-BE49-F238E27FC236}">
                  <a16:creationId xmlns:a16="http://schemas.microsoft.com/office/drawing/2014/main" id="{1EB61719-989D-455D-AE1B-114BFB421ED5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6" name="Pentagon 6">
              <a:extLst>
                <a:ext uri="{FF2B5EF4-FFF2-40B4-BE49-F238E27FC236}">
                  <a16:creationId xmlns:a16="http://schemas.microsoft.com/office/drawing/2014/main" id="{3248799B-0B1E-44EC-A54B-4C4DACF2A643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7" name="Pentagon 7">
              <a:extLst>
                <a:ext uri="{FF2B5EF4-FFF2-40B4-BE49-F238E27FC236}">
                  <a16:creationId xmlns:a16="http://schemas.microsoft.com/office/drawing/2014/main" id="{04344932-B361-4860-B422-A2CFEB6C64DF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680217-A5E0-4AD4-80F0-6AC19CE6EAD1}"/>
              </a:ext>
            </a:extLst>
          </p:cNvPr>
          <p:cNvGrpSpPr/>
          <p:nvPr/>
        </p:nvGrpSpPr>
        <p:grpSpPr>
          <a:xfrm>
            <a:off x="1378339" y="1960478"/>
            <a:ext cx="9435322" cy="3385286"/>
            <a:chOff x="1098884" y="1960478"/>
            <a:chExt cx="9435322" cy="33852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EA69F-BD4C-4099-B98B-94EA9A049770}"/>
                </a:ext>
              </a:extLst>
            </p:cNvPr>
            <p:cNvSpPr txBox="1"/>
            <p:nvPr/>
          </p:nvSpPr>
          <p:spPr>
            <a:xfrm>
              <a:off x="6425084" y="2111298"/>
              <a:ext cx="3340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Multivariate Outlier Detection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F3EEC1-90C7-4062-89EA-BD65DD45090E}"/>
                </a:ext>
              </a:extLst>
            </p:cNvPr>
            <p:cNvSpPr txBox="1"/>
            <p:nvPr/>
          </p:nvSpPr>
          <p:spPr>
            <a:xfrm>
              <a:off x="5771150" y="2395741"/>
              <a:ext cx="4584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3">
                      <a:lumMod val="50000"/>
                    </a:schemeClr>
                  </a:solidFill>
                </a:rPr>
                <a:t>K-Means Clustering, </a:t>
              </a:r>
              <a:r>
                <a:rPr lang="en-US" sz="1200" dirty="0" err="1">
                  <a:solidFill>
                    <a:schemeClr val="accent3">
                      <a:lumMod val="50000"/>
                    </a:schemeClr>
                  </a:solidFill>
                </a:rPr>
                <a:t>Silhoutte</a:t>
              </a:r>
              <a:r>
                <a:rPr lang="en-US" sz="1200" dirty="0">
                  <a:solidFill>
                    <a:schemeClr val="accent3">
                      <a:lumMod val="50000"/>
                    </a:schemeClr>
                  </a:solidFill>
                </a:rPr>
                <a:t> Score for evaluation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0DDE0F-F2C2-4AF8-A883-2261479EBC92}"/>
                </a:ext>
              </a:extLst>
            </p:cNvPr>
            <p:cNvSpPr/>
            <p:nvPr/>
          </p:nvSpPr>
          <p:spPr>
            <a:xfrm>
              <a:off x="5847574" y="3100408"/>
              <a:ext cx="1804736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Records with Target =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F5818E-E0F7-4417-A3C2-A37D1152F9CF}"/>
                </a:ext>
              </a:extLst>
            </p:cNvPr>
            <p:cNvSpPr/>
            <p:nvPr/>
          </p:nvSpPr>
          <p:spPr>
            <a:xfrm>
              <a:off x="5847574" y="4199204"/>
              <a:ext cx="1804736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Records with Target = 0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81AC9C7-EAB1-4B66-8BAD-E4DA892CA500}"/>
                </a:ext>
              </a:extLst>
            </p:cNvPr>
            <p:cNvSpPr/>
            <p:nvPr/>
          </p:nvSpPr>
          <p:spPr>
            <a:xfrm rot="5400000">
              <a:off x="7660702" y="3230538"/>
              <a:ext cx="324852" cy="196941"/>
            </a:xfrm>
            <a:prstGeom prst="triangle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949341E-38FA-48FD-8CFC-1A9C47E09E57}"/>
                </a:ext>
              </a:extLst>
            </p:cNvPr>
            <p:cNvSpPr/>
            <p:nvPr/>
          </p:nvSpPr>
          <p:spPr>
            <a:xfrm rot="5400000">
              <a:off x="7660703" y="4329334"/>
              <a:ext cx="324852" cy="196941"/>
            </a:xfrm>
            <a:prstGeom prst="triangle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7FEFE0-7926-45CF-B34B-678FB67525AE}"/>
                </a:ext>
              </a:extLst>
            </p:cNvPr>
            <p:cNvSpPr/>
            <p:nvPr/>
          </p:nvSpPr>
          <p:spPr>
            <a:xfrm>
              <a:off x="8039360" y="3100137"/>
              <a:ext cx="1053898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2 Clusters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7A0314-836A-4B65-A97F-CE921CBC331C}"/>
                </a:ext>
              </a:extLst>
            </p:cNvPr>
            <p:cNvSpPr/>
            <p:nvPr/>
          </p:nvSpPr>
          <p:spPr>
            <a:xfrm>
              <a:off x="8039360" y="4181121"/>
              <a:ext cx="1053898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No Clusters Formed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09E39F3-E6D1-4E76-8684-CE41D1E170A2}"/>
                </a:ext>
              </a:extLst>
            </p:cNvPr>
            <p:cNvSpPr/>
            <p:nvPr/>
          </p:nvSpPr>
          <p:spPr>
            <a:xfrm rot="5400000">
              <a:off x="9119792" y="3237378"/>
              <a:ext cx="324852" cy="196941"/>
            </a:xfrm>
            <a:prstGeom prst="triangle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4DE0087-46EA-4F3D-B4BF-8742317715A6}"/>
                </a:ext>
              </a:extLst>
            </p:cNvPr>
            <p:cNvSpPr/>
            <p:nvPr/>
          </p:nvSpPr>
          <p:spPr>
            <a:xfrm rot="5400000">
              <a:off x="9119792" y="4303501"/>
              <a:ext cx="324852" cy="196941"/>
            </a:xfrm>
            <a:prstGeom prst="triangle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8A110D-7420-4545-AF61-4855EF945771}"/>
                </a:ext>
              </a:extLst>
            </p:cNvPr>
            <p:cNvSpPr/>
            <p:nvPr/>
          </p:nvSpPr>
          <p:spPr>
            <a:xfrm>
              <a:off x="9480308" y="3085275"/>
              <a:ext cx="1053898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4 Records Dropped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E4377-550D-4651-A0A9-74F4B83F1422}"/>
                </a:ext>
              </a:extLst>
            </p:cNvPr>
            <p:cNvSpPr/>
            <p:nvPr/>
          </p:nvSpPr>
          <p:spPr>
            <a:xfrm>
              <a:off x="9480308" y="4166259"/>
              <a:ext cx="1053898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No Action Taken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8E3F67F-9632-4FB2-8E3E-02F31CC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884" y="1960478"/>
              <a:ext cx="3184357" cy="154940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0E924A-64F3-4C1B-80DA-5E463770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6162" y="3701603"/>
              <a:ext cx="3164265" cy="1644161"/>
            </a:xfrm>
            <a:prstGeom prst="rect">
              <a:avLst/>
            </a:prstGeom>
          </p:spPr>
        </p:pic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B7AA8CE-47B5-4F15-9980-7D8E1E034575}"/>
                </a:ext>
              </a:extLst>
            </p:cNvPr>
            <p:cNvSpPr/>
            <p:nvPr/>
          </p:nvSpPr>
          <p:spPr>
            <a:xfrm rot="5400000">
              <a:off x="4829666" y="3375521"/>
              <a:ext cx="962526" cy="166653"/>
            </a:xfrm>
            <a:prstGeom prst="triangl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8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3CD40A2E-F555-4A6D-8A61-13304E4CE4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279" y="1114425"/>
            <a:ext cx="11686391" cy="45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VIF, Missing Values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EA69F-BD4C-4099-B98B-94EA9A049770}"/>
              </a:ext>
            </a:extLst>
          </p:cNvPr>
          <p:cNvSpPr txBox="1"/>
          <p:nvPr/>
        </p:nvSpPr>
        <p:spPr>
          <a:xfrm>
            <a:off x="8088694" y="2074160"/>
            <a:ext cx="334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Missing Values – Row wise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62916C-CC55-42A0-B93E-A7778F20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61891"/>
              </p:ext>
            </p:extLst>
          </p:nvPr>
        </p:nvGraphicFramePr>
        <p:xfrm>
          <a:off x="8455035" y="2488137"/>
          <a:ext cx="258513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12">
                  <a:extLst>
                    <a:ext uri="{9D8B030D-6E8A-4147-A177-3AD203B41FA5}">
                      <a16:colId xmlns:a16="http://schemas.microsoft.com/office/drawing/2014/main" val="1516797264"/>
                    </a:ext>
                  </a:extLst>
                </a:gridCol>
                <a:gridCol w="861712">
                  <a:extLst>
                    <a:ext uri="{9D8B030D-6E8A-4147-A177-3AD203B41FA5}">
                      <a16:colId xmlns:a16="http://schemas.microsoft.com/office/drawing/2014/main" val="2595954801"/>
                    </a:ext>
                  </a:extLst>
                </a:gridCol>
                <a:gridCol w="861712">
                  <a:extLst>
                    <a:ext uri="{9D8B030D-6E8A-4147-A177-3AD203B41FA5}">
                      <a16:colId xmlns:a16="http://schemas.microsoft.com/office/drawing/2014/main" val="2279745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Row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NA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NA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18126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28366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12074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4126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25377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14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0EC00A9-A7F1-460D-A507-52504D3E8042}"/>
              </a:ext>
            </a:extLst>
          </p:cNvPr>
          <p:cNvSpPr txBox="1"/>
          <p:nvPr/>
        </p:nvSpPr>
        <p:spPr>
          <a:xfrm>
            <a:off x="5125944" y="4989647"/>
            <a:ext cx="600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Rows &amp; Columns having missing values above threshold can be removed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128179-33A0-4947-A6A7-5330D155CD60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41" name="Pentagon 5">
              <a:extLst>
                <a:ext uri="{FF2B5EF4-FFF2-40B4-BE49-F238E27FC236}">
                  <a16:creationId xmlns:a16="http://schemas.microsoft.com/office/drawing/2014/main" id="{2157178A-E0B0-482A-BD23-34ABF383941A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42" name="Pentagon 5">
              <a:extLst>
                <a:ext uri="{FF2B5EF4-FFF2-40B4-BE49-F238E27FC236}">
                  <a16:creationId xmlns:a16="http://schemas.microsoft.com/office/drawing/2014/main" id="{DCC1D866-10DD-41ED-A55C-AE635DA303F7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43" name="Pentagon 6">
              <a:extLst>
                <a:ext uri="{FF2B5EF4-FFF2-40B4-BE49-F238E27FC236}">
                  <a16:creationId xmlns:a16="http://schemas.microsoft.com/office/drawing/2014/main" id="{EA2E4DC0-A39C-44A1-B401-C7820F61ED0C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44" name="Pentagon 7">
              <a:extLst>
                <a:ext uri="{FF2B5EF4-FFF2-40B4-BE49-F238E27FC236}">
                  <a16:creationId xmlns:a16="http://schemas.microsoft.com/office/drawing/2014/main" id="{D81E65A2-C956-495E-B11F-F171B0AC40B5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E6BC49-2AE7-4A20-98A0-266C7654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1" y="1452562"/>
            <a:ext cx="2076450" cy="395287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F12F77B-45B0-4DA4-B6FC-F3F5B0DE396D}"/>
              </a:ext>
            </a:extLst>
          </p:cNvPr>
          <p:cNvSpPr/>
          <p:nvPr/>
        </p:nvSpPr>
        <p:spPr>
          <a:xfrm rot="5400000">
            <a:off x="4048664" y="3198166"/>
            <a:ext cx="962526" cy="441880"/>
          </a:xfrm>
          <a:prstGeom prst="triangl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5250C-A72A-4F91-A446-495360E6B211}"/>
              </a:ext>
            </a:extLst>
          </p:cNvPr>
          <p:cNvSpPr txBox="1"/>
          <p:nvPr/>
        </p:nvSpPr>
        <p:spPr>
          <a:xfrm>
            <a:off x="419912" y="5481964"/>
            <a:ext cx="458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VIF Analysis &amp; Removal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85110-E770-460C-949B-D3ABDC560EBB}"/>
              </a:ext>
            </a:extLst>
          </p:cNvPr>
          <p:cNvSpPr txBox="1"/>
          <p:nvPr/>
        </p:nvSpPr>
        <p:spPr>
          <a:xfrm>
            <a:off x="4748331" y="2074160"/>
            <a:ext cx="334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Missing Values – Column wise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FA882F7-E687-45E1-8B2D-F4FD923F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69858"/>
              </p:ext>
            </p:extLst>
          </p:nvPr>
        </p:nvGraphicFramePr>
        <p:xfrm>
          <a:off x="5125944" y="2488137"/>
          <a:ext cx="258513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12">
                  <a:extLst>
                    <a:ext uri="{9D8B030D-6E8A-4147-A177-3AD203B41FA5}">
                      <a16:colId xmlns:a16="http://schemas.microsoft.com/office/drawing/2014/main" val="1516797264"/>
                    </a:ext>
                  </a:extLst>
                </a:gridCol>
                <a:gridCol w="861712">
                  <a:extLst>
                    <a:ext uri="{9D8B030D-6E8A-4147-A177-3AD203B41FA5}">
                      <a16:colId xmlns:a16="http://schemas.microsoft.com/office/drawing/2014/main" val="2595954801"/>
                    </a:ext>
                  </a:extLst>
                </a:gridCol>
                <a:gridCol w="861712">
                  <a:extLst>
                    <a:ext uri="{9D8B030D-6E8A-4147-A177-3AD203B41FA5}">
                      <a16:colId xmlns:a16="http://schemas.microsoft.com/office/drawing/2014/main" val="2279745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NA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NA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Attr37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13768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Attr21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Attr27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Attr60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Attr45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1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C611A-ABC6-4262-912B-4E04E33C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35" y="1929927"/>
            <a:ext cx="2076450" cy="338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0CF29-7BEC-478E-A5B0-7FFD3288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09" y="811306"/>
            <a:ext cx="5189120" cy="4938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9E41-53D8-4F71-B7DD-029B3AF688A5}"/>
              </a:ext>
            </a:extLst>
          </p:cNvPr>
          <p:cNvSpPr txBox="1"/>
          <p:nvPr/>
        </p:nvSpPr>
        <p:spPr>
          <a:xfrm>
            <a:off x="5132707" y="5669605"/>
            <a:ext cx="600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Pair-wise Distribution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60541-AAFA-4C3B-B335-3B1CEDE3435B}"/>
              </a:ext>
            </a:extLst>
          </p:cNvPr>
          <p:cNvSpPr txBox="1"/>
          <p:nvPr/>
        </p:nvSpPr>
        <p:spPr>
          <a:xfrm>
            <a:off x="60898" y="5490228"/>
            <a:ext cx="600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Correlation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819CDB-1B5C-454A-99D6-209B4BA9D8CF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14" name="Pentagon 5">
              <a:extLst>
                <a:ext uri="{FF2B5EF4-FFF2-40B4-BE49-F238E27FC236}">
                  <a16:creationId xmlns:a16="http://schemas.microsoft.com/office/drawing/2014/main" id="{5A82C404-58A9-4267-96A4-4C76D54CDABF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20" name="Pentagon 5">
              <a:extLst>
                <a:ext uri="{FF2B5EF4-FFF2-40B4-BE49-F238E27FC236}">
                  <a16:creationId xmlns:a16="http://schemas.microsoft.com/office/drawing/2014/main" id="{64247477-9DE8-47D4-BDBA-B06D2FD4F64B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21" name="Pentagon 6">
              <a:extLst>
                <a:ext uri="{FF2B5EF4-FFF2-40B4-BE49-F238E27FC236}">
                  <a16:creationId xmlns:a16="http://schemas.microsoft.com/office/drawing/2014/main" id="{3261D367-2545-4B25-B0E3-9B75644BBD20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22" name="Pentagon 7">
              <a:extLst>
                <a:ext uri="{FF2B5EF4-FFF2-40B4-BE49-F238E27FC236}">
                  <a16:creationId xmlns:a16="http://schemas.microsoft.com/office/drawing/2014/main" id="{852D1642-49F9-4BD0-8356-07A03BDC3C30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6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027-17A6-46F7-989E-BFDC258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9189"/>
            <a:ext cx="11521440" cy="1005840"/>
          </a:xfrm>
        </p:spPr>
        <p:txBody>
          <a:bodyPr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8EFF"/>
                </a:solidFill>
                <a:latin typeface="Arial Black" panose="020B0A04020102020204" pitchFamily="34" charset="0"/>
              </a:rPr>
              <a:t>DATA PRE-PROCESSING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21259F-D4BA-42BE-BEAC-7390AF60AE89}"/>
              </a:ext>
            </a:extLst>
          </p:cNvPr>
          <p:cNvSpPr/>
          <p:nvPr/>
        </p:nvSpPr>
        <p:spPr>
          <a:xfrm>
            <a:off x="1359568" y="1239971"/>
            <a:ext cx="9372600" cy="78205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&amp; Rows with missing values exceeding threshold removed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1F15EB-5478-445F-BDFA-2348ED73E745}"/>
              </a:ext>
            </a:extLst>
          </p:cNvPr>
          <p:cNvSpPr/>
          <p:nvPr/>
        </p:nvSpPr>
        <p:spPr>
          <a:xfrm>
            <a:off x="1359568" y="2078172"/>
            <a:ext cx="9372600" cy="78205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Column dropped as the values as monotonically increasing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A9B5ED-AA3F-4821-AB2D-E83694093134}"/>
              </a:ext>
            </a:extLst>
          </p:cNvPr>
          <p:cNvSpPr/>
          <p:nvPr/>
        </p:nvSpPr>
        <p:spPr>
          <a:xfrm>
            <a:off x="1359568" y="2940436"/>
            <a:ext cx="9372600" cy="78205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Univariate &amp; Multivariate outliers identified and removed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FB9459-4E22-4E69-B887-41BE596043C5}"/>
              </a:ext>
            </a:extLst>
          </p:cNvPr>
          <p:cNvSpPr/>
          <p:nvPr/>
        </p:nvSpPr>
        <p:spPr>
          <a:xfrm rot="10800000">
            <a:off x="5614738" y="4620126"/>
            <a:ext cx="962526" cy="368164"/>
          </a:xfrm>
          <a:prstGeom prst="triangl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0CD9F4-61C8-4AB9-A444-21517F094C8B}"/>
              </a:ext>
            </a:extLst>
          </p:cNvPr>
          <p:cNvSpPr/>
          <p:nvPr/>
        </p:nvSpPr>
        <p:spPr>
          <a:xfrm>
            <a:off x="1359568" y="5019660"/>
            <a:ext cx="9372600" cy="78205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 / TRAIN SPLIT  &gt;&gt; 80 : 20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35287E-69F1-445B-9F53-D0DC58ACA416}"/>
              </a:ext>
            </a:extLst>
          </p:cNvPr>
          <p:cNvGrpSpPr/>
          <p:nvPr/>
        </p:nvGrpSpPr>
        <p:grpSpPr>
          <a:xfrm>
            <a:off x="1829608" y="5930764"/>
            <a:ext cx="8532784" cy="559533"/>
            <a:chOff x="973550" y="5930764"/>
            <a:chExt cx="8532784" cy="559533"/>
          </a:xfrm>
        </p:grpSpPr>
        <p:sp>
          <p:nvSpPr>
            <p:cNvPr id="26" name="Pentagon 5">
              <a:extLst>
                <a:ext uri="{FF2B5EF4-FFF2-40B4-BE49-F238E27FC236}">
                  <a16:creationId xmlns:a16="http://schemas.microsoft.com/office/drawing/2014/main" id="{D24E76AE-057B-48DC-85B7-8FD60148CCB8}"/>
                </a:ext>
              </a:extLst>
            </p:cNvPr>
            <p:cNvSpPr/>
            <p:nvPr/>
          </p:nvSpPr>
          <p:spPr bwMode="gray">
            <a:xfrm>
              <a:off x="7163018" y="5930764"/>
              <a:ext cx="2343316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    MODEL BUILDING &amp; EVALUATION</a:t>
              </a:r>
            </a:p>
          </p:txBody>
        </p:sp>
        <p:sp>
          <p:nvSpPr>
            <p:cNvPr id="30" name="Pentagon 5">
              <a:extLst>
                <a:ext uri="{FF2B5EF4-FFF2-40B4-BE49-F238E27FC236}">
                  <a16:creationId xmlns:a16="http://schemas.microsoft.com/office/drawing/2014/main" id="{01DD1122-D10E-4F2A-A97B-9331810548B4}"/>
                </a:ext>
              </a:extLst>
            </p:cNvPr>
            <p:cNvSpPr/>
            <p:nvPr/>
          </p:nvSpPr>
          <p:spPr bwMode="gray">
            <a:xfrm>
              <a:off x="4971225" y="5930764"/>
              <a:ext cx="2545800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PIPELINE BUILDING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31" name="Pentagon 6">
              <a:extLst>
                <a:ext uri="{FF2B5EF4-FFF2-40B4-BE49-F238E27FC236}">
                  <a16:creationId xmlns:a16="http://schemas.microsoft.com/office/drawing/2014/main" id="{B8583D86-D0B9-44FC-9AC8-1CFC465DDBDB}"/>
                </a:ext>
              </a:extLst>
            </p:cNvPr>
            <p:cNvSpPr/>
            <p:nvPr/>
          </p:nvSpPr>
          <p:spPr bwMode="gray">
            <a:xfrm>
              <a:off x="2938580" y="5930764"/>
              <a:ext cx="2386652" cy="559533"/>
            </a:xfrm>
            <a:prstGeom prst="homePlate">
              <a:avLst>
                <a:gd name="adj" fmla="val 32353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32" name="Pentagon 7">
              <a:extLst>
                <a:ext uri="{FF2B5EF4-FFF2-40B4-BE49-F238E27FC236}">
                  <a16:creationId xmlns:a16="http://schemas.microsoft.com/office/drawing/2014/main" id="{63070955-6C86-4DF0-A1A4-A03745E341CF}"/>
                </a:ext>
              </a:extLst>
            </p:cNvPr>
            <p:cNvSpPr/>
            <p:nvPr/>
          </p:nvSpPr>
          <p:spPr bwMode="gray">
            <a:xfrm>
              <a:off x="973550" y="5930764"/>
              <a:ext cx="2319037" cy="559533"/>
            </a:xfrm>
            <a:prstGeom prst="homePlate">
              <a:avLst>
                <a:gd name="adj" fmla="val 32353"/>
              </a:avLst>
            </a:prstGeom>
            <a:solidFill>
              <a:schemeClr val="tx2"/>
            </a:solidFill>
            <a:ln w="762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DATA ANALYSIS</a:t>
              </a: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CA78D8-20DD-4393-BF30-429E5C41458A}"/>
              </a:ext>
            </a:extLst>
          </p:cNvPr>
          <p:cNvSpPr/>
          <p:nvPr/>
        </p:nvSpPr>
        <p:spPr>
          <a:xfrm>
            <a:off x="1359568" y="3782647"/>
            <a:ext cx="9372600" cy="78205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exceeding VIF threshold removed</a:t>
            </a:r>
          </a:p>
        </p:txBody>
      </p:sp>
    </p:spTree>
    <p:extLst>
      <p:ext uri="{BB962C8B-B14F-4D97-AF65-F5344CB8AC3E}">
        <p14:creationId xmlns:p14="http://schemas.microsoft.com/office/powerpoint/2010/main" val="3204513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4_15-0183 | Amanda Richmond | CNR Industry PPT Templates">
  <a:themeElements>
    <a:clrScheme name="TADAWUL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7500C0"/>
      </a:accent1>
      <a:accent2>
        <a:srgbClr val="460073"/>
      </a:accent2>
      <a:accent3>
        <a:srgbClr val="008EFF"/>
      </a:accent3>
      <a:accent4>
        <a:srgbClr val="00BAFF"/>
      </a:accent4>
      <a:accent5>
        <a:srgbClr val="00D700"/>
      </a:accent5>
      <a:accent6>
        <a:srgbClr val="00530A"/>
      </a:accent6>
      <a:hlink>
        <a:srgbClr val="0000FF"/>
      </a:hlink>
      <a:folHlink>
        <a:srgbClr val="C00000"/>
      </a:folHlink>
    </a:clrScheme>
    <a:fontScheme name="ACN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7" ma:contentTypeDescription="Create a new document." ma:contentTypeScope="" ma:versionID="48c968194fbd3f001a0bc2fbfc75a637">
  <xsd:schema xmlns:xsd="http://www.w3.org/2001/XMLSchema" xmlns:xs="http://www.w3.org/2001/XMLSchema" xmlns:p="http://schemas.microsoft.com/office/2006/metadata/properties" xmlns:ns2="bc841b31-d549-43ed-bc47-0086310aa7e9" xmlns:ns3="http://schemas.microsoft.com/sharepoint/v4" targetNamespace="http://schemas.microsoft.com/office/2006/metadata/properties" ma:root="true" ma:fieldsID="cbd2b0aff8db3dfbb043347ec10d3f1c" ns2:_="" ns3:_="">
    <xsd:import namespace="bc841b31-d549-43ed-bc47-0086310aa7e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41b31-d549-43ed-bc47-0086310aa7e9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hidden="true" ma:internalName="Description0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c841b31-d549-43ed-bc47-0086310aa7e9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3950A6C-AC59-47C0-BAB1-C952D875E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876A76-9953-4C03-B243-001CBA77B0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E161B4-C3DD-4944-9AC3-BF743CD0BE9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bc841b31-d549-43ed-bc47-0086310aa7e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Template.potx</Template>
  <TotalTime>0</TotalTime>
  <Words>747</Words>
  <Application>Microsoft Office PowerPoint</Application>
  <PresentationFormat>Widescreen</PresentationFormat>
  <Paragraphs>370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Graphik</vt:lpstr>
      <vt:lpstr>Graphik Black</vt:lpstr>
      <vt:lpstr>Wingdings</vt:lpstr>
      <vt:lpstr>4_15-0183 | Amanda Richmond | CNR Industry PPT Templates</vt:lpstr>
      <vt:lpstr>PowerPoint Presentation</vt:lpstr>
      <vt:lpstr>OVERVIEW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PRE-PROCESSING</vt:lpstr>
      <vt:lpstr>DATA PRE-PROCESSING</vt:lpstr>
      <vt:lpstr>DATA PRE-PROCESSING</vt:lpstr>
      <vt:lpstr>PIPELINE BUILDING</vt:lpstr>
      <vt:lpstr>PIPELINE BUILDING</vt:lpstr>
      <vt:lpstr>MODEL BUILDING &amp; EVALUATION</vt:lpstr>
      <vt:lpstr>MODEL BUILDING &amp; EVALUATION</vt:lpstr>
      <vt:lpstr>BUSINESS INSIGHT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2016-12-12T08:13:37Z</dcterms:created>
  <dcterms:modified xsi:type="dcterms:W3CDTF">2019-02-24T05:58:40Z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</Properties>
</file>