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FA69-02FF-4909-88F2-EE0261F36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B6F8C-40AC-4C26-8202-07292603B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D0A2-38E5-4867-B358-AFD38B43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A285-AECC-4260-A4FC-1B9A8EE8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2EC2-EC91-4D59-B29F-A7B6F4D1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5989-9BF7-4D49-9028-1B3CB765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01C12-7D4E-468E-812C-3505EDAA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F94B-C9E4-4E00-8864-55FB415D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7221-C88B-45DC-8722-57E6684A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B657-BA8C-4EF5-8C64-98887349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7AA18-DFC7-4223-8933-8D2425737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3D3A0-1106-4F4E-9DAB-A43993D19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1FA8-2469-4509-A2C7-1C04BD20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CDC0-6FA2-4F03-BDCB-5781D506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D192B-7E22-48D7-95F9-BB79CCC2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A675-6318-4A44-89B4-C7B71F4F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8556-468C-4582-BADC-8FAD7591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0CDBD-D72F-4D89-BA9F-7D527FCF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0D73-FDB4-4D95-9C74-0B66BC4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231AC-8030-479B-9C65-18A5BC59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2876-60A1-479B-B683-93747630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5C6C-199D-4D7D-A7ED-4870E00E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EEAF-B2C0-4B5C-A373-5754F22D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9FB3-2DB2-4060-B0BD-E1AB8093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2931-D65D-4BD5-A303-A2B79E20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FBCC-81AD-4B82-9B26-53E5D7F9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4E76-3946-4345-8EE9-47401008B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BB6D-9880-4C1A-BAE3-68F2C527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BEAE3-9238-4436-ABDC-C733E684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A96A9-9527-48ED-B9B7-F921D9E5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3FDD4-C2EB-450B-9DBD-0C454829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3DA8-A627-4ED3-9E37-675E5B9D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4A755-7373-4473-A3E0-CF47E943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227F-F19B-4D86-B6A2-458308B4C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D2F01-3130-45B7-87F0-0E91E1A8F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C005E-71C8-444C-83B7-984C1FF04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C90FB-A4D9-4A4E-B913-43465D56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7CC1-9BDB-4657-947B-CF866F74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F91F0-4334-4A73-A71B-6B3A2C3F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39DC-85B6-4744-93A0-05600EB4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7AB62-D3DD-4BF2-89A3-CAB22230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CF6EC-E75F-4255-A85A-629BC0A9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7A3AD-3887-40A6-847D-936AAA73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90CA-4504-4436-95EC-3F407A68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7DF0-6C4D-4A06-BFDE-E7492343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DC641-E8B0-468C-9CAF-A30A99AD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ED9-3F94-482B-8FA2-63C1E8C5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FF55-4EB8-4625-8BAB-11D213F1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A9E70-78E1-4C8C-B387-45F600109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2BAB-784D-4A25-9B92-62B04C19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EA2E-B821-4BC6-8FB9-FAD9AC76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D10E-1DBB-4EA3-AD93-2477CB28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CA0-E8D0-435E-B01D-C88E8635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41DE7-3A12-4245-92F3-903E08A8C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F5C1C-967D-4956-BE3F-430CD5243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2597F-FE1C-4608-956E-AD17CA3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09C09-A0DD-489C-8462-2D0D6D3A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22347-2E7C-45EE-8FD5-C29B51FE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7D511-5350-413C-88FC-B5FDDD64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E00A-C690-4B27-A56F-AC743080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9C4F-F8D1-4D71-9CD8-40A7399D8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A9E8-043A-4901-9622-FFD4C14AD8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B50A-4641-4111-97D2-0EF946718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866F-D831-47C3-8517-6DC12B8E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94A7-7341-4A93-B398-4BB35D8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varifocals.net/google-glas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4E4C-96B9-4B8F-ADB3-007A3D8E2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72470-B14D-4D3F-B488-A530805CF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-Dr. </a:t>
            </a:r>
            <a:r>
              <a:rPr lang="en-US" dirty="0" err="1"/>
              <a:t>Panchali</a:t>
            </a:r>
            <a:r>
              <a:rPr lang="en-US" dirty="0"/>
              <a:t> Datta Choudhury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UEMK</a:t>
            </a:r>
          </a:p>
        </p:txBody>
      </p:sp>
    </p:spTree>
    <p:extLst>
      <p:ext uri="{BB962C8B-B14F-4D97-AF65-F5344CB8AC3E}">
        <p14:creationId xmlns:p14="http://schemas.microsoft.com/office/powerpoint/2010/main" val="52340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4A52-F558-4961-A206-B29156D9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5BF4-8EC1-4007-BC5B-4FE8CBDB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head’s up devices like </a:t>
            </a:r>
            <a:r>
              <a:rPr lang="en-US" dirty="0" err="1"/>
              <a:t>Hololens</a:t>
            </a:r>
            <a:r>
              <a:rPr lang="en-US" dirty="0"/>
              <a:t> also consists of all these sensors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5BE06-00A9-4144-AF2D-734E502A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6" y="2995418"/>
            <a:ext cx="4831913" cy="31815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B976D4-424D-4698-B5B1-CB5FD31A719C}"/>
              </a:ext>
            </a:extLst>
          </p:cNvPr>
          <p:cNvSpPr/>
          <p:nvPr/>
        </p:nvSpPr>
        <p:spPr>
          <a:xfrm>
            <a:off x="1564217" y="3254718"/>
            <a:ext cx="1939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$3000</a:t>
            </a:r>
          </a:p>
        </p:txBody>
      </p:sp>
    </p:spTree>
    <p:extLst>
      <p:ext uri="{BB962C8B-B14F-4D97-AF65-F5344CB8AC3E}">
        <p14:creationId xmlns:p14="http://schemas.microsoft.com/office/powerpoint/2010/main" val="311790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6D34-988C-4982-9F7A-4EC87BAC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95A8-261A-4E1E-B523-8F9B9592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Marker-based Augmented Reality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Marker-less Augmented Reality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Projection-based Augmented Reality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Superimposition-based Augmented Reality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791A-2C35-4C14-B3CD-4B4D67BF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Marker-based Augmented Reality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B7BB-B985-4F6B-B5E2-676730FC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keep a marker in front of the smartphone’s camera</a:t>
            </a:r>
          </a:p>
          <a:p>
            <a:r>
              <a:rPr lang="en-US" dirty="0"/>
              <a:t>The marker can be in form of a QR code or a 2D image</a:t>
            </a:r>
          </a:p>
          <a:p>
            <a:r>
              <a:rPr lang="en-US" dirty="0"/>
              <a:t>When this marker is recognized by the camera we can see a 3D object or virtual object on top of this marker</a:t>
            </a:r>
          </a:p>
          <a:p>
            <a:r>
              <a:rPr lang="en-US" dirty="0"/>
              <a:t>Marker-based AR system is also referred to as Image Recognition AR, as we are basically recognizing an image over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2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5FC0-6F1C-4979-981B-C7370156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Marker-less 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70FE-BE22-4138-8D3B-033A0205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 it do not require any marker or image for its working</a:t>
            </a:r>
          </a:p>
          <a:p>
            <a:r>
              <a:rPr lang="en-US" dirty="0"/>
              <a:t>Instead it detects surface plane i.e. the floor and on top of the surface plane we can place augmented objects</a:t>
            </a:r>
          </a:p>
          <a:p>
            <a:r>
              <a:rPr lang="en-US" dirty="0"/>
              <a:t>Marker-less augmented reality in location based AR applications</a:t>
            </a:r>
          </a:p>
          <a:p>
            <a:r>
              <a:rPr lang="en-US" dirty="0" err="1"/>
              <a:t>Pokemon</a:t>
            </a:r>
            <a:r>
              <a:rPr lang="en-US" dirty="0"/>
              <a:t> Go is the best example of Marker-less AR as the </a:t>
            </a:r>
            <a:r>
              <a:rPr lang="en-US" dirty="0" err="1"/>
              <a:t>Pokemon</a:t>
            </a:r>
            <a:r>
              <a:rPr lang="en-US" dirty="0"/>
              <a:t> go takes input from the GPS sensor of your smart phone and when you reach at the place where the </a:t>
            </a:r>
            <a:r>
              <a:rPr lang="en-US" dirty="0" err="1"/>
              <a:t>Pokemon</a:t>
            </a:r>
            <a:r>
              <a:rPr lang="en-US" dirty="0"/>
              <a:t> is showed in the map , you can see the digital </a:t>
            </a:r>
            <a:r>
              <a:rPr lang="en-US" dirty="0" err="1"/>
              <a:t>Pokemon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85058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67E-BD61-402B-8953-F3109A7A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Projection-based 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92C8-77E4-4C43-92BD-5CCB208B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 based AR requires a small projector for working and this projector projects light on any surface</a:t>
            </a:r>
          </a:p>
          <a:p>
            <a:r>
              <a:rPr lang="en-US" dirty="0"/>
              <a:t>Google glass is an example of projection based AR</a:t>
            </a:r>
          </a:p>
          <a:p>
            <a:r>
              <a:rPr lang="en-US" dirty="0"/>
              <a:t>Google glass consisted of a mini projector which project light on a small prism and because of this we were able to see augmented data like time, weather information and even location data in front of our </a:t>
            </a:r>
            <a:r>
              <a:rPr lang="en-US" dirty="0" err="1"/>
              <a:t>eyes</a:t>
            </a:r>
            <a:r>
              <a:rPr lang="en-US" dirty="0" err="1">
                <a:hlinkClick r:id="rId2"/>
              </a:rPr>
              <a:t>Google</a:t>
            </a:r>
            <a:r>
              <a:rPr lang="en-US" dirty="0">
                <a:hlinkClick r:id="rId2"/>
              </a:rPr>
              <a:t>-Glass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984BE-662F-4BC2-89E2-5882BE9A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82" y="4515735"/>
            <a:ext cx="3835763" cy="21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8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8056-B1F4-464E-8CC8-DB07634D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Superimposition-based 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A14A-F889-4A29-BA3F-DD8FFAA0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Superimposition based AR is also called as Object Tracking AR</a:t>
            </a:r>
          </a:p>
          <a:p>
            <a:r>
              <a:rPr lang="en-US" dirty="0"/>
              <a:t>In Superimposition-based AR, we replace the original view of the object with a new augmented view</a:t>
            </a:r>
          </a:p>
          <a:p>
            <a:r>
              <a:rPr lang="en-US" dirty="0"/>
              <a:t>For example projecting a car 3D model on top of actual car object</a:t>
            </a:r>
          </a:p>
        </p:txBody>
      </p:sp>
    </p:spTree>
    <p:extLst>
      <p:ext uri="{BB962C8B-B14F-4D97-AF65-F5344CB8AC3E}">
        <p14:creationId xmlns:p14="http://schemas.microsoft.com/office/powerpoint/2010/main" val="313156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3834-75BE-4C25-8FDB-379F9109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EBD1-A9BB-40D1-8BBF-6B379145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35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8F10-6F96-4783-8709-9A3D8E2F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Augmented Reality?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8388-5D73-4C23-A4E3-DED22AB9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Augmented reality is a technology that superimposes Computer generated images on the users view of the real world thus providing a composite view</a:t>
            </a:r>
          </a:p>
        </p:txBody>
      </p:sp>
    </p:spTree>
    <p:extLst>
      <p:ext uri="{BB962C8B-B14F-4D97-AF65-F5344CB8AC3E}">
        <p14:creationId xmlns:p14="http://schemas.microsoft.com/office/powerpoint/2010/main" val="28859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8C71-E3BF-41F1-A5E6-C30A9C72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 terms…..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4E1C-D7CE-400A-A826-4617996E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Augmented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Augment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To add something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7323879-9D72-437B-932C-4126DA666503}"/>
              </a:ext>
            </a:extLst>
          </p:cNvPr>
          <p:cNvSpPr/>
          <p:nvPr/>
        </p:nvSpPr>
        <p:spPr>
          <a:xfrm>
            <a:off x="5503817" y="262998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3BA7ADD-AEFD-41A2-BEFD-A530A412AFDD}"/>
              </a:ext>
            </a:extLst>
          </p:cNvPr>
          <p:cNvSpPr/>
          <p:nvPr/>
        </p:nvSpPr>
        <p:spPr>
          <a:xfrm>
            <a:off x="5519710" y="44127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54DA-7E1F-478A-910C-3583EFA0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Generated 2D graphics or 3D object in real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08E83-7DC5-4A78-BE34-469C4EDBA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19" y="1825625"/>
            <a:ext cx="2007961" cy="4351338"/>
          </a:xfrm>
        </p:spPr>
      </p:pic>
    </p:spTree>
    <p:extLst>
      <p:ext uri="{BB962C8B-B14F-4D97-AF65-F5344CB8AC3E}">
        <p14:creationId xmlns:p14="http://schemas.microsoft.com/office/powerpoint/2010/main" val="7606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8D59-FFAD-4265-9A14-8CA685D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60BA-701D-45EA-B6D3-C5A8E471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568"/>
            <a:ext cx="10813869" cy="5297986"/>
          </a:xfrm>
        </p:spPr>
        <p:txBody>
          <a:bodyPr/>
          <a:lstStyle/>
          <a:p>
            <a:r>
              <a:rPr lang="en-US" dirty="0"/>
              <a:t>Handheld devices- for </a:t>
            </a:r>
            <a:r>
              <a:rPr lang="en-US" dirty="0" err="1"/>
              <a:t>e.x</a:t>
            </a:r>
            <a:r>
              <a:rPr lang="en-US" dirty="0"/>
              <a:t>. a smartphone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Head’s up display- for </a:t>
            </a:r>
            <a:r>
              <a:rPr lang="en-US" dirty="0" err="1"/>
              <a:t>e.x</a:t>
            </a:r>
            <a:r>
              <a:rPr lang="en-US" dirty="0"/>
              <a:t>. a Microsoft </a:t>
            </a:r>
            <a:r>
              <a:rPr lang="en-US" dirty="0" err="1"/>
              <a:t>Hololens</a:t>
            </a:r>
            <a:r>
              <a:rPr lang="en-US" dirty="0"/>
              <a:t> or Meta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78719-5C43-4DA7-80F8-98DC4C0C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45" y="1895203"/>
            <a:ext cx="1630135" cy="175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5B678-0E04-495D-A90B-1F0CC2C43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4" y="4690474"/>
            <a:ext cx="2403566" cy="1582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A630B-39BE-4E35-9946-D6AECB38B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00" y="4789714"/>
            <a:ext cx="2089387" cy="1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9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91C9-F9D0-4D70-933A-2516A6EF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1D73-3726-4E04-AEEE-325FE35D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like </a:t>
            </a:r>
            <a:r>
              <a:rPr lang="en-US" dirty="0" err="1"/>
              <a:t>Hololens</a:t>
            </a:r>
            <a:r>
              <a:rPr lang="en-US" dirty="0"/>
              <a:t> put augmented reality objects straight in front of your face</a:t>
            </a:r>
          </a:p>
          <a:p>
            <a:r>
              <a:rPr lang="en-US" dirty="0"/>
              <a:t>The </a:t>
            </a:r>
            <a:r>
              <a:rPr lang="en-US" dirty="0" err="1"/>
              <a:t>Hololens</a:t>
            </a:r>
            <a:r>
              <a:rPr lang="en-US" dirty="0"/>
              <a:t> and Meta 2 head’s up display are way too costly when compared to smart phone devices</a:t>
            </a:r>
          </a:p>
          <a:p>
            <a:r>
              <a:rPr lang="en-US" dirty="0" err="1"/>
              <a:t>Hololens</a:t>
            </a:r>
            <a:r>
              <a:rPr lang="en-US" dirty="0"/>
              <a:t> is currently priced as $3000 and Meta 2 is priced as $1500</a:t>
            </a:r>
          </a:p>
        </p:txBody>
      </p:sp>
    </p:spTree>
    <p:extLst>
      <p:ext uri="{BB962C8B-B14F-4D97-AF65-F5344CB8AC3E}">
        <p14:creationId xmlns:p14="http://schemas.microsoft.com/office/powerpoint/2010/main" val="308682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7F3-D76A-44AA-9808-A42487DB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2585-6631-4AA3-AE5F-9867A786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example of augmented reality is the POKEMON GO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BC6DD-DCAC-4710-951A-99E92EA40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08" y="2316479"/>
            <a:ext cx="4299857" cy="42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1D4A-2FBE-4EDD-8CE1-DD2DF7F4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A343-EB16-4DCB-812D-15DCAF3D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game, you first have to move to the location where the </a:t>
            </a:r>
            <a:r>
              <a:rPr lang="en-US" dirty="0" err="1"/>
              <a:t>Pokemon</a:t>
            </a:r>
            <a:r>
              <a:rPr lang="en-US" dirty="0"/>
              <a:t> is located and upon reaching that location, you can see a </a:t>
            </a:r>
            <a:r>
              <a:rPr lang="en-US" dirty="0" err="1"/>
              <a:t>Pokemon</a:t>
            </a:r>
            <a:r>
              <a:rPr lang="en-US" dirty="0"/>
              <a:t> image inside your smart phone through the smart phone’s camera.</a:t>
            </a:r>
          </a:p>
        </p:txBody>
      </p:sp>
    </p:spTree>
    <p:extLst>
      <p:ext uri="{BB962C8B-B14F-4D97-AF65-F5344CB8AC3E}">
        <p14:creationId xmlns:p14="http://schemas.microsoft.com/office/powerpoint/2010/main" val="35373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8A97-7215-4E3F-9EA1-FE8FA964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6079-2315-4E4A-B075-8F346D29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experiencing augmented reality inside your smart phone, your smart phone must contain </a:t>
            </a:r>
          </a:p>
          <a:p>
            <a:r>
              <a:rPr lang="en-US" dirty="0"/>
              <a:t>Camera sensor</a:t>
            </a:r>
          </a:p>
          <a:p>
            <a:r>
              <a:rPr lang="en-US" dirty="0"/>
              <a:t>GPS sensor</a:t>
            </a:r>
          </a:p>
          <a:p>
            <a:r>
              <a:rPr lang="en-US" dirty="0"/>
              <a:t>Accelerometer sensor</a:t>
            </a:r>
          </a:p>
          <a:p>
            <a:r>
              <a:rPr lang="en-US" dirty="0"/>
              <a:t>Compass sensor</a:t>
            </a:r>
          </a:p>
          <a:p>
            <a:pPr marL="0" indent="0">
              <a:buNone/>
            </a:pPr>
            <a:r>
              <a:rPr lang="en-US" dirty="0"/>
              <a:t>On top of this your smart phone should also have significant processing power i.e. </a:t>
            </a:r>
          </a:p>
          <a:p>
            <a:r>
              <a:rPr lang="en-US" dirty="0"/>
              <a:t>Must have good CPU</a:t>
            </a:r>
          </a:p>
          <a:p>
            <a:r>
              <a:rPr lang="en-US" dirty="0"/>
              <a:t>Graphics Processing Unit (GPU)</a:t>
            </a:r>
          </a:p>
          <a:p>
            <a:r>
              <a:rPr lang="en-US" dirty="0"/>
              <a:t>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093B9-BD6A-49D7-BED8-9B51002E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06" y="2400927"/>
            <a:ext cx="3223156" cy="16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553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Augmented Reality</vt:lpstr>
      <vt:lpstr>What is Augmented Reality?</vt:lpstr>
      <vt:lpstr>In simple terms…..</vt:lpstr>
      <vt:lpstr>Computer Generated 2D graphics or 3D object in real world</vt:lpstr>
      <vt:lpstr>Requirements</vt:lpstr>
      <vt:lpstr>Requirements contd…</vt:lpstr>
      <vt:lpstr>Example</vt:lpstr>
      <vt:lpstr>Example contd..</vt:lpstr>
      <vt:lpstr>PowerPoint Presentation</vt:lpstr>
      <vt:lpstr>PowerPoint Presentation</vt:lpstr>
      <vt:lpstr>Different Types of Augmented Reality</vt:lpstr>
      <vt:lpstr>Marker-based Augmented Reality System </vt:lpstr>
      <vt:lpstr>Marker-less Augmented Reality</vt:lpstr>
      <vt:lpstr>Projection-based Augmented Reality</vt:lpstr>
      <vt:lpstr>Superimposition-based Augmented Reality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Arka</dc:creator>
  <cp:lastModifiedBy>Arka</cp:lastModifiedBy>
  <cp:revision>13</cp:revision>
  <dcterms:created xsi:type="dcterms:W3CDTF">2021-07-22T04:22:08Z</dcterms:created>
  <dcterms:modified xsi:type="dcterms:W3CDTF">2021-07-22T05:58:41Z</dcterms:modified>
</cp:coreProperties>
</file>