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embeddedFontLst>
    <p:embeddedFont>
      <p:font typeface="Oswald" charset="-52"/>
      <p:regular r:id="rId23"/>
      <p:bold r:id="rId24"/>
    </p:embeddedFont>
    <p:embeddedFont>
      <p:font typeface="Source Code Pro" charset="0"/>
      <p:regular r:id="rId25"/>
      <p:bold r:id="rId26"/>
      <p:italic r:id="rId27"/>
      <p:boldItalic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35741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887691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887691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8876914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8876914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887691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887691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887691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8876914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8876914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8876914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887691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887691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8876914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8876914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8876914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8876914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8876914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8876914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48876914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48876914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d38cbf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d38cbf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d38cbfe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d38cbfe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d38cbfe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d38cbfe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d38cbfe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d38cbfe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887691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887691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887691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887691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8876914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8876914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887691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8876914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19674" y="2099388"/>
            <a:ext cx="6988628" cy="1166326"/>
          </a:xfrm>
        </p:spPr>
        <p:txBody>
          <a:bodyPr/>
          <a:lstStyle/>
          <a:p>
            <a:pPr lvl="0"/>
            <a:r>
              <a:rPr lang="en-US" dirty="0" smtClean="0"/>
              <a:t>         Python Programming language and tools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High-Level Languages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is a modern, high-level programming language that we will use in this course.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Python you would display the message Hello world with the following instruction: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print('Hello world')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High-Level Languages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Doing the same thing in assembly language would require several instructions, and an intimate knowledge of how the CPU interacts with the computer’s output device.</a:t>
            </a:r>
            <a:endParaRPr/>
          </a:p>
          <a:p>
            <a:pPr marL="76200" marR="76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mov dl,'A' ; </a:t>
            </a:r>
            <a:endParaRPr sz="1000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6200" marR="76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mov ah,2</a:t>
            </a:r>
            <a:endParaRPr sz="1000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6200" marR="76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int 21h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As you can see from this example, high-level languages allow programmers to concentrate on the tasks they want to perform with their programs rather than the details of how the CPU will execute those programs.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Compilers and Interpreters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the CPU understands only machine language instructions, programs that are written in a high-level language must be translated into machine language. Depending on the language that a program has been written in, the programmer will use either a compiler or an interpreter to make the translation.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compiler is a program that translates a high-level language program into a separate machine language program. The machine language program can then be executed any time it is needed.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Compilers and Interpreters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r>
              <a:rPr lang="en-GB" sz="1050">
                <a:solidFill>
                  <a:srgbClr val="00000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gcc </a:t>
            </a:r>
            <a:r>
              <a:rPr lang="en-GB" sz="1050" i="1">
                <a:solidFill>
                  <a:srgbClr val="00000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filename.c</a:t>
            </a:r>
            <a:r>
              <a:rPr lang="en-GB" sz="1050">
                <a:solidFill>
                  <a:srgbClr val="00000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1050" b="1">
                <a:solidFill>
                  <a:srgbClr val="00000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outputfile.out</a:t>
            </a:r>
            <a:endParaRPr sz="1050" b="1">
              <a:solidFill>
                <a:srgbClr val="000000"/>
              </a:solidFill>
              <a:highlight>
                <a:srgbClr val="FF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 main(int argc, char **argv)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printf("Hello world");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return 0;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875" y="-1249"/>
            <a:ext cx="4378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Compilers and Interpreters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Python language uses an interpreter, which is a program that both translates and executes the instructions in a high-level language program.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 the interpreter reads each individual instruction in the program, it converts it to machine language instructions and then immediately executes them.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process repeats for every instruction in the program.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Download and install python - IDLE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https://www.python.org/downloads/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725" y="693825"/>
            <a:ext cx="6189451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Key Words, Operators, and Syntax: an Overview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Each high-level language has its own set of predefined words that the programmer must use to write a program.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 words that make up a high-level programming language are known as key words or reserved words. Each key word has a specific meaning, and cannot be used for any other purpose.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75" y="2571750"/>
            <a:ext cx="6367500" cy="19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Key Words, Operators, and Syntax: an Overview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 addition to key words, programming languages have operators that perform various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operations on data. For example, all programming languages have math operators that per-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form arithmetic. In Python, as well as most other languages, the  sign is an operator that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adds two numbers. The following adds 12 and 75: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12 + 75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There are numerous other operators in the Python language, many of which you will learn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about as you progress through this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Program Development Cycle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638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Pseudocode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Flowcharts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Algorithms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388" y="1586013"/>
            <a:ext cx="4181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Flowchart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638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Pseudocode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Flowcharts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Algorithms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38" y="906738"/>
            <a:ext cx="4238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 Program Works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computer’s CPU can only understand instructions that are written in machine language.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Because people find it very difficult to write entire programs in machine language, other programming languages have been invented.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instruction in a program is a command that tells the CPU to perform a specific operation. Here’s an example of an instruction that might appear in a program: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10110000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EM\Downloads\qrcod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540" y="1502911"/>
            <a:ext cx="2593909" cy="28205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 Program Works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machine language instruction exists for each operation that a CPU is capable of performing.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example, there is an instruction for adding numbers, there is an instruction for subtracting one number from another, and so forth.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entire set of instructions that a CPU can execute is known as the CPU’s instruction set.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, Decode and Execute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CPU executes the instructions in a program, it is engaged in a process that is known as the fetch-decode-execute cycle. This cycle, which consists of three steps, is repeated for each instruction in the program. The steps are: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1. Fetch A program is a long sequence of machine language instructions. The first step of the cycle is to fetch, or read, the next instruction from memory into the CPU.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Fetch, Decode and Execute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Decode A machine language instruction is a binary number that represents a command that tells the CPU to perform an operation. In this step the CPU decodes the instruction that was just fetched from memory, to determine which operation it should perform.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 Execute The last step in the cycle is to execute, or perform, the operation.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Fetch, Decode and Execute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00" y="1571625"/>
            <a:ext cx="7344125" cy="28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Machine Language to Assembly Language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can only execute programs that are written in machine language.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 previously mentioned, a program can have thousands or even millions of binary instructions, and writing such a program would be very tedious and time consuming.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Programming in machine language would also be very difficult because putting a 0 or a 1 in the wrong place will cause an error.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Machine Language to Assembly Language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0" y="1541350"/>
            <a:ext cx="7213925" cy="2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High-Level Languages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Although assembly language makes it unnecessary to write binary machine language instructions, it is not without difficulties.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Assembly language is primarily a direct substitute for machine language, and like machine language, it requires that you know a lot about the CPU.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Assembly language also requires that you write a large number of instructions for even the simplest program. Because assembly language is so close in nature to machine language, it is referred to as a low-level language.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932</Words>
  <Application>Microsoft Office PowerPoint</Application>
  <PresentationFormat>On-screen Show (16:9)</PresentationFormat>
  <Paragraphs>75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Oswald</vt:lpstr>
      <vt:lpstr>Source Code Pro</vt:lpstr>
      <vt:lpstr>Consolas</vt:lpstr>
      <vt:lpstr>Courier New</vt:lpstr>
      <vt:lpstr>Modern Writer</vt:lpstr>
      <vt:lpstr>         Python Programming language and tools</vt:lpstr>
      <vt:lpstr>How a Program Works</vt:lpstr>
      <vt:lpstr>How a Program Works</vt:lpstr>
      <vt:lpstr>Fetch , Decode and Execute</vt:lpstr>
      <vt:lpstr>Fetch, Decode and Execute</vt:lpstr>
      <vt:lpstr>Fetch, Decode and Execute</vt:lpstr>
      <vt:lpstr>From Machine Language to Assembly Language</vt:lpstr>
      <vt:lpstr>From Machine Language to Assembly Language</vt:lpstr>
      <vt:lpstr>High-Level Languages</vt:lpstr>
      <vt:lpstr>High-Level Languages</vt:lpstr>
      <vt:lpstr>High-Level Languages</vt:lpstr>
      <vt:lpstr>Compilers and Interpreters</vt:lpstr>
      <vt:lpstr>Compilers and Interpreters</vt:lpstr>
      <vt:lpstr>Compilers and Interpreters</vt:lpstr>
      <vt:lpstr>Download and install python - IDLE</vt:lpstr>
      <vt:lpstr>Key Words, Operators, and Syntax: an Overview</vt:lpstr>
      <vt:lpstr>Key Words, Operators, and Syntax: an Overview</vt:lpstr>
      <vt:lpstr>The Program Development Cycle</vt:lpstr>
      <vt:lpstr>Flowchart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 and tools</dc:title>
  <dc:creator>Ravikanth</dc:creator>
  <cp:lastModifiedBy>UEM</cp:lastModifiedBy>
  <cp:revision>4</cp:revision>
  <dcterms:modified xsi:type="dcterms:W3CDTF">2022-08-03T10:16:13Z</dcterms:modified>
</cp:coreProperties>
</file>