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300" r:id="rId42"/>
    <p:sldId id="297" r:id="rId43"/>
    <p:sldId id="301" r:id="rId44"/>
    <p:sldId id="302" r:id="rId45"/>
    <p:sldId id="298" r:id="rId46"/>
    <p:sldId id="303" r:id="rId47"/>
    <p:sldId id="304" r:id="rId48"/>
    <p:sldId id="305" r:id="rId49"/>
    <p:sldId id="306" r:id="rId50"/>
    <p:sldId id="307" r:id="rId51"/>
    <p:sldId id="308" r:id="rId52"/>
    <p:sldId id="27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424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5EE3E8-5253-48A1-ABCE-8194C76E2FA3}"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EE3E8-5253-48A1-ABCE-8194C76E2FA3}"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EE3E8-5253-48A1-ABCE-8194C76E2FA3}"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EE3E8-5253-48A1-ABCE-8194C76E2FA3}"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EE3E8-5253-48A1-ABCE-8194C76E2FA3}"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5EE3E8-5253-48A1-ABCE-8194C76E2FA3}"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5EE3E8-5253-48A1-ABCE-8194C76E2FA3}" type="datetimeFigureOut">
              <a:rPr lang="en-US" smtClean="0"/>
              <a:pPr/>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5EE3E8-5253-48A1-ABCE-8194C76E2FA3}" type="datetimeFigureOut">
              <a:rPr lang="en-US" smtClean="0"/>
              <a:pPr/>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EE3E8-5253-48A1-ABCE-8194C76E2FA3}" type="datetimeFigureOut">
              <a:rPr lang="en-US" smtClean="0"/>
              <a:pPr/>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EE3E8-5253-48A1-ABCE-8194C76E2FA3}"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EE3E8-5253-48A1-ABCE-8194C76E2FA3}"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DD381F-196E-49FF-BAA1-025C05DFCCA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EE3E8-5253-48A1-ABCE-8194C76E2FA3}" type="datetimeFigureOut">
              <a:rPr lang="en-US" smtClean="0"/>
              <a:pPr/>
              <a:t>8/18/2021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D381F-196E-49FF-BAA1-025C05DFCCA4}" type="slidenum">
              <a:rPr lang="en-US" smtClean="0"/>
              <a:pPr/>
              <a:t>‹#›</a:t>
            </a:fld>
            <a:endParaRPr lang="en-US"/>
          </a:p>
        </p:txBody>
      </p:sp>
      <p:pic>
        <p:nvPicPr>
          <p:cNvPr id="7" name="Picture 6" descr="logo.jpg"/>
          <p:cNvPicPr>
            <a:picLocks noChangeAspect="1"/>
          </p:cNvPicPr>
          <p:nvPr userDrawn="1"/>
        </p:nvPicPr>
        <p:blipFill>
          <a:blip r:embed="rId13" cstate="print"/>
          <a:stretch>
            <a:fillRect/>
          </a:stretch>
        </p:blipFill>
        <p:spPr>
          <a:xfrm>
            <a:off x="533400" y="381000"/>
            <a:ext cx="1143000" cy="1143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Unity</a:t>
            </a:r>
            <a:endParaRPr lang="en-US" dirty="0"/>
          </a:p>
        </p:txBody>
      </p:sp>
      <p:sp>
        <p:nvSpPr>
          <p:cNvPr id="3" name="Subtitle 2"/>
          <p:cNvSpPr>
            <a:spLocks noGrp="1"/>
          </p:cNvSpPr>
          <p:nvPr>
            <p:ph type="subTitle" idx="1"/>
          </p:nvPr>
        </p:nvSpPr>
        <p:spPr/>
        <p:txBody>
          <a:bodyPr/>
          <a:lstStyle/>
          <a:p>
            <a:pPr>
              <a:buFontTx/>
              <a:buChar char="-"/>
            </a:pPr>
            <a:r>
              <a:rPr lang="en-US" dirty="0" smtClean="0"/>
              <a:t>Dr. </a:t>
            </a:r>
            <a:r>
              <a:rPr lang="en-US" dirty="0" err="1" smtClean="0"/>
              <a:t>Panchali</a:t>
            </a:r>
            <a:r>
              <a:rPr lang="en-US" dirty="0" smtClean="0"/>
              <a:t> </a:t>
            </a:r>
            <a:r>
              <a:rPr lang="en-US" dirty="0" err="1" smtClean="0"/>
              <a:t>Datta</a:t>
            </a:r>
            <a:r>
              <a:rPr lang="en-US" dirty="0" smtClean="0"/>
              <a:t> </a:t>
            </a:r>
            <a:r>
              <a:rPr lang="en-US" dirty="0" err="1" smtClean="0"/>
              <a:t>Choudhury</a:t>
            </a:r>
            <a:endParaRPr lang="en-US" dirty="0" smtClean="0"/>
          </a:p>
          <a:p>
            <a:pPr>
              <a:buFontTx/>
              <a:buChar char="-"/>
            </a:pPr>
            <a:r>
              <a:rPr lang="en-US" dirty="0" smtClean="0"/>
              <a:t>Assistant Professor</a:t>
            </a:r>
          </a:p>
          <a:p>
            <a:pPr>
              <a:buFontTx/>
              <a:buChar char="-"/>
            </a:pPr>
            <a:r>
              <a:rPr lang="en-US" dirty="0" smtClean="0"/>
              <a:t>UEM Kolkata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I select the red cube and if I move it in the outer side then you will see that the x-scale of the cube is increasing</a:t>
            </a:r>
          </a:p>
          <a:p>
            <a:r>
              <a:rPr lang="en-US" dirty="0" smtClean="0"/>
              <a:t>So, by default the x, y and z scale value of the cube is 1, 1, 1 and when you increase or when you move the red cube on the outer side, the scale of the cube will change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If we select the blue cube and move it in the outer side then you will see a change in the z-axis value, if we move it in the inner side then the z scale values shrinks</a:t>
            </a:r>
          </a:p>
          <a:p>
            <a:r>
              <a:rPr lang="en-US" dirty="0" smtClean="0"/>
              <a:t>So when we use the 3D scale tool, the scale of a particular game object will increase from both the sides</a:t>
            </a:r>
          </a:p>
          <a:p>
            <a:r>
              <a:rPr lang="en-US" dirty="0" smtClean="0"/>
              <a:t>Even though moving the cube on outer side, you will see that the scale of the cube is increasing from the front as well as the backside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want to increase the scale of the cube proportionally, then to do this you can select the middle grey cube, move your mouse on the outer side to increase the scale of the cube </a:t>
            </a:r>
          </a:p>
          <a:p>
            <a:r>
              <a:rPr lang="en-US" dirty="0" smtClean="0"/>
              <a:t>Similarly you can select the cube and move your mouse on the inner side to decrease the scale of the cube proportionally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want to view the cube from all the six sides then press the </a:t>
            </a:r>
          </a:p>
          <a:p>
            <a:pPr>
              <a:buNone/>
            </a:pPr>
            <a:r>
              <a:rPr lang="en-US" dirty="0" smtClean="0"/>
              <a:t>options key (</a:t>
            </a:r>
            <a:r>
              <a:rPr lang="en-US" dirty="0" err="1" smtClean="0"/>
              <a:t>mac</a:t>
            </a:r>
            <a:r>
              <a:rPr lang="en-US" dirty="0" smtClean="0"/>
              <a:t>) + left mouse button</a:t>
            </a:r>
          </a:p>
          <a:p>
            <a:pPr algn="ctr">
              <a:buNone/>
            </a:pPr>
            <a:r>
              <a:rPr lang="en-US" dirty="0" smtClean="0"/>
              <a:t> or</a:t>
            </a:r>
          </a:p>
          <a:p>
            <a:pPr>
              <a:buNone/>
            </a:pPr>
            <a:r>
              <a:rPr lang="en-US" dirty="0" smtClean="0"/>
              <a:t> alt key (windows) + left mouse button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unity, the scale of any game object have a unit of unity units, so the cube has a x scale of --- unity units, y scale of --- unity units and z scale of ---- unity units</a:t>
            </a:r>
          </a:p>
          <a:p>
            <a:endParaRPr lang="en-US" dirty="0" smtClean="0"/>
          </a:p>
          <a:p>
            <a:r>
              <a:rPr lang="en-US" dirty="0" smtClean="0"/>
              <a:t>Measuring the scale of any game object we use scaling unit of unity units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 2D scale tool or </a:t>
            </a:r>
            <a:r>
              <a:rPr lang="en-US" dirty="0" err="1" smtClean="0"/>
              <a:t>rect</a:t>
            </a:r>
            <a:r>
              <a:rPr lang="en-US" dirty="0" smtClean="0"/>
              <a:t> tool</a:t>
            </a:r>
          </a:p>
          <a:p>
            <a:r>
              <a:rPr lang="en-US" dirty="0" smtClean="0"/>
              <a:t>With this tool you can change the scale in 2 dimension at a time, </a:t>
            </a:r>
            <a:r>
              <a:rPr lang="en-US" dirty="0" err="1" smtClean="0"/>
              <a:t>i.e</a:t>
            </a:r>
            <a:r>
              <a:rPr lang="en-US" dirty="0" smtClean="0"/>
              <a:t> x-y, y-z, x-z</a:t>
            </a:r>
          </a:p>
          <a:p>
            <a:r>
              <a:rPr lang="en-US" dirty="0" smtClean="0"/>
              <a:t>With the </a:t>
            </a:r>
            <a:r>
              <a:rPr lang="en-US" dirty="0" err="1" smtClean="0"/>
              <a:t>rect</a:t>
            </a:r>
            <a:r>
              <a:rPr lang="en-US" dirty="0" smtClean="0"/>
              <a:t> tool selected, we will see a rectangular border is created surrounding the cube</a:t>
            </a:r>
          </a:p>
          <a:p>
            <a:r>
              <a:rPr lang="en-US" dirty="0" smtClean="0"/>
              <a:t>With this rectangular border  you can change the scale of the cube along x axis and y axis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If I select a line and if I move the mouse in the outer side then you will see that the scale of the cube is increasing along x-axis</a:t>
            </a:r>
          </a:p>
          <a:p>
            <a:r>
              <a:rPr lang="en-US" dirty="0" smtClean="0"/>
              <a:t>If I select another line and if I move the mouse in the outer side then you will see that the scale of the cube is moving along z-axis</a:t>
            </a:r>
          </a:p>
          <a:p>
            <a:r>
              <a:rPr lang="en-US" dirty="0" smtClean="0"/>
              <a:t>So this is how you use the </a:t>
            </a:r>
            <a:r>
              <a:rPr lang="en-US" dirty="0" err="1" smtClean="0"/>
              <a:t>rect</a:t>
            </a:r>
            <a:r>
              <a:rPr lang="en-US" dirty="0" smtClean="0"/>
              <a:t> tool</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Rect</a:t>
            </a:r>
            <a:r>
              <a:rPr lang="en-US" dirty="0" smtClean="0"/>
              <a:t> tool is referred to as 2D scale tool because it is used to increase or decrease the scale of 2 dimension UI elements, like button, images, canvas etc</a:t>
            </a:r>
          </a:p>
          <a:p>
            <a:r>
              <a:rPr lang="en-US" dirty="0" smtClean="0"/>
              <a:t>With the </a:t>
            </a:r>
            <a:r>
              <a:rPr lang="en-US" dirty="0" err="1" smtClean="0"/>
              <a:t>rect</a:t>
            </a:r>
            <a:r>
              <a:rPr lang="en-US" dirty="0" smtClean="0"/>
              <a:t> tool only the side that is stretching increases and the opposite side of that axis does not increase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Depending on the view from which you are seeing the cube this rectangular borders will keep changing themselves</a:t>
            </a:r>
          </a:p>
          <a:p>
            <a:r>
              <a:rPr lang="en-US" dirty="0" smtClean="0"/>
              <a:t>So depending on the requirement and the application you can switch between the 3D scale tool or 2D scale tool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you want to move rotate and scale a game object altogether then to do this select move rotate or scale selected object</a:t>
            </a:r>
          </a:p>
          <a:p>
            <a:r>
              <a:rPr lang="en-US" dirty="0" smtClean="0"/>
              <a:t>If I select this tool then you will see three arrows for moving the cube, three spherical lines for rotating the cube and middle cube in centre for increasing the scale of the cube proportionally</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1143000"/>
          </a:xfrm>
        </p:spPr>
        <p:txBody>
          <a:bodyPr>
            <a:noAutofit/>
          </a:bodyPr>
          <a:lstStyle/>
          <a:p>
            <a:r>
              <a:rPr lang="en-US" sz="2800" dirty="0" smtClean="0"/>
              <a:t>Moving Rotating Scaling Game Object inside Unity </a:t>
            </a:r>
            <a:endParaRPr lang="en-US" sz="2800" dirty="0"/>
          </a:p>
        </p:txBody>
      </p:sp>
      <p:sp>
        <p:nvSpPr>
          <p:cNvPr id="3" name="Content Placeholder 2"/>
          <p:cNvSpPr>
            <a:spLocks noGrp="1"/>
          </p:cNvSpPr>
          <p:nvPr>
            <p:ph idx="1"/>
          </p:nvPr>
        </p:nvSpPr>
        <p:spPr>
          <a:xfrm>
            <a:off x="457200" y="2590801"/>
            <a:ext cx="8077200" cy="3276600"/>
          </a:xfrm>
        </p:spPr>
        <p:txBody>
          <a:bodyPr/>
          <a:lstStyle/>
          <a:p>
            <a:r>
              <a:rPr lang="en-US" dirty="0" smtClean="0"/>
              <a:t>Create a new game object</a:t>
            </a:r>
          </a:p>
          <a:p>
            <a:pPr lvl="1"/>
            <a:r>
              <a:rPr lang="en-US" dirty="0" smtClean="0"/>
              <a:t>Click Plus sign drop down</a:t>
            </a:r>
          </a:p>
          <a:p>
            <a:pPr lvl="1"/>
            <a:r>
              <a:rPr lang="en-US" dirty="0" smtClean="0"/>
              <a:t>Select 3D object</a:t>
            </a:r>
          </a:p>
          <a:p>
            <a:pPr lvl="1"/>
            <a:r>
              <a:rPr lang="en-US" dirty="0" smtClean="0"/>
              <a:t>Select a cube</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Panel in Unity</a:t>
            </a:r>
            <a:endParaRPr lang="en-US" dirty="0"/>
          </a:p>
        </p:txBody>
      </p:sp>
      <p:sp>
        <p:nvSpPr>
          <p:cNvPr id="3" name="Content Placeholder 2"/>
          <p:cNvSpPr>
            <a:spLocks noGrp="1"/>
          </p:cNvSpPr>
          <p:nvPr>
            <p:ph idx="1"/>
          </p:nvPr>
        </p:nvSpPr>
        <p:spPr/>
        <p:txBody>
          <a:bodyPr/>
          <a:lstStyle/>
          <a:p>
            <a:r>
              <a:rPr lang="en-US" dirty="0" smtClean="0"/>
              <a:t>From the game panel we can view or test the output of unity project</a:t>
            </a:r>
          </a:p>
          <a:p>
            <a:r>
              <a:rPr lang="en-US" dirty="0" smtClean="0"/>
              <a:t>What you see in the game panel is the same view that you will see inside your Smartphone screen or you will see inside your PC screen</a:t>
            </a:r>
          </a:p>
          <a:p>
            <a:r>
              <a:rPr lang="en-US" dirty="0" smtClean="0"/>
              <a:t>What we view in the game plan is basically through the eyes of the main camera</a:t>
            </a:r>
          </a:p>
          <a:p>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with the main camera selected if I zoom out then we will see these conical lines coming out </a:t>
            </a:r>
          </a:p>
          <a:p>
            <a:r>
              <a:rPr lang="en-US" dirty="0" smtClean="0"/>
              <a:t>These conical lines are called the field of view and the game objects which are inside this field of  view of the main camera are visible inside the game panel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Since the cube inside the field of object of the main camera so that’s why we can see the cube inside the game panel</a:t>
            </a:r>
          </a:p>
          <a:p>
            <a:r>
              <a:rPr lang="en-US" dirty="0" smtClean="0"/>
              <a:t>Now if I select the main camera and if I move back,  inside the camera preview we can see that size of the cube increases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We can view the scene output and game output simultaneously by clicking on the dropdown 2:3 </a:t>
            </a:r>
          </a:p>
          <a:p>
            <a:r>
              <a:rPr lang="en-US" dirty="0" smtClean="0"/>
              <a:t>If we select the main camera and keep moving it backward then inside the game panel or inside the game tab that size of the cube is shrinking </a:t>
            </a:r>
          </a:p>
          <a:p>
            <a:r>
              <a:rPr lang="en-US" dirty="0" smtClean="0"/>
              <a:t>If we move it in front then the size of the cube is increasing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select the main camera and move it ahead of the cube then you will see that since the cube is behind the main camera and since the cube is not inside the field of view of the main camera so that’s why the cube is not visible inside the game panel</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 only the </a:t>
            </a:r>
            <a:r>
              <a:rPr lang="en-US" dirty="0" err="1" smtClean="0"/>
              <a:t>GameObjects</a:t>
            </a:r>
            <a:r>
              <a:rPr lang="en-US" dirty="0" smtClean="0"/>
              <a:t> which are inside the field of view of the main camera will be visible inside the game panel</a:t>
            </a:r>
          </a:p>
          <a:p>
            <a:r>
              <a:rPr lang="en-US" dirty="0" smtClean="0"/>
              <a:t>We cannot edit game object inside the game panel, i.e. we cannot move, rotate or scale </a:t>
            </a:r>
            <a:r>
              <a:rPr lang="en-US" dirty="0" err="1" smtClean="0"/>
              <a:t>GameObjects</a:t>
            </a:r>
            <a:r>
              <a:rPr lang="en-US" dirty="0" smtClean="0"/>
              <a:t> from inside the game panel, we can only view the output of a project inside the game panel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Moving, rotating and scaling a game object is possible only inside the scene panel</a:t>
            </a:r>
          </a:p>
          <a:p>
            <a:r>
              <a:rPr lang="en-US" dirty="0" smtClean="0"/>
              <a:t>From inside the game panel if we try to select the cube, if we click on it then we can see that nothing is happening because we are only allowed to view the output of a project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Switch back layout to default</a:t>
            </a:r>
          </a:p>
          <a:p>
            <a:r>
              <a:rPr lang="en-US" dirty="0" smtClean="0"/>
              <a:t>For advance editing select 4 split option from dropdown</a:t>
            </a:r>
          </a:p>
          <a:p>
            <a:r>
              <a:rPr lang="en-US" dirty="0" smtClean="0"/>
              <a:t>There are four different views</a:t>
            </a:r>
          </a:p>
          <a:p>
            <a:r>
              <a:rPr lang="en-US" dirty="0" smtClean="0"/>
              <a:t>All are same go right click any of the tab and add tab to select game panel view</a:t>
            </a:r>
          </a:p>
          <a:p>
            <a:r>
              <a:rPr lang="en-US" dirty="0" smtClean="0"/>
              <a:t>After this click on scene tab and close tab</a:t>
            </a:r>
          </a:p>
          <a:p>
            <a:r>
              <a:rPr lang="en-US" dirty="0" smtClean="0"/>
              <a:t>Lock item means this scene is locked to this particular view</a:t>
            </a:r>
          </a:p>
          <a:p>
            <a:r>
              <a:rPr lang="en-US" dirty="0" smtClean="0"/>
              <a:t>When unlocked it can be moved in 360 degree format</a:t>
            </a:r>
          </a:p>
          <a:p>
            <a:endParaRPr lang="en-US" dirty="0" smtClean="0"/>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If we select the main camera you can see the icon of the main camera, if you select the directional light you can see the icon for directional light </a:t>
            </a:r>
          </a:p>
          <a:p>
            <a:r>
              <a:rPr lang="en-US" dirty="0" smtClean="0"/>
              <a:t>The directional light and main camera are invisible components and inside the scene panel you can only see the icons but inside game panel it cannot see directional light or main camera icons</a:t>
            </a:r>
          </a:p>
          <a:p>
            <a:r>
              <a:rPr lang="en-US" dirty="0" smtClean="0"/>
              <a:t>These are referred to as gizmos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Depending on the project requirement you can enlarge or you can decrease the size of these gizmos</a:t>
            </a:r>
          </a:p>
          <a:p>
            <a:r>
              <a:rPr lang="en-US" dirty="0" smtClean="0"/>
              <a:t>For reducing the size of these gizmos click the dropdown beside gizmos icon and you can increase or decrease the size of the slider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now see how to add physics components to Game Objects and after this we will test the application output inside the play mode</a:t>
            </a:r>
          </a:p>
          <a:p>
            <a:r>
              <a:rPr lang="en-US" dirty="0" smtClean="0"/>
              <a:t>Inside scene panel we will change shape of this cube so that it appears as a flat surface</a:t>
            </a:r>
          </a:p>
          <a:p>
            <a:r>
              <a:rPr lang="en-US" dirty="0" smtClean="0"/>
              <a:t>Before that we have to reset the position, rotation and scale of the cube to its original dimension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Change scale x value to 7, z value to 7 and y value to 0.2</a:t>
            </a:r>
          </a:p>
          <a:p>
            <a:r>
              <a:rPr lang="en-US" dirty="0" smtClean="0"/>
              <a:t>Change position x value to 0, y value to 1 and z value to -10</a:t>
            </a:r>
          </a:p>
          <a:p>
            <a:r>
              <a:rPr lang="en-US" dirty="0" smtClean="0"/>
              <a:t>Cube will appear as a flat surface, if we go inside the game panel we can see the cube</a:t>
            </a:r>
          </a:p>
          <a:p>
            <a:r>
              <a:rPr lang="en-US" dirty="0" smtClean="0"/>
              <a:t>Adjust main camera to view the flat surface cube in the game panel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another 3D object sphere</a:t>
            </a:r>
          </a:p>
          <a:p>
            <a:r>
              <a:rPr lang="en-US" dirty="0" smtClean="0"/>
              <a:t>Change the position of the sphere otherwise it will be placed on the cube</a:t>
            </a:r>
          </a:p>
          <a:p>
            <a:r>
              <a:rPr lang="en-US" dirty="0" smtClean="0"/>
              <a:t>Now this sphere is not falling on the flat surface, although in real world any object with mass will fall </a:t>
            </a:r>
          </a:p>
          <a:p>
            <a:r>
              <a:rPr lang="en-US" dirty="0" smtClean="0"/>
              <a:t>So add physics component to this sphere, called rigid component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gravity is checked it should fall</a:t>
            </a:r>
          </a:p>
          <a:p>
            <a:r>
              <a:rPr lang="en-US" dirty="0" smtClean="0"/>
              <a:t>Now go to the game panel and click the play button</a:t>
            </a:r>
          </a:p>
          <a:p>
            <a:r>
              <a:rPr lang="en-US" dirty="0" smtClean="0"/>
              <a:t>Button will turn blue, it means it is in play mode, button turning grey means it is outside the play mode</a:t>
            </a:r>
          </a:p>
          <a:p>
            <a:r>
              <a:rPr lang="en-US" dirty="0" smtClean="0"/>
              <a:t>Don’t make any changes in scene panel while play mode is on otherwise it wont be saved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pause button will pause the application</a:t>
            </a:r>
          </a:p>
          <a:p>
            <a:r>
              <a:rPr lang="en-US" dirty="0" smtClean="0"/>
              <a:t>Step button will move the application to next frame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increase lighting inside scene panel</a:t>
            </a:r>
            <a:endParaRPr lang="en-US" dirty="0"/>
          </a:p>
        </p:txBody>
      </p:sp>
      <p:sp>
        <p:nvSpPr>
          <p:cNvPr id="3" name="Content Placeholder 2"/>
          <p:cNvSpPr>
            <a:spLocks noGrp="1"/>
          </p:cNvSpPr>
          <p:nvPr>
            <p:ph idx="1"/>
          </p:nvPr>
        </p:nvSpPr>
        <p:spPr/>
        <p:txBody>
          <a:bodyPr/>
          <a:lstStyle/>
          <a:p>
            <a:r>
              <a:rPr lang="en-US" dirty="0" smtClean="0"/>
              <a:t>Go to windows, then rendering and next lighting setting options</a:t>
            </a:r>
          </a:p>
          <a:p>
            <a:r>
              <a:rPr lang="en-US" dirty="0" smtClean="0"/>
              <a:t>Click on generate lighting button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colors to Game Object</a:t>
            </a:r>
            <a:endParaRPr lang="en-US" dirty="0"/>
          </a:p>
        </p:txBody>
      </p:sp>
      <p:sp>
        <p:nvSpPr>
          <p:cNvPr id="3" name="Content Placeholder 2"/>
          <p:cNvSpPr>
            <a:spLocks noGrp="1"/>
          </p:cNvSpPr>
          <p:nvPr>
            <p:ph idx="1"/>
          </p:nvPr>
        </p:nvSpPr>
        <p:spPr/>
        <p:txBody>
          <a:bodyPr/>
          <a:lstStyle/>
          <a:p>
            <a:r>
              <a:rPr lang="en-US" dirty="0" smtClean="0"/>
              <a:t>For adding colors to the cube and the sphere game object will create a material component</a:t>
            </a:r>
          </a:p>
          <a:p>
            <a:r>
              <a:rPr lang="en-US" dirty="0" smtClean="0"/>
              <a:t>Before creating the material component, create a new folder by the name of materials and will store all our materials inside that folder</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textures </a:t>
            </a:r>
            <a:r>
              <a:rPr lang="en-US" dirty="0" smtClean="0"/>
              <a:t>to Game Object</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Parent Child Game objects</a:t>
            </a:r>
          </a:p>
          <a:p>
            <a:r>
              <a:rPr lang="en-US" dirty="0" smtClean="0"/>
              <a:t>If we place one Game object inside another  Game object then the outer Game object is called the Parent Game object and the inner Game object is called the child Game object</a:t>
            </a:r>
          </a:p>
          <a:p>
            <a:r>
              <a:rPr lang="en-US" dirty="0" smtClean="0"/>
              <a:t>Cube</a:t>
            </a:r>
          </a:p>
          <a:p>
            <a:pPr lvl="1"/>
            <a:r>
              <a:rPr lang="en-US" dirty="0" smtClean="0"/>
              <a:t>Sphere1</a:t>
            </a:r>
          </a:p>
          <a:p>
            <a:pPr lvl="1"/>
            <a:r>
              <a:rPr lang="en-US" dirty="0" smtClean="0"/>
              <a:t>Sphere2</a:t>
            </a:r>
          </a:p>
          <a:p>
            <a:pPr lvl="1">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Red arrow for x-axis</a:t>
            </a:r>
          </a:p>
          <a:p>
            <a:r>
              <a:rPr lang="en-US" dirty="0" smtClean="0"/>
              <a:t>Green arrow for y-axis</a:t>
            </a:r>
          </a:p>
          <a:p>
            <a:r>
              <a:rPr lang="en-US" dirty="0" smtClean="0"/>
              <a:t>Blue arrow for z-axis</a:t>
            </a:r>
          </a:p>
          <a:p>
            <a:r>
              <a:rPr lang="en-US" dirty="0" smtClean="0"/>
              <a:t>When we hover our mouse over any arrow the color of the arrow will turn yellow</a:t>
            </a:r>
          </a:p>
          <a:p>
            <a:r>
              <a:rPr lang="en-US" dirty="0" smtClean="0"/>
              <a:t>Yellow means selected</a:t>
            </a:r>
          </a:p>
          <a:p>
            <a:r>
              <a:rPr lang="en-US" dirty="0" smtClean="0"/>
              <a:t>Within inspector panel  the values of the axis also changes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6" name="Picture 4"/>
          <p:cNvPicPr>
            <a:picLocks noGrp="1" noChangeAspect="1" noChangeArrowheads="1"/>
          </p:cNvPicPr>
          <p:nvPr>
            <p:ph idx="1"/>
          </p:nvPr>
        </p:nvPicPr>
        <p:blipFill>
          <a:blip r:embed="rId2"/>
          <a:srcRect/>
          <a:stretch>
            <a:fillRect/>
          </a:stretch>
        </p:blipFill>
        <p:spPr bwMode="auto">
          <a:xfrm>
            <a:off x="1981200" y="1752600"/>
            <a:ext cx="4427918" cy="410924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With cube game object selected if we move the cube you will notice that the sphere game object is also moving along with it</a:t>
            </a:r>
          </a:p>
          <a:p>
            <a:r>
              <a:rPr lang="en-US" dirty="0" smtClean="0"/>
              <a:t>This is happening because the sphere game object is now child of the cube game object</a:t>
            </a:r>
          </a:p>
          <a:p>
            <a:r>
              <a:rPr lang="en-US" dirty="0" smtClean="0"/>
              <a:t>If we select the sphere and move it then you will see that moving the sphere game object has no effect on its parent game object i.e. the cube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We can also place multiple game object of similar type inside a single game object</a:t>
            </a:r>
          </a:p>
          <a:p>
            <a:r>
              <a:rPr lang="en-US" dirty="0" smtClean="0"/>
              <a:t>Click on the plus sign drop down and click on create empty button, so we will create an empty game object </a:t>
            </a:r>
          </a:p>
          <a:p>
            <a:r>
              <a:rPr lang="en-US" dirty="0" smtClean="0"/>
              <a:t>We will use this empty game object as a holder to hold the cube and the sphere game object </a:t>
            </a:r>
          </a:p>
          <a:p>
            <a:r>
              <a:rPr lang="en-US" dirty="0" smtClean="0"/>
              <a:t>Rename this game object as </a:t>
            </a:r>
            <a:r>
              <a:rPr lang="en-US" b="1" dirty="0" err="1" smtClean="0"/>
              <a:t>cubeSphere</a:t>
            </a:r>
            <a:r>
              <a:rPr lang="en-US" b="1" dirty="0" err="1" smtClean="0"/>
              <a:t>H</a:t>
            </a:r>
            <a:r>
              <a:rPr lang="en-US" b="1" dirty="0" err="1" smtClean="0"/>
              <a:t>older</a:t>
            </a:r>
            <a:endParaRPr lang="en-US" b="1"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Select the cube game object and move it inside the </a:t>
            </a:r>
            <a:r>
              <a:rPr lang="en-US" b="1" dirty="0" err="1" smtClean="0"/>
              <a:t>cubeSphereHolder</a:t>
            </a:r>
            <a:endParaRPr lang="en-US" b="1" dirty="0" smtClean="0"/>
          </a:p>
          <a:p>
            <a:r>
              <a:rPr lang="en-US" dirty="0" smtClean="0"/>
              <a:t>Now, cube game object is a child of </a:t>
            </a:r>
            <a:r>
              <a:rPr lang="en-US" b="1" dirty="0" err="1" smtClean="0"/>
              <a:t>cubeSphereHolder</a:t>
            </a:r>
            <a:r>
              <a:rPr lang="en-US" b="1" dirty="0" smtClean="0"/>
              <a:t> </a:t>
            </a:r>
            <a:r>
              <a:rPr lang="en-US" dirty="0" smtClean="0"/>
              <a:t> and sphere game object is a child of the cube game object </a:t>
            </a:r>
          </a:p>
          <a:p>
            <a:r>
              <a:rPr lang="en-US" dirty="0" smtClean="0"/>
              <a:t>Alternatively, we can make the cube and the sphere directly the child of </a:t>
            </a:r>
            <a:r>
              <a:rPr lang="en-US" b="1" dirty="0" err="1" smtClean="0"/>
              <a:t>cubeSphereHolder</a:t>
            </a:r>
            <a:endParaRPr lang="en-US" b="1" dirty="0" smtClean="0"/>
          </a:p>
          <a:p>
            <a:r>
              <a:rPr lang="en-US" dirty="0" smtClean="0"/>
              <a:t>Move sphere out of this cube </a:t>
            </a:r>
          </a:p>
          <a:p>
            <a:r>
              <a:rPr lang="en-US" dirty="0" smtClean="0"/>
              <a:t>To </a:t>
            </a:r>
            <a:r>
              <a:rPr lang="en-US" dirty="0" err="1" smtClean="0"/>
              <a:t>unchild</a:t>
            </a:r>
            <a:r>
              <a:rPr lang="en-US" dirty="0" smtClean="0"/>
              <a:t> drag it out, it is an individual child</a:t>
            </a:r>
          </a:p>
          <a:p>
            <a:r>
              <a:rPr lang="en-US" dirty="0" smtClean="0"/>
              <a:t>Now drag it to </a:t>
            </a:r>
            <a:r>
              <a:rPr lang="en-US" b="1" dirty="0" err="1" smtClean="0"/>
              <a:t>cubeSphereHolder</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Autofit/>
          </a:bodyPr>
          <a:lstStyle/>
          <a:p>
            <a:r>
              <a:rPr lang="en-US" sz="2000" dirty="0" smtClean="0"/>
              <a:t>                 </a:t>
            </a:r>
            <a:r>
              <a:rPr lang="en-US" sz="2800" i="1" dirty="0" smtClean="0"/>
              <a:t>Pivot/centre</a:t>
            </a:r>
            <a:r>
              <a:rPr lang="en-US" sz="2800" dirty="0" smtClean="0"/>
              <a:t> </a:t>
            </a:r>
            <a:r>
              <a:rPr lang="en-US" sz="2800" dirty="0" smtClean="0"/>
              <a:t>tool </a:t>
            </a:r>
            <a:r>
              <a:rPr lang="en-US" sz="2800" dirty="0" smtClean="0"/>
              <a:t>and </a:t>
            </a:r>
            <a:r>
              <a:rPr lang="en-US" sz="2800" dirty="0" smtClean="0"/>
              <a:t>the </a:t>
            </a:r>
            <a:r>
              <a:rPr lang="en-US" sz="2800" i="1" dirty="0" smtClean="0"/>
              <a:t>local/global</a:t>
            </a:r>
            <a:r>
              <a:rPr lang="en-US" sz="2800" dirty="0" smtClean="0"/>
              <a:t> </a:t>
            </a:r>
            <a:r>
              <a:rPr lang="en-US" sz="2800" dirty="0" smtClean="0"/>
              <a:t>tool</a:t>
            </a:r>
            <a:r>
              <a:rPr lang="en-US" sz="5400" dirty="0" smtClean="0"/>
              <a:t/>
            </a:r>
            <a:br>
              <a:rPr lang="en-US" sz="5400" dirty="0" smtClean="0"/>
            </a:br>
            <a:endParaRPr lang="en-US" dirty="0"/>
          </a:p>
        </p:txBody>
      </p:sp>
      <p:sp>
        <p:nvSpPr>
          <p:cNvPr id="3" name="Content Placeholder 2"/>
          <p:cNvSpPr>
            <a:spLocks noGrp="1"/>
          </p:cNvSpPr>
          <p:nvPr>
            <p:ph idx="1"/>
          </p:nvPr>
        </p:nvSpPr>
        <p:spPr/>
        <p:txBody>
          <a:bodyPr>
            <a:normAutofit/>
          </a:bodyPr>
          <a:lstStyle/>
          <a:p>
            <a:r>
              <a:rPr lang="en-US" dirty="0" smtClean="0"/>
              <a:t>In unity, the </a:t>
            </a:r>
            <a:r>
              <a:rPr lang="en-US" i="1" dirty="0" smtClean="0"/>
              <a:t>pivot/centre</a:t>
            </a:r>
            <a:r>
              <a:rPr lang="en-US" dirty="0" smtClean="0"/>
              <a:t> </a:t>
            </a:r>
            <a:r>
              <a:rPr lang="en-US" dirty="0" smtClean="0"/>
              <a:t>tool is used for viewing the actual </a:t>
            </a:r>
            <a:r>
              <a:rPr lang="en-US" dirty="0" smtClean="0"/>
              <a:t>pivot </a:t>
            </a:r>
            <a:r>
              <a:rPr lang="en-US" dirty="0" smtClean="0"/>
              <a:t>position of the parent game object </a:t>
            </a:r>
          </a:p>
          <a:p>
            <a:pPr>
              <a:buNone/>
            </a:pPr>
            <a:r>
              <a:rPr lang="en-US" dirty="0" smtClean="0"/>
              <a:t>   or </a:t>
            </a:r>
          </a:p>
          <a:p>
            <a:r>
              <a:rPr lang="en-US" dirty="0" smtClean="0"/>
              <a:t> it is used for viewing the centre pivot position of the parent game object with respect to the different child game objects which are present inside the parent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 </a:t>
            </a:r>
            <a:r>
              <a:rPr lang="en-US" i="1" dirty="0" smtClean="0"/>
              <a:t>pivot/centre</a:t>
            </a:r>
            <a:r>
              <a:rPr lang="en-US" dirty="0" smtClean="0"/>
              <a:t> tool set to pivot if I click on the </a:t>
            </a:r>
            <a:r>
              <a:rPr lang="en-US" b="1" dirty="0" err="1" smtClean="0"/>
              <a:t>cubeSphereHolder</a:t>
            </a:r>
            <a:r>
              <a:rPr lang="en-US" dirty="0" smtClean="0"/>
              <a:t> game object then the pivot of this </a:t>
            </a:r>
            <a:r>
              <a:rPr lang="en-US" b="1" dirty="0" err="1" smtClean="0"/>
              <a:t>cubeSphereHolder</a:t>
            </a:r>
            <a:r>
              <a:rPr lang="en-US" b="1" dirty="0" smtClean="0"/>
              <a:t> </a:t>
            </a:r>
            <a:r>
              <a:rPr lang="en-US" dirty="0" smtClean="0"/>
              <a:t>will appear at its original position (0, 0, 0) </a:t>
            </a:r>
          </a:p>
          <a:p>
            <a:r>
              <a:rPr lang="en-US" dirty="0" smtClean="0"/>
              <a:t>If clicked on </a:t>
            </a:r>
            <a:r>
              <a:rPr lang="en-US" i="1" dirty="0" smtClean="0"/>
              <a:t>pivot/centre</a:t>
            </a:r>
            <a:r>
              <a:rPr lang="en-US" dirty="0" smtClean="0"/>
              <a:t> tool and set it to centre we will see that the pivot of this </a:t>
            </a:r>
            <a:r>
              <a:rPr lang="en-US" b="1" dirty="0" err="1" smtClean="0"/>
              <a:t>cubeSphereHolder</a:t>
            </a:r>
            <a:r>
              <a:rPr lang="en-US" b="1" dirty="0" smtClean="0"/>
              <a:t> </a:t>
            </a:r>
            <a:r>
              <a:rPr lang="en-US" dirty="0" smtClean="0"/>
              <a:t>is now in the middle of the sphere and the cube game object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happens because when we change the </a:t>
            </a:r>
            <a:r>
              <a:rPr lang="en-US" i="1" dirty="0" smtClean="0"/>
              <a:t>pivot/centre</a:t>
            </a:r>
            <a:r>
              <a:rPr lang="en-US" dirty="0" smtClean="0"/>
              <a:t> option to centre so during the time unity takes the position input of the cube and sphere  </a:t>
            </a:r>
          </a:p>
          <a:p>
            <a:r>
              <a:rPr lang="en-US" dirty="0" smtClean="0"/>
              <a:t>A</a:t>
            </a:r>
            <a:r>
              <a:rPr lang="en-US" dirty="0" smtClean="0"/>
              <a:t>fter taking the input of the two child game object, it positions the parent (</a:t>
            </a:r>
            <a:r>
              <a:rPr lang="en-US" b="1" dirty="0" err="1" smtClean="0"/>
              <a:t>cubeSphereHolder</a:t>
            </a:r>
            <a:r>
              <a:rPr lang="en-US" b="1" dirty="0" smtClean="0"/>
              <a:t>) </a:t>
            </a:r>
            <a:r>
              <a:rPr lang="en-US" dirty="0" smtClean="0"/>
              <a:t>in centre of the two child game objects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If we add another game object by duplicating the sphere ( for duplicating </a:t>
            </a:r>
            <a:r>
              <a:rPr lang="en-US" dirty="0" err="1" smtClean="0"/>
              <a:t>ctl</a:t>
            </a:r>
            <a:r>
              <a:rPr lang="en-US" dirty="0" smtClean="0"/>
              <a:t> + d -- windows user, command + d -----</a:t>
            </a:r>
            <a:r>
              <a:rPr lang="en-US" dirty="0" err="1" smtClean="0"/>
              <a:t>mac</a:t>
            </a:r>
            <a:r>
              <a:rPr lang="en-US" dirty="0" smtClean="0"/>
              <a:t> users)</a:t>
            </a:r>
          </a:p>
          <a:p>
            <a:r>
              <a:rPr lang="en-US" dirty="0" smtClean="0"/>
              <a:t>After duplicating the sphere if we move the sphere on the right hand side and if click on the </a:t>
            </a:r>
            <a:r>
              <a:rPr lang="en-US" b="1" dirty="0" err="1" smtClean="0"/>
              <a:t>cubeSphereHolder</a:t>
            </a:r>
            <a:r>
              <a:rPr lang="en-US" b="1" dirty="0" smtClean="0"/>
              <a:t> </a:t>
            </a:r>
            <a:r>
              <a:rPr lang="en-US" dirty="0" smtClean="0"/>
              <a:t>then we will see that the pivot position is changed </a:t>
            </a:r>
          </a:p>
          <a:p>
            <a:r>
              <a:rPr lang="en-US" dirty="0" smtClean="0"/>
              <a:t>Now there are three child game objects inside the </a:t>
            </a:r>
            <a:r>
              <a:rPr lang="en-US" b="1" dirty="0" err="1" smtClean="0"/>
              <a:t>cubeSphereHolder</a:t>
            </a:r>
            <a:r>
              <a:rPr lang="en-US" b="1" dirty="0" smtClean="0"/>
              <a:t> </a:t>
            </a:r>
            <a:r>
              <a:rPr lang="en-US" dirty="0" smtClean="0"/>
              <a:t> so unity takes input from these three child game objects and it positions the pivot of the </a:t>
            </a:r>
            <a:r>
              <a:rPr lang="en-US" b="1" dirty="0" err="1" smtClean="0"/>
              <a:t>cubeSphereHolder</a:t>
            </a:r>
            <a:r>
              <a:rPr lang="en-US" b="1" dirty="0" smtClean="0"/>
              <a:t> </a:t>
            </a:r>
            <a:r>
              <a:rPr lang="en-US" dirty="0" smtClean="0"/>
              <a:t>accordingly</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Local/Global Tool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local/global </a:t>
            </a:r>
            <a:r>
              <a:rPr lang="en-US" dirty="0" smtClean="0"/>
              <a:t>t</a:t>
            </a:r>
            <a:r>
              <a:rPr lang="en-US" dirty="0" smtClean="0"/>
              <a:t>ool we can position and rotate game objects locally and globally</a:t>
            </a:r>
          </a:p>
          <a:p>
            <a:r>
              <a:rPr lang="en-US" dirty="0" smtClean="0"/>
              <a:t>Click on the </a:t>
            </a:r>
            <a:r>
              <a:rPr lang="en-US" dirty="0" smtClean="0"/>
              <a:t>Local/Global </a:t>
            </a:r>
            <a:r>
              <a:rPr lang="en-US" dirty="0" smtClean="0"/>
              <a:t>Tool set it to local </a:t>
            </a:r>
          </a:p>
          <a:p>
            <a:r>
              <a:rPr lang="en-US" dirty="0" smtClean="0"/>
              <a:t>With local option set, if we select the cube game object next if I select the rotate tool and rotate the cube then we find spherical lines surrounding cube are also being rotated</a:t>
            </a:r>
          </a:p>
          <a:p>
            <a:r>
              <a:rPr lang="en-US" dirty="0" smtClean="0"/>
              <a:t>If we select the position tool, then we will see that the x, y and z axis of this cube are also rotated along the z-axis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relationship between color and axis is also found </a:t>
            </a:r>
          </a:p>
          <a:p>
            <a:endParaRPr lang="en-US" dirty="0" smtClean="0"/>
          </a:p>
          <a:p>
            <a:endParaRPr lang="en-US" dirty="0" smtClean="0"/>
          </a:p>
          <a:p>
            <a:endParaRPr lang="en-US" dirty="0"/>
          </a:p>
        </p:txBody>
      </p:sp>
      <p:pic>
        <p:nvPicPr>
          <p:cNvPr id="10" name="Picture 9" descr="uni.PNG"/>
          <p:cNvPicPr>
            <a:picLocks noChangeAspect="1"/>
          </p:cNvPicPr>
          <p:nvPr/>
        </p:nvPicPr>
        <p:blipFill>
          <a:blip r:embed="rId2"/>
          <a:stretch>
            <a:fillRect/>
          </a:stretch>
        </p:blipFill>
        <p:spPr>
          <a:xfrm>
            <a:off x="2971800" y="2824077"/>
            <a:ext cx="3124200" cy="314899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we select the y position arrow and move the cube then the cube moves is a particular direction</a:t>
            </a:r>
          </a:p>
          <a:p>
            <a:r>
              <a:rPr lang="en-US" dirty="0" smtClean="0"/>
              <a:t>Similarly if we sect the x axis, cube moves in another direction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If we select the global tool, then regardless of the rotation in which the cube is facing, the x, y and z axis will point towards the global position</a:t>
            </a:r>
          </a:p>
          <a:p>
            <a:r>
              <a:rPr lang="en-US" dirty="0" smtClean="0"/>
              <a:t>If we move the position of the cube it will move along global axis </a:t>
            </a:r>
          </a:p>
          <a:p>
            <a:r>
              <a:rPr lang="en-US" dirty="0" smtClean="0"/>
              <a:t>Local/global tool is used to move the position of game objects along global axis or local axis after rotating the game object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dirty="0" smtClean="0"/>
              <a:t>THANK YOU</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Alternatively, you can change the position of the cube by changing the values of the x, y and z axis from the Inspector panel</a:t>
            </a:r>
          </a:p>
          <a:p>
            <a:r>
              <a:rPr lang="en-US" dirty="0" smtClean="0"/>
              <a:t>If we place 0 in the x y and z position then you will see that the cube is at a position of 0 along x, y and z axis</a:t>
            </a:r>
          </a:p>
          <a:p>
            <a:r>
              <a:rPr lang="en-US" dirty="0" smtClean="0"/>
              <a:t>Now this position of x0 y0 and z0 is referred to as </a:t>
            </a:r>
            <a:r>
              <a:rPr lang="en-US" b="1" dirty="0" smtClean="0"/>
              <a:t>universal centre position </a:t>
            </a:r>
            <a:r>
              <a:rPr lang="en-US" dirty="0" smtClean="0"/>
              <a:t>inside unity</a:t>
            </a:r>
          </a:p>
          <a:p>
            <a:r>
              <a:rPr lang="en-US" dirty="0" smtClean="0"/>
              <a:t> the centre point where x, y and z axis arrows are joining is known as the </a:t>
            </a:r>
            <a:r>
              <a:rPr lang="en-US" b="1" dirty="0" smtClean="0"/>
              <a:t>pivot</a:t>
            </a:r>
          </a:p>
          <a:p>
            <a:r>
              <a:rPr lang="en-US" dirty="0" smtClean="0"/>
              <a:t>x, y and z axis arrows are referred to as pivot inside unity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the rotate tool and see how we can use to rotate the cube</a:t>
            </a:r>
          </a:p>
          <a:p>
            <a:r>
              <a:rPr lang="en-US" dirty="0" smtClean="0"/>
              <a:t>So with rotate tool selected you can see spherical lines around the cube</a:t>
            </a:r>
          </a:p>
          <a:p>
            <a:r>
              <a:rPr lang="en-US" dirty="0" smtClean="0"/>
              <a:t>Red spherical line will move the cube around x axis</a:t>
            </a:r>
          </a:p>
          <a:p>
            <a:r>
              <a:rPr lang="en-US" dirty="0" smtClean="0"/>
              <a:t>Green spherical line will move the cube around y axis</a:t>
            </a:r>
          </a:p>
          <a:p>
            <a:r>
              <a:rPr lang="en-US" dirty="0" smtClean="0"/>
              <a:t>Blue spherical line will move the cube around z axis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t>
            </a:r>
            <a:endParaRPr lang="en-US" dirty="0"/>
          </a:p>
        </p:txBody>
      </p:sp>
      <p:sp>
        <p:nvSpPr>
          <p:cNvPr id="3" name="Content Placeholder 2"/>
          <p:cNvSpPr>
            <a:spLocks noGrp="1"/>
          </p:cNvSpPr>
          <p:nvPr>
            <p:ph idx="1"/>
          </p:nvPr>
        </p:nvSpPr>
        <p:spPr/>
        <p:txBody>
          <a:bodyPr/>
          <a:lstStyle/>
          <a:p>
            <a:r>
              <a:rPr lang="en-US" dirty="0" smtClean="0"/>
              <a:t>There are two scale options</a:t>
            </a:r>
          </a:p>
          <a:p>
            <a:r>
              <a:rPr lang="en-US" dirty="0" smtClean="0"/>
              <a:t>The first option is the scale tool or 3D scale tool- with this we can change the scale of the cube in 3 dimensions</a:t>
            </a:r>
          </a:p>
          <a:p>
            <a:r>
              <a:rPr lang="en-US" dirty="0" smtClean="0"/>
              <a:t>The second option is </a:t>
            </a:r>
            <a:r>
              <a:rPr lang="en-US" dirty="0" err="1" smtClean="0"/>
              <a:t>rect</a:t>
            </a:r>
            <a:r>
              <a:rPr lang="en-US" dirty="0" smtClean="0"/>
              <a:t> tool option or 2D scale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 the scale tool selected, you can see four cubes surrounding a cube object</a:t>
            </a:r>
          </a:p>
          <a:p>
            <a:r>
              <a:rPr lang="en-US" dirty="0" smtClean="0"/>
              <a:t>This red cube will increase or decrease the scale of the game object in x axis, blue cube will change the scale of the game object in z axis,  and the green cube will change the scale of the game object in y axis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TotalTime>
  <Words>2521</Words>
  <Application>Microsoft Office PowerPoint</Application>
  <PresentationFormat>On-screen Show (4:3)</PresentationFormat>
  <Paragraphs>159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Inside Unity</vt:lpstr>
      <vt:lpstr>Moving Rotating Scaling Game Object inside Unity </vt:lpstr>
      <vt:lpstr>Moving</vt:lpstr>
      <vt:lpstr>Slide 4</vt:lpstr>
      <vt:lpstr>Slide 5</vt:lpstr>
      <vt:lpstr>Slide 6</vt:lpstr>
      <vt:lpstr>Rotating</vt:lpstr>
      <vt:lpstr>Scaling </vt:lpstr>
      <vt:lpstr>Slide 9</vt:lpstr>
      <vt:lpstr>Slide 10</vt:lpstr>
      <vt:lpstr>Slide 11</vt:lpstr>
      <vt:lpstr>Slide 12</vt:lpstr>
      <vt:lpstr>Slide 13</vt:lpstr>
      <vt:lpstr>Slide 14</vt:lpstr>
      <vt:lpstr>Slide 15</vt:lpstr>
      <vt:lpstr>Slide 16</vt:lpstr>
      <vt:lpstr>Slide 17</vt:lpstr>
      <vt:lpstr>Slide 18</vt:lpstr>
      <vt:lpstr>Slide 19</vt:lpstr>
      <vt:lpstr>Game Panel in Unity</vt:lpstr>
      <vt:lpstr>Slide 21</vt:lpstr>
      <vt:lpstr>Slide 22</vt:lpstr>
      <vt:lpstr>Slide 23</vt:lpstr>
      <vt:lpstr>Slide 24</vt:lpstr>
      <vt:lpstr>Slide 25</vt:lpstr>
      <vt:lpstr>Slide 26</vt:lpstr>
      <vt:lpstr>Slide 27</vt:lpstr>
      <vt:lpstr>Slide 28</vt:lpstr>
      <vt:lpstr>Slide 29</vt:lpstr>
      <vt:lpstr>Physics components</vt:lpstr>
      <vt:lpstr>Slide 31</vt:lpstr>
      <vt:lpstr>Slide 32</vt:lpstr>
      <vt:lpstr>Slide 33</vt:lpstr>
      <vt:lpstr>Slide 34</vt:lpstr>
      <vt:lpstr>How to increase lighting inside scene panel</vt:lpstr>
      <vt:lpstr>Adding colors to Game Object</vt:lpstr>
      <vt:lpstr>Slide 37</vt:lpstr>
      <vt:lpstr>Adding textures to Game Object</vt:lpstr>
      <vt:lpstr>Slide 39</vt:lpstr>
      <vt:lpstr>Slide 40</vt:lpstr>
      <vt:lpstr>Slide 41</vt:lpstr>
      <vt:lpstr>Slide 42</vt:lpstr>
      <vt:lpstr>Slide 43</vt:lpstr>
      <vt:lpstr>Slide 44</vt:lpstr>
      <vt:lpstr>                 Pivot/centre tool and the local/global tool </vt:lpstr>
      <vt:lpstr>Slide 46</vt:lpstr>
      <vt:lpstr>Slide 47</vt:lpstr>
      <vt:lpstr>Slide 48</vt:lpstr>
      <vt:lpstr>Local/Global Tool</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Unity</dc:title>
  <dc:creator>UEM</dc:creator>
  <cp:lastModifiedBy>UEM</cp:lastModifiedBy>
  <cp:revision>182</cp:revision>
  <dcterms:created xsi:type="dcterms:W3CDTF">2021-08-02T10:13:47Z</dcterms:created>
  <dcterms:modified xsi:type="dcterms:W3CDTF">2021-08-18T08:32:13Z</dcterms:modified>
</cp:coreProperties>
</file>