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28600" y="228600"/>
            <a:ext cx="1066800" cy="71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ufori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and Vuforia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Panchali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r>
              <a:rPr lang="en-US" dirty="0" smtClean="0"/>
              <a:t> </a:t>
            </a:r>
            <a:r>
              <a:rPr lang="en-US" dirty="0" err="1" smtClean="0"/>
              <a:t>Choudhury</a:t>
            </a:r>
            <a:endParaRPr lang="en-US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smtClean="0"/>
              <a:t>UEMK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Vuforia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Vuforia account </a:t>
            </a:r>
          </a:p>
          <a:p>
            <a:r>
              <a:rPr lang="en-US" b="1" dirty="0" smtClean="0"/>
              <a:t>Develop </a:t>
            </a:r>
            <a:r>
              <a:rPr lang="en-US" b="1" dirty="0" err="1" smtClean="0"/>
              <a:t>tab</a:t>
            </a:r>
            <a:r>
              <a:rPr lang="en-US" b="1" dirty="0" err="1" smtClean="0">
                <a:sym typeface="Wingdings" pitchFamily="2" charset="2"/>
              </a:rPr>
              <a:t>Target</a:t>
            </a:r>
            <a:r>
              <a:rPr lang="en-US" b="1" dirty="0" smtClean="0">
                <a:sym typeface="Wingdings" pitchFamily="2" charset="2"/>
              </a:rPr>
              <a:t> Manager Tab</a:t>
            </a:r>
          </a:p>
          <a:p>
            <a:r>
              <a:rPr lang="en-US" b="1" dirty="0" smtClean="0">
                <a:sym typeface="Wingdings" pitchFamily="2" charset="2"/>
              </a:rPr>
              <a:t>Add Database</a:t>
            </a:r>
          </a:p>
          <a:p>
            <a:r>
              <a:rPr lang="en-US" b="1" dirty="0" smtClean="0">
                <a:sym typeface="Wingdings" pitchFamily="2" charset="2"/>
              </a:rPr>
              <a:t>Give a name to the database and select type as Device</a:t>
            </a:r>
          </a:p>
          <a:p>
            <a:r>
              <a:rPr lang="en-US" dirty="0" smtClean="0">
                <a:sym typeface="Wingdings" pitchFamily="2" charset="2"/>
              </a:rPr>
              <a:t>Device Target means Image target will be saved inside Smartphone’s device</a:t>
            </a:r>
          </a:p>
          <a:p>
            <a:r>
              <a:rPr lang="en-US" dirty="0" smtClean="0">
                <a:sym typeface="Wingdings" pitchFamily="2" charset="2"/>
              </a:rPr>
              <a:t>Cloud option means that the image target will be stored inside vuforia cloud and for accessing we need Internet connection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Vumark is an advanced image target technology developed by vuforia </a:t>
            </a:r>
          </a:p>
          <a:p>
            <a:r>
              <a:rPr lang="en-US" dirty="0" smtClean="0"/>
              <a:t>These are similar to QR codes or barcodes</a:t>
            </a:r>
          </a:p>
          <a:p>
            <a:r>
              <a:rPr lang="en-US" dirty="0" smtClean="0"/>
              <a:t>We can develop multiple image targets which look similar but all the images have different feature points that distinguish them from each other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Create a database</a:t>
            </a:r>
          </a:p>
          <a:p>
            <a:r>
              <a:rPr lang="en-US" dirty="0" smtClean="0"/>
              <a:t>Add Target</a:t>
            </a:r>
          </a:p>
          <a:p>
            <a:r>
              <a:rPr lang="en-US" dirty="0" smtClean="0"/>
              <a:t>Single image</a:t>
            </a:r>
          </a:p>
          <a:p>
            <a:r>
              <a:rPr lang="en-US" dirty="0" smtClean="0"/>
              <a:t>Browse button</a:t>
            </a:r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Jpeg </a:t>
            </a:r>
          </a:p>
          <a:p>
            <a:r>
              <a:rPr lang="en-US" dirty="0" smtClean="0"/>
              <a:t>2mb</a:t>
            </a:r>
          </a:p>
          <a:p>
            <a:r>
              <a:rPr lang="en-US" dirty="0" smtClean="0"/>
              <a:t>Width I meters (scale accordingly)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Yellow points are representation of how well the image will be recognized by the Smartphone camera or webcam</a:t>
            </a:r>
          </a:p>
          <a:p>
            <a:r>
              <a:rPr lang="en-US" dirty="0" smtClean="0"/>
              <a:t>Image Processing recognizing unique points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Download the database</a:t>
            </a:r>
          </a:p>
          <a:p>
            <a:r>
              <a:rPr lang="en-US" dirty="0" smtClean="0"/>
              <a:t>select unity option</a:t>
            </a:r>
          </a:p>
          <a:p>
            <a:r>
              <a:rPr lang="en-US" dirty="0" smtClean="0"/>
              <a:t>Import the database package inside unity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Projecting a 3D model on the target image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Plus sign dropdown to  add image target 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vuforia</a:t>
            </a:r>
            <a:r>
              <a:rPr lang="en-US" dirty="0" smtClean="0"/>
              <a:t> engine change from image to from database</a:t>
            </a:r>
          </a:p>
          <a:p>
            <a:r>
              <a:rPr lang="en-US" dirty="0" smtClean="0"/>
              <a:t>Select the database from the database dropdown</a:t>
            </a:r>
          </a:p>
          <a:p>
            <a:r>
              <a:rPr lang="en-US" dirty="0" smtClean="0"/>
              <a:t>Since this database contains only one image select the image  from the dropdown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In the advanced option you can see the width of the image and height</a:t>
            </a:r>
          </a:p>
          <a:p>
            <a:r>
              <a:rPr lang="en-US" dirty="0" smtClean="0"/>
              <a:t>To test the augmented reality output, we place a cube on top of the </a:t>
            </a:r>
            <a:r>
              <a:rPr lang="en-US" smtClean="0"/>
              <a:t>target image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Testing o/p on Android </a:t>
            </a:r>
            <a:r>
              <a:rPr lang="en-US" sz="3600" dirty="0" err="1" smtClean="0"/>
              <a:t>smartphone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Build and Run AR app</a:t>
            </a:r>
          </a:p>
          <a:p>
            <a:r>
              <a:rPr lang="en-US" dirty="0" smtClean="0"/>
              <a:t>Cross check whether JDK and SDK is installed in Unity</a:t>
            </a:r>
          </a:p>
          <a:p>
            <a:r>
              <a:rPr lang="en-US" dirty="0" smtClean="0"/>
              <a:t>Go to edit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preferences </a:t>
            </a:r>
          </a:p>
          <a:p>
            <a:r>
              <a:rPr lang="en-US" dirty="0" smtClean="0"/>
              <a:t>Go to External Tools scroll down to android option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549" t="13261" r="20656" b="10768"/>
          <a:stretch>
            <a:fillRect/>
          </a:stretch>
        </p:blipFill>
        <p:spPr bwMode="auto">
          <a:xfrm>
            <a:off x="1371600" y="1676400"/>
            <a:ext cx="6096000" cy="467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If you have not downloaded during installation </a:t>
            </a:r>
          </a:p>
          <a:p>
            <a:r>
              <a:rPr lang="en-US" dirty="0" smtClean="0"/>
              <a:t>For installing check version, go to Unity Hub </a:t>
            </a:r>
          </a:p>
          <a:p>
            <a:r>
              <a:rPr lang="en-US" dirty="0" smtClean="0"/>
              <a:t>Open installs</a:t>
            </a:r>
          </a:p>
          <a:p>
            <a:r>
              <a:rPr lang="en-US" dirty="0" smtClean="0"/>
              <a:t>Three dots on that particular version</a:t>
            </a:r>
          </a:p>
          <a:p>
            <a:r>
              <a:rPr lang="en-US" dirty="0" smtClean="0"/>
              <a:t>Add modules</a:t>
            </a:r>
          </a:p>
          <a:p>
            <a:pPr lvl="1"/>
            <a:r>
              <a:rPr lang="en-US" dirty="0" smtClean="0"/>
              <a:t>Grey checkbox means installed</a:t>
            </a:r>
          </a:p>
          <a:p>
            <a:pPr lvl="1"/>
            <a:r>
              <a:rPr lang="en-US" dirty="0" smtClean="0"/>
              <a:t>Blue not installed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Fundamentals of image target</a:t>
            </a:r>
          </a:p>
          <a:p>
            <a:r>
              <a:rPr lang="en-US" dirty="0" smtClean="0"/>
              <a:t>How to capture an image which can be used as image target</a:t>
            </a:r>
          </a:p>
          <a:p>
            <a:r>
              <a:rPr lang="en-US" dirty="0" smtClean="0"/>
              <a:t>Next we will create a vuforia license key and upload your image inside vuforia database and find out its star rating</a:t>
            </a:r>
          </a:p>
          <a:p>
            <a:r>
              <a:rPr lang="en-US" dirty="0" smtClean="0"/>
              <a:t>Activate the webcam and project a humanoid 3D model on top of the image target </a:t>
            </a:r>
          </a:p>
          <a:p>
            <a:r>
              <a:rPr lang="en-US" dirty="0" smtClean="0"/>
              <a:t>Finally build this complete project and test its output on your android </a:t>
            </a:r>
            <a:r>
              <a:rPr lang="en-US" dirty="0" err="1" smtClean="0"/>
              <a:t>smartphone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Restart Unity</a:t>
            </a:r>
          </a:p>
          <a:p>
            <a:r>
              <a:rPr lang="en-US" dirty="0" smtClean="0"/>
              <a:t>Building app</a:t>
            </a:r>
          </a:p>
          <a:p>
            <a:r>
              <a:rPr lang="en-US" dirty="0" smtClean="0"/>
              <a:t>File build settings</a:t>
            </a:r>
          </a:p>
          <a:p>
            <a:r>
              <a:rPr lang="en-US" dirty="0" smtClean="0"/>
              <a:t>Android platform</a:t>
            </a:r>
          </a:p>
          <a:p>
            <a:r>
              <a:rPr lang="en-US" dirty="0" smtClean="0"/>
              <a:t>Switch platform</a:t>
            </a:r>
          </a:p>
          <a:p>
            <a:r>
              <a:rPr lang="en-US" dirty="0" smtClean="0"/>
              <a:t>Add sample scene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Player settings</a:t>
            </a:r>
          </a:p>
          <a:p>
            <a:r>
              <a:rPr lang="en-US" dirty="0" smtClean="0"/>
              <a:t>Change company name</a:t>
            </a:r>
          </a:p>
          <a:p>
            <a:r>
              <a:rPr lang="en-US" dirty="0" smtClean="0"/>
              <a:t>Give your name</a:t>
            </a:r>
          </a:p>
          <a:p>
            <a:r>
              <a:rPr lang="en-US" dirty="0" smtClean="0"/>
              <a:t>Product name </a:t>
            </a:r>
            <a:r>
              <a:rPr lang="en-US" dirty="0" smtClean="0">
                <a:sym typeface="Wingdings" pitchFamily="2" charset="2"/>
              </a:rPr>
              <a:t>app name</a:t>
            </a:r>
          </a:p>
          <a:p>
            <a:r>
              <a:rPr lang="en-US" dirty="0" smtClean="0">
                <a:sym typeface="Wingdings" pitchFamily="2" charset="2"/>
              </a:rPr>
              <a:t>Change default icon to set a logo for your app</a:t>
            </a:r>
          </a:p>
          <a:p>
            <a:r>
              <a:rPr lang="en-US" dirty="0" smtClean="0">
                <a:sym typeface="Wingdings" pitchFamily="2" charset="2"/>
              </a:rPr>
              <a:t>Drag image inside Unity</a:t>
            </a:r>
          </a:p>
          <a:p>
            <a:r>
              <a:rPr lang="en-US" dirty="0" smtClean="0">
                <a:sym typeface="Wingdings" pitchFamily="2" charset="2"/>
              </a:rPr>
              <a:t>Data file  logo  </a:t>
            </a:r>
            <a:r>
              <a:rPr lang="en-US" dirty="0" err="1" smtClean="0">
                <a:sym typeface="Wingdings" pitchFamily="2" charset="2"/>
              </a:rPr>
              <a:t>logoimg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Default to 2D sprite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Drag logo to set ICON</a:t>
            </a:r>
          </a:p>
          <a:p>
            <a:r>
              <a:rPr lang="en-US" dirty="0" smtClean="0"/>
              <a:t>Inside Resolution</a:t>
            </a:r>
          </a:p>
          <a:p>
            <a:pPr marL="742950" lvl="2" indent="-342900"/>
            <a:r>
              <a:rPr lang="en-US" dirty="0" smtClean="0"/>
              <a:t>Landscape left</a:t>
            </a:r>
          </a:p>
          <a:p>
            <a:r>
              <a:rPr lang="en-US" dirty="0" smtClean="0"/>
              <a:t>Other settings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vulcan</a:t>
            </a:r>
            <a:r>
              <a:rPr lang="en-US" dirty="0" smtClean="0"/>
              <a:t> graphics (avoid black screen)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Package name</a:t>
            </a:r>
          </a:p>
          <a:p>
            <a:r>
              <a:rPr lang="en-US" dirty="0" smtClean="0"/>
              <a:t>Select minimum API level </a:t>
            </a:r>
            <a:r>
              <a:rPr lang="en-US" dirty="0" err="1" smtClean="0"/>
              <a:t>lolypop</a:t>
            </a:r>
            <a:endParaRPr lang="en-US" dirty="0" smtClean="0"/>
          </a:p>
          <a:p>
            <a:r>
              <a:rPr lang="en-US" dirty="0" smtClean="0"/>
              <a:t>Maximum API level </a:t>
            </a:r>
          </a:p>
          <a:p>
            <a:pPr lvl="1"/>
            <a:r>
              <a:rPr lang="en-US" dirty="0" smtClean="0"/>
              <a:t>Renamed as company name and product name</a:t>
            </a:r>
          </a:p>
          <a:p>
            <a:pPr lvl="1"/>
            <a:r>
              <a:rPr lang="en-US" dirty="0" err="1" smtClean="0"/>
              <a:t>com.companyname.productname</a:t>
            </a:r>
            <a:endParaRPr lang="en-US" dirty="0" smtClean="0"/>
          </a:p>
          <a:p>
            <a:pPr lvl="1"/>
            <a:r>
              <a:rPr lang="en-US" dirty="0" smtClean="0"/>
              <a:t>Free to change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Build settings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ARLONE.apk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After the </a:t>
            </a:r>
            <a:r>
              <a:rPr lang="en-US" dirty="0" err="1" smtClean="0"/>
              <a:t>apk</a:t>
            </a:r>
            <a:r>
              <a:rPr lang="en-US" dirty="0" smtClean="0"/>
              <a:t> file is created we will transfer it to android Smartphone</a:t>
            </a:r>
          </a:p>
          <a:p>
            <a:r>
              <a:rPr lang="en-US" dirty="0" smtClean="0"/>
              <a:t>Connect Android Smartphone via USB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the app to your </a:t>
            </a:r>
            <a:r>
              <a:rPr lang="en-US" dirty="0" err="1" smtClean="0"/>
              <a:t>smartphone</a:t>
            </a:r>
            <a:endParaRPr lang="en-US" dirty="0" smtClean="0"/>
          </a:p>
          <a:p>
            <a:r>
              <a:rPr lang="en-US" dirty="0" smtClean="0"/>
              <a:t>Install it </a:t>
            </a:r>
          </a:p>
          <a:p>
            <a:r>
              <a:rPr lang="en-US" dirty="0" smtClean="0"/>
              <a:t>Run the app in your Smartphone to test 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Importing Vuforia Package inside Unity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Create a unity project</a:t>
            </a:r>
          </a:p>
          <a:p>
            <a:r>
              <a:rPr lang="en-US" dirty="0" smtClean="0"/>
              <a:t>Create a Vuforia Development account </a:t>
            </a:r>
          </a:p>
          <a:p>
            <a:pPr lvl="1"/>
            <a:r>
              <a:rPr lang="en-US" dirty="0" smtClean="0">
                <a:hlinkClick r:id="rId2"/>
              </a:rPr>
              <a:t>https://developer.vuforia.com/</a:t>
            </a:r>
            <a:endParaRPr lang="en-US" dirty="0" smtClean="0"/>
          </a:p>
          <a:p>
            <a:r>
              <a:rPr lang="en-US" dirty="0" smtClean="0"/>
              <a:t>Import Vuforia SDK inside Unity project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u="sng" dirty="0" smtClean="0"/>
              <a:t> IF THERE IS PROBLEM IN INSTALLING VUFORIA PACKAGE FROM THE PREVIOUS WAY</a:t>
            </a:r>
          </a:p>
          <a:p>
            <a:pPr>
              <a:buNone/>
            </a:pPr>
            <a:r>
              <a:rPr lang="en-US" dirty="0" smtClean="0"/>
              <a:t>	Download Vuforia core sample from asset store and install vuforia package from core samples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camera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Delete the normal main camera and add AR camera</a:t>
            </a:r>
          </a:p>
          <a:p>
            <a:r>
              <a:rPr lang="en-US" dirty="0" smtClean="0"/>
              <a:t>AR camera will activate the webcam of laptop when you will check output in play mode</a:t>
            </a:r>
          </a:p>
          <a:p>
            <a:r>
              <a:rPr lang="en-US" dirty="0" smtClean="0"/>
              <a:t>Activate back camera of when testing output on smart phone</a:t>
            </a:r>
          </a:p>
          <a:p>
            <a:r>
              <a:rPr lang="en-US" dirty="0" smtClean="0"/>
              <a:t>After adding AR camera next if I play button then you can see the output from external webcam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project license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Open Vuforia</a:t>
            </a:r>
          </a:p>
          <a:p>
            <a:r>
              <a:rPr lang="en-US" dirty="0" smtClean="0"/>
              <a:t>Inside Vuforia engine portal click on the Develop tab </a:t>
            </a:r>
          </a:p>
          <a:p>
            <a:r>
              <a:rPr lang="en-US" dirty="0" smtClean="0"/>
              <a:t>Then click on License Manager tab </a:t>
            </a:r>
          </a:p>
          <a:p>
            <a:r>
              <a:rPr lang="en-US" dirty="0" smtClean="0"/>
              <a:t>For creating a new license key click on Get Development Key </a:t>
            </a:r>
          </a:p>
          <a:p>
            <a:r>
              <a:rPr lang="en-US" dirty="0" smtClean="0"/>
              <a:t>Give license key name  </a:t>
            </a:r>
          </a:p>
          <a:p>
            <a:r>
              <a:rPr lang="en-US" dirty="0" smtClean="0"/>
              <a:t>Click terms and conditions checkbox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Copy the license key ( a long string of text )</a:t>
            </a:r>
          </a:p>
          <a:p>
            <a:r>
              <a:rPr lang="en-US" dirty="0" smtClean="0"/>
              <a:t>Paste it inside Unity </a:t>
            </a:r>
          </a:p>
          <a:p>
            <a:pPr lvl="1"/>
            <a:r>
              <a:rPr lang="en-US" dirty="0" smtClean="0"/>
              <a:t>Open Unity project </a:t>
            </a:r>
          </a:p>
          <a:p>
            <a:pPr lvl="1"/>
            <a:r>
              <a:rPr lang="en-US" dirty="0" smtClean="0"/>
              <a:t>AR camera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Open Vuforia engine configuration</a:t>
            </a:r>
          </a:p>
          <a:p>
            <a:pPr lvl="1"/>
            <a:r>
              <a:rPr lang="en-US" dirty="0" smtClean="0"/>
              <a:t>Paste license key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After pasting the license key get automatically linked to the AR camera the minute we paste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Image target is a normal image which we place in front of the webcam or Smartphone camera</a:t>
            </a:r>
          </a:p>
          <a:p>
            <a:r>
              <a:rPr lang="en-US" dirty="0" smtClean="0"/>
              <a:t>Once the image is recognized we will project a 3D model on top of it</a:t>
            </a:r>
          </a:p>
          <a:p>
            <a:r>
              <a:rPr lang="en-US" dirty="0" smtClean="0"/>
              <a:t>Image target are also referred to as Marker’s in AR</a:t>
            </a:r>
          </a:p>
          <a:p>
            <a:r>
              <a:rPr lang="en-US" dirty="0" smtClean="0"/>
              <a:t>We will capture an image and then crop out its unnecessary parts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Camera Scanning App instead of inbuilt camera app</a:t>
            </a:r>
          </a:p>
          <a:p>
            <a:pPr lvl="1"/>
            <a:r>
              <a:rPr lang="en-US" b="1" dirty="0" smtClean="0"/>
              <a:t>Microsoft Office Lens (free)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751</Words>
  <Application>Microsoft Office PowerPoint</Application>
  <PresentationFormat>On-screen Show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Unity and Vuforia</vt:lpstr>
      <vt:lpstr>Slide 2</vt:lpstr>
      <vt:lpstr>Importing Vuforia Package inside Unity</vt:lpstr>
      <vt:lpstr>Slide 4</vt:lpstr>
      <vt:lpstr>Web camera output</vt:lpstr>
      <vt:lpstr>Creating project license key</vt:lpstr>
      <vt:lpstr>Slide 7</vt:lpstr>
      <vt:lpstr>Capturing Image</vt:lpstr>
      <vt:lpstr>Capturing image</vt:lpstr>
      <vt:lpstr>Creating Vuforia database</vt:lpstr>
      <vt:lpstr>Slide 11</vt:lpstr>
      <vt:lpstr>Slide 12</vt:lpstr>
      <vt:lpstr>Slide 13</vt:lpstr>
      <vt:lpstr>Slide 14</vt:lpstr>
      <vt:lpstr>Projecting a 3D model on the target image</vt:lpstr>
      <vt:lpstr>Slide 16</vt:lpstr>
      <vt:lpstr>Testing o/p on Android smartphone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and Vuforia</dc:title>
  <dc:creator>UEM</dc:creator>
  <cp:lastModifiedBy>UEM</cp:lastModifiedBy>
  <cp:revision>98</cp:revision>
  <dcterms:created xsi:type="dcterms:W3CDTF">2006-08-16T00:00:00Z</dcterms:created>
  <dcterms:modified xsi:type="dcterms:W3CDTF">2021-12-09T11:05:54Z</dcterms:modified>
</cp:coreProperties>
</file>