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 Reality</a:t>
            </a:r>
          </a:p>
        </p:txBody>
      </p:sp>
      <p:sp>
        <p:nvSpPr>
          <p:cNvPr id="3" name="Subtitle 2"/>
          <p:cNvSpPr>
            <a:spLocks noGrp="1"/>
          </p:cNvSpPr>
          <p:nvPr>
            <p:ph type="subTitle" idx="1"/>
          </p:nvPr>
        </p:nvSpPr>
        <p:spPr/>
        <p:txBody>
          <a:bodyPr/>
          <a:lstStyle/>
          <a:p>
            <a:r>
              <a:rPr lang="en-US" dirty="0"/>
              <a:t>-Dr. </a:t>
            </a:r>
            <a:r>
              <a:rPr lang="en-US" dirty="0" err="1"/>
              <a:t>Panchali</a:t>
            </a:r>
            <a:r>
              <a:rPr lang="en-US" dirty="0"/>
              <a:t> </a:t>
            </a:r>
            <a:r>
              <a:rPr lang="en-US" dirty="0" err="1"/>
              <a:t>Datta</a:t>
            </a:r>
            <a:r>
              <a:rPr lang="en-US" dirty="0"/>
              <a:t> </a:t>
            </a:r>
            <a:r>
              <a:rPr lang="en-US" dirty="0" err="1"/>
              <a:t>Choudhury</a:t>
            </a:r>
            <a:endParaRPr lang="en-US" dirty="0"/>
          </a:p>
          <a:p>
            <a:r>
              <a:rPr lang="en-US" dirty="0"/>
              <a:t>Assistant Professor</a:t>
            </a:r>
          </a:p>
          <a:p>
            <a:r>
              <a:rPr lang="en-US" dirty="0"/>
              <a:t>CS DEPT.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Oculus rift consisted of accelerometer sensors, gyroscope and optical lenses and Oculus rift was very expensive </a:t>
            </a:r>
          </a:p>
          <a:p>
            <a:r>
              <a:rPr lang="en-US" dirty="0"/>
              <a:t>Then Google launched Google Cardboard, so users required to have either a Smartphone or iPhone as these phones already have the necessary sensors built-in </a:t>
            </a:r>
          </a:p>
          <a:p>
            <a:r>
              <a:rPr lang="en-US" dirty="0"/>
              <a:t>It is because of Google Cardboard VR became popular among the masses</a:t>
            </a:r>
          </a:p>
          <a:p>
            <a:r>
              <a:rPr lang="en-US" dirty="0"/>
              <a:t>In Oculus rift, you need to connect the VR headset to high specification computer device which is again costly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75DF-4234-4AC7-9BB6-2D589393C7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3259F0-EAC7-43FE-AB62-670E073A7C3E}"/>
              </a:ext>
            </a:extLst>
          </p:cNvPr>
          <p:cNvSpPr>
            <a:spLocks noGrp="1"/>
          </p:cNvSpPr>
          <p:nvPr>
            <p:ph idx="1"/>
          </p:nvPr>
        </p:nvSpPr>
        <p:spPr/>
        <p:txBody>
          <a:bodyPr/>
          <a:lstStyle/>
          <a:p>
            <a:r>
              <a:rPr lang="en-IN" dirty="0"/>
              <a:t>With Google cardboard, you need an android Smartphone or iPhone that can be inserted inside it</a:t>
            </a:r>
          </a:p>
          <a:p>
            <a:r>
              <a:rPr lang="en-IN" dirty="0"/>
              <a:t>In VR your brain is tricked into thinking that the artificial reality is the actual reality</a:t>
            </a:r>
          </a:p>
          <a:p>
            <a:endParaRPr lang="en-IN" dirty="0"/>
          </a:p>
        </p:txBody>
      </p:sp>
    </p:spTree>
    <p:extLst>
      <p:ext uri="{BB962C8B-B14F-4D97-AF65-F5344CB8AC3E}">
        <p14:creationId xmlns:p14="http://schemas.microsoft.com/office/powerpoint/2010/main" val="385277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1261-4541-4974-8395-CAC1A7957953}"/>
              </a:ext>
            </a:extLst>
          </p:cNvPr>
          <p:cNvSpPr>
            <a:spLocks noGrp="1"/>
          </p:cNvSpPr>
          <p:nvPr>
            <p:ph type="title"/>
          </p:nvPr>
        </p:nvSpPr>
        <p:spPr/>
        <p:txBody>
          <a:bodyPr/>
          <a:lstStyle/>
          <a:p>
            <a:r>
              <a:rPr lang="en-IN" dirty="0"/>
              <a:t>Differences between VR and AR</a:t>
            </a:r>
          </a:p>
        </p:txBody>
      </p:sp>
      <p:sp>
        <p:nvSpPr>
          <p:cNvPr id="3" name="Content Placeholder 2">
            <a:extLst>
              <a:ext uri="{FF2B5EF4-FFF2-40B4-BE49-F238E27FC236}">
                <a16:creationId xmlns:a16="http://schemas.microsoft.com/office/drawing/2014/main" id="{8CE7936D-DBD7-4945-B148-23EDDBD385DC}"/>
              </a:ext>
            </a:extLst>
          </p:cNvPr>
          <p:cNvSpPr>
            <a:spLocks noGrp="1"/>
          </p:cNvSpPr>
          <p:nvPr>
            <p:ph idx="1"/>
          </p:nvPr>
        </p:nvSpPr>
        <p:spPr/>
        <p:txBody>
          <a:bodyPr>
            <a:normAutofit fontScale="85000" lnSpcReduction="10000"/>
          </a:bodyPr>
          <a:lstStyle/>
          <a:p>
            <a:r>
              <a:rPr lang="en-IN" dirty="0"/>
              <a:t>Virtual reality completely replaces your actual reality with artificial reality</a:t>
            </a:r>
          </a:p>
          <a:p>
            <a:r>
              <a:rPr lang="en-IN" dirty="0"/>
              <a:t>Augmented reality adds up virtual objects inside your actual real world environment</a:t>
            </a:r>
          </a:p>
          <a:p>
            <a:r>
              <a:rPr lang="en-IN" dirty="0"/>
              <a:t>For experiencing virtual reality you need a head-mounted device which will embrace you completely inside a virtual world</a:t>
            </a:r>
          </a:p>
          <a:p>
            <a:r>
              <a:rPr lang="en-IN" dirty="0"/>
              <a:t>Augmented reality can be experienced just with the help of an Android Smartphone or an iPhone other than Android Smartphone and the iPhone users can also use head’s up display like HoloLens and Meta2</a:t>
            </a:r>
          </a:p>
          <a:p>
            <a:endParaRPr lang="en-IN" dirty="0"/>
          </a:p>
          <a:p>
            <a:endParaRPr lang="en-IN" dirty="0"/>
          </a:p>
        </p:txBody>
      </p:sp>
    </p:spTree>
    <p:extLst>
      <p:ext uri="{BB962C8B-B14F-4D97-AF65-F5344CB8AC3E}">
        <p14:creationId xmlns:p14="http://schemas.microsoft.com/office/powerpoint/2010/main" val="1040315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A1D2-B90B-45FB-A102-535F9EF43A7F}"/>
              </a:ext>
            </a:extLst>
          </p:cNvPr>
          <p:cNvSpPr>
            <a:spLocks noGrp="1"/>
          </p:cNvSpPr>
          <p:nvPr>
            <p:ph type="title"/>
          </p:nvPr>
        </p:nvSpPr>
        <p:spPr/>
        <p:txBody>
          <a:bodyPr/>
          <a:lstStyle/>
          <a:p>
            <a:r>
              <a:rPr lang="en-IN" dirty="0"/>
              <a:t>Difference between AR and VR</a:t>
            </a:r>
          </a:p>
        </p:txBody>
      </p:sp>
      <p:sp>
        <p:nvSpPr>
          <p:cNvPr id="3" name="Content Placeholder 2">
            <a:extLst>
              <a:ext uri="{FF2B5EF4-FFF2-40B4-BE49-F238E27FC236}">
                <a16:creationId xmlns:a16="http://schemas.microsoft.com/office/drawing/2014/main" id="{A29C4208-8DFE-4151-8F52-A878D0E8446D}"/>
              </a:ext>
            </a:extLst>
          </p:cNvPr>
          <p:cNvSpPr>
            <a:spLocks noGrp="1"/>
          </p:cNvSpPr>
          <p:nvPr>
            <p:ph idx="1"/>
          </p:nvPr>
        </p:nvSpPr>
        <p:spPr/>
        <p:txBody>
          <a:bodyPr>
            <a:normAutofit fontScale="92500"/>
          </a:bodyPr>
          <a:lstStyle/>
          <a:p>
            <a:r>
              <a:rPr lang="en-IN" dirty="0"/>
              <a:t>For experiencing augmented reality camera is required, for virtual reality camera is not required</a:t>
            </a:r>
          </a:p>
          <a:p>
            <a:r>
              <a:rPr lang="en-IN" dirty="0"/>
              <a:t>Examples of VR head mounted displays include the Oculus Rift, HTC vibe, Google cardboard, Samsung Gear VR, Sony PlayStation VR</a:t>
            </a:r>
          </a:p>
          <a:p>
            <a:r>
              <a:rPr lang="en-IN" dirty="0"/>
              <a:t>Examples of augmented reality heads up displays, including the </a:t>
            </a:r>
            <a:r>
              <a:rPr lang="en-IN"/>
              <a:t>Hololens</a:t>
            </a:r>
            <a:r>
              <a:rPr lang="en-IN" dirty="0"/>
              <a:t> and the Meta 2</a:t>
            </a:r>
          </a:p>
        </p:txBody>
      </p:sp>
    </p:spTree>
    <p:extLst>
      <p:ext uri="{BB962C8B-B14F-4D97-AF65-F5344CB8AC3E}">
        <p14:creationId xmlns:p14="http://schemas.microsoft.com/office/powerpoint/2010/main" val="2768749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4714-DB73-4935-A516-3CA660438FCC}"/>
              </a:ext>
            </a:extLst>
          </p:cNvPr>
          <p:cNvSpPr>
            <a:spLocks noGrp="1"/>
          </p:cNvSpPr>
          <p:nvPr>
            <p:ph type="title"/>
          </p:nvPr>
        </p:nvSpPr>
        <p:spPr/>
        <p:txBody>
          <a:bodyPr/>
          <a:lstStyle/>
          <a:p>
            <a:r>
              <a:rPr lang="en-IN" dirty="0"/>
              <a:t>How to download Unity</a:t>
            </a:r>
          </a:p>
        </p:txBody>
      </p:sp>
      <p:sp>
        <p:nvSpPr>
          <p:cNvPr id="3" name="Content Placeholder 2">
            <a:extLst>
              <a:ext uri="{FF2B5EF4-FFF2-40B4-BE49-F238E27FC236}">
                <a16:creationId xmlns:a16="http://schemas.microsoft.com/office/drawing/2014/main" id="{99BE700E-CA26-4C4A-A243-C162F3969FA6}"/>
              </a:ext>
            </a:extLst>
          </p:cNvPr>
          <p:cNvSpPr>
            <a:spLocks noGrp="1"/>
          </p:cNvSpPr>
          <p:nvPr>
            <p:ph idx="1"/>
          </p:nvPr>
        </p:nvSpPr>
        <p:spPr/>
        <p:txBody>
          <a:bodyPr/>
          <a:lstStyle/>
          <a:p>
            <a:r>
              <a:rPr lang="en-IN" dirty="0"/>
              <a:t>Go to google and type unity hub download</a:t>
            </a:r>
          </a:p>
          <a:p>
            <a:r>
              <a:rPr lang="en-IN" dirty="0"/>
              <a:t>Go to unity3d.com/get-unity/downloads</a:t>
            </a:r>
          </a:p>
          <a:p>
            <a:endParaRPr lang="en-IN" dirty="0"/>
          </a:p>
        </p:txBody>
      </p:sp>
      <p:pic>
        <p:nvPicPr>
          <p:cNvPr id="5" name="Picture 4">
            <a:extLst>
              <a:ext uri="{FF2B5EF4-FFF2-40B4-BE49-F238E27FC236}">
                <a16:creationId xmlns:a16="http://schemas.microsoft.com/office/drawing/2014/main" id="{AB1EA3C2-7F4E-4A66-97E9-85E6DC1E60CC}"/>
              </a:ext>
            </a:extLst>
          </p:cNvPr>
          <p:cNvPicPr>
            <a:picLocks noChangeAspect="1"/>
          </p:cNvPicPr>
          <p:nvPr/>
        </p:nvPicPr>
        <p:blipFill rotWithShape="1">
          <a:blip r:embed="rId2"/>
          <a:srcRect t="8499" b="23320"/>
          <a:stretch/>
        </p:blipFill>
        <p:spPr>
          <a:xfrm>
            <a:off x="0" y="3078161"/>
            <a:ext cx="9144000" cy="3505201"/>
          </a:xfrm>
          <a:prstGeom prst="rect">
            <a:avLst/>
          </a:prstGeom>
        </p:spPr>
      </p:pic>
    </p:spTree>
    <p:extLst>
      <p:ext uri="{BB962C8B-B14F-4D97-AF65-F5344CB8AC3E}">
        <p14:creationId xmlns:p14="http://schemas.microsoft.com/office/powerpoint/2010/main" val="103609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FDD3-B89C-4264-8720-DB0C01B374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DC203A-97B7-4F74-BBB2-13ED5377FB23}"/>
              </a:ext>
            </a:extLst>
          </p:cNvPr>
          <p:cNvSpPr>
            <a:spLocks noGrp="1"/>
          </p:cNvSpPr>
          <p:nvPr>
            <p:ph idx="1"/>
          </p:nvPr>
        </p:nvSpPr>
        <p:spPr/>
        <p:txBody>
          <a:bodyPr>
            <a:normAutofit fontScale="92500" lnSpcReduction="10000"/>
          </a:bodyPr>
          <a:lstStyle/>
          <a:p>
            <a:r>
              <a:rPr lang="en-IN" dirty="0"/>
              <a:t>Download unity hub software</a:t>
            </a:r>
          </a:p>
          <a:p>
            <a:r>
              <a:rPr lang="en-IN" dirty="0"/>
              <a:t>Once it is completely downloaded copy it to your Desktop</a:t>
            </a:r>
          </a:p>
          <a:p>
            <a:r>
              <a:rPr lang="en-IN" dirty="0"/>
              <a:t>Now double click the unity hub setup file</a:t>
            </a:r>
          </a:p>
          <a:p>
            <a:r>
              <a:rPr lang="en-IN" dirty="0"/>
              <a:t>Agree to Unity’s terms and conditions</a:t>
            </a:r>
          </a:p>
          <a:p>
            <a:r>
              <a:rPr lang="en-IN" dirty="0"/>
              <a:t>Don’t make any changes in the destination folders</a:t>
            </a:r>
          </a:p>
          <a:p>
            <a:r>
              <a:rPr lang="en-IN" dirty="0"/>
              <a:t>It will be installed in C program files folder</a:t>
            </a:r>
          </a:p>
          <a:p>
            <a:r>
              <a:rPr lang="en-IN" dirty="0"/>
              <a:t>Click on the install button</a:t>
            </a:r>
          </a:p>
          <a:p>
            <a:endParaRPr lang="en-IN" dirty="0"/>
          </a:p>
          <a:p>
            <a:endParaRPr lang="en-IN" dirty="0"/>
          </a:p>
        </p:txBody>
      </p:sp>
    </p:spTree>
    <p:extLst>
      <p:ext uri="{BB962C8B-B14F-4D97-AF65-F5344CB8AC3E}">
        <p14:creationId xmlns:p14="http://schemas.microsoft.com/office/powerpoint/2010/main" val="3682572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E293-FD00-4D2C-903D-B91BF0DE71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C4AE2A-E586-4FB5-BDC0-D1C04A03A604}"/>
              </a:ext>
            </a:extLst>
          </p:cNvPr>
          <p:cNvSpPr>
            <a:spLocks noGrp="1"/>
          </p:cNvSpPr>
          <p:nvPr>
            <p:ph idx="1"/>
          </p:nvPr>
        </p:nvSpPr>
        <p:spPr/>
        <p:txBody>
          <a:bodyPr/>
          <a:lstStyle/>
          <a:p>
            <a:r>
              <a:rPr lang="en-IN" dirty="0"/>
              <a:t>Now once you finished installing the unity hub software if the run is checked it will open in the system automatically</a:t>
            </a:r>
          </a:p>
          <a:p>
            <a:r>
              <a:rPr lang="en-IN" dirty="0"/>
              <a:t>After installing Unity Hub software you can install the latest unity version or 2019 version from the Unity Hub</a:t>
            </a:r>
          </a:p>
          <a:p>
            <a:r>
              <a:rPr lang="en-IN" dirty="0"/>
              <a:t>Click the installs option</a:t>
            </a:r>
          </a:p>
          <a:p>
            <a:r>
              <a:rPr lang="en-IN" dirty="0"/>
              <a:t>Click add  and add the version</a:t>
            </a:r>
          </a:p>
          <a:p>
            <a:endParaRPr lang="en-IN" dirty="0"/>
          </a:p>
          <a:p>
            <a:endParaRPr lang="en-IN" dirty="0"/>
          </a:p>
        </p:txBody>
      </p:sp>
    </p:spTree>
    <p:extLst>
      <p:ext uri="{BB962C8B-B14F-4D97-AF65-F5344CB8AC3E}">
        <p14:creationId xmlns:p14="http://schemas.microsoft.com/office/powerpoint/2010/main" val="864372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5A28-5B9D-4BA4-A4E8-876A80FB1F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7E23AA-93D5-4126-AF01-2A32457B72F7}"/>
              </a:ext>
            </a:extLst>
          </p:cNvPr>
          <p:cNvSpPr>
            <a:spLocks noGrp="1"/>
          </p:cNvSpPr>
          <p:nvPr>
            <p:ph idx="1"/>
          </p:nvPr>
        </p:nvSpPr>
        <p:spPr>
          <a:xfrm>
            <a:off x="457200" y="1350180"/>
            <a:ext cx="8229600" cy="5257800"/>
          </a:xfrm>
        </p:spPr>
        <p:txBody>
          <a:bodyPr>
            <a:normAutofit fontScale="92500" lnSpcReduction="10000"/>
          </a:bodyPr>
          <a:lstStyle/>
          <a:p>
            <a:r>
              <a:rPr lang="en-IN" dirty="0"/>
              <a:t>Instead of installing the alpha or beta versions install the final versions (one with ‘f’ at the end)</a:t>
            </a:r>
          </a:p>
          <a:p>
            <a:r>
              <a:rPr lang="en-IN" dirty="0"/>
              <a:t>Click on next </a:t>
            </a:r>
          </a:p>
          <a:p>
            <a:r>
              <a:rPr lang="en-IN" dirty="0"/>
              <a:t>Select the modules along with unity</a:t>
            </a:r>
          </a:p>
          <a:p>
            <a:pPr lvl="1"/>
            <a:r>
              <a:rPr lang="en-IN" dirty="0"/>
              <a:t>Microsoft visual studio community (coding editor that we will be using along with unity )</a:t>
            </a:r>
          </a:p>
          <a:p>
            <a:pPr lvl="1"/>
            <a:r>
              <a:rPr lang="en-IN" dirty="0"/>
              <a:t>Android build support (with help of which we can build a unity application and test them on an android Smartphone)</a:t>
            </a:r>
          </a:p>
          <a:p>
            <a:pPr lvl="2"/>
            <a:r>
              <a:rPr lang="en-IN" dirty="0"/>
              <a:t>Android </a:t>
            </a:r>
            <a:r>
              <a:rPr lang="en-IN" dirty="0" err="1"/>
              <a:t>sdk</a:t>
            </a:r>
            <a:r>
              <a:rPr lang="en-IN" dirty="0"/>
              <a:t> and </a:t>
            </a:r>
            <a:r>
              <a:rPr lang="en-IN" dirty="0" err="1"/>
              <a:t>ndk</a:t>
            </a:r>
            <a:r>
              <a:rPr lang="en-IN" dirty="0"/>
              <a:t> tools </a:t>
            </a:r>
          </a:p>
          <a:p>
            <a:pPr lvl="2"/>
            <a:r>
              <a:rPr lang="en-IN" dirty="0"/>
              <a:t>Higher versions of unity check OpenJDK option</a:t>
            </a:r>
          </a:p>
          <a:p>
            <a:pPr lvl="1"/>
            <a:r>
              <a:rPr lang="en-IN" dirty="0"/>
              <a:t>Vuforia augmented reality support</a:t>
            </a:r>
          </a:p>
          <a:p>
            <a:pPr lvl="1"/>
            <a:endParaRPr lang="en-IN" dirty="0"/>
          </a:p>
          <a:p>
            <a:pPr lvl="2"/>
            <a:endParaRPr lang="en-IN" dirty="0"/>
          </a:p>
        </p:txBody>
      </p:sp>
    </p:spTree>
    <p:extLst>
      <p:ext uri="{BB962C8B-B14F-4D97-AF65-F5344CB8AC3E}">
        <p14:creationId xmlns:p14="http://schemas.microsoft.com/office/powerpoint/2010/main" val="426818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A932-9EDF-4945-A976-834D0980C8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1CA2EA-C8F7-4843-A14A-13DF8E9292CB}"/>
              </a:ext>
            </a:extLst>
          </p:cNvPr>
          <p:cNvSpPr>
            <a:spLocks noGrp="1"/>
          </p:cNvSpPr>
          <p:nvPr>
            <p:ph idx="1"/>
          </p:nvPr>
        </p:nvSpPr>
        <p:spPr/>
        <p:txBody>
          <a:bodyPr/>
          <a:lstStyle/>
          <a:p>
            <a:r>
              <a:rPr lang="en-IN" dirty="0"/>
              <a:t>Click on next agree terms and conditions</a:t>
            </a:r>
          </a:p>
          <a:p>
            <a:r>
              <a:rPr lang="en-IN" dirty="0"/>
              <a:t>Click on done and installation will start</a:t>
            </a:r>
          </a:p>
          <a:p>
            <a:r>
              <a:rPr lang="en-IN" dirty="0"/>
              <a:t>It might take long depending on Internet speed</a:t>
            </a:r>
          </a:p>
          <a:p>
            <a:r>
              <a:rPr lang="en-IN" dirty="0"/>
              <a:t>Once it is fully installed, you need to activate the unity software</a:t>
            </a:r>
          </a:p>
          <a:p>
            <a:endParaRPr lang="en-IN" dirty="0"/>
          </a:p>
          <a:p>
            <a:endParaRPr lang="en-IN" dirty="0"/>
          </a:p>
        </p:txBody>
      </p:sp>
    </p:spTree>
    <p:extLst>
      <p:ext uri="{BB962C8B-B14F-4D97-AF65-F5344CB8AC3E}">
        <p14:creationId xmlns:p14="http://schemas.microsoft.com/office/powerpoint/2010/main" val="1503761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D189-02A6-4376-B113-CCB41F9CF32F}"/>
              </a:ext>
            </a:extLst>
          </p:cNvPr>
          <p:cNvSpPr>
            <a:spLocks noGrp="1"/>
          </p:cNvSpPr>
          <p:nvPr>
            <p:ph type="title"/>
          </p:nvPr>
        </p:nvSpPr>
        <p:spPr/>
        <p:txBody>
          <a:bodyPr/>
          <a:lstStyle/>
          <a:p>
            <a:r>
              <a:rPr lang="en-IN" dirty="0"/>
              <a:t>Managing License</a:t>
            </a:r>
          </a:p>
        </p:txBody>
      </p:sp>
      <p:sp>
        <p:nvSpPr>
          <p:cNvPr id="3" name="Content Placeholder 2">
            <a:extLst>
              <a:ext uri="{FF2B5EF4-FFF2-40B4-BE49-F238E27FC236}">
                <a16:creationId xmlns:a16="http://schemas.microsoft.com/office/drawing/2014/main" id="{5B7E6326-B7F7-4B0F-B535-DFEEF32971C5}"/>
              </a:ext>
            </a:extLst>
          </p:cNvPr>
          <p:cNvSpPr>
            <a:spLocks noGrp="1"/>
          </p:cNvSpPr>
          <p:nvPr>
            <p:ph idx="1"/>
          </p:nvPr>
        </p:nvSpPr>
        <p:spPr/>
        <p:txBody>
          <a:bodyPr>
            <a:normAutofit fontScale="92500" lnSpcReduction="20000"/>
          </a:bodyPr>
          <a:lstStyle/>
          <a:p>
            <a:r>
              <a:rPr lang="en-IN" dirty="0"/>
              <a:t>Click manage license which is at the bottom</a:t>
            </a:r>
          </a:p>
          <a:p>
            <a:r>
              <a:rPr lang="en-IN" dirty="0"/>
              <a:t>Click login</a:t>
            </a:r>
          </a:p>
          <a:p>
            <a:r>
              <a:rPr lang="en-IN" dirty="0"/>
              <a:t>Create unity id</a:t>
            </a:r>
          </a:p>
          <a:p>
            <a:r>
              <a:rPr lang="en-IN" dirty="0"/>
              <a:t>Enter email</a:t>
            </a:r>
          </a:p>
          <a:p>
            <a:r>
              <a:rPr lang="en-IN" dirty="0"/>
              <a:t>Password</a:t>
            </a:r>
          </a:p>
          <a:p>
            <a:r>
              <a:rPr lang="en-IN" dirty="0" err="1"/>
              <a:t>Fullname</a:t>
            </a:r>
            <a:endParaRPr lang="en-IN" dirty="0"/>
          </a:p>
          <a:p>
            <a:r>
              <a:rPr lang="en-IN" dirty="0"/>
              <a:t>Agree terms</a:t>
            </a:r>
          </a:p>
          <a:p>
            <a:r>
              <a:rPr lang="en-IN" dirty="0"/>
              <a:t>Create unity id button</a:t>
            </a:r>
          </a:p>
          <a:p>
            <a:r>
              <a:rPr lang="en-IN" dirty="0"/>
              <a:t>An email will come</a:t>
            </a:r>
          </a:p>
          <a:p>
            <a:endParaRPr lang="en-IN" dirty="0"/>
          </a:p>
        </p:txBody>
      </p:sp>
    </p:spTree>
    <p:extLst>
      <p:ext uri="{BB962C8B-B14F-4D97-AF65-F5344CB8AC3E}">
        <p14:creationId xmlns:p14="http://schemas.microsoft.com/office/powerpoint/2010/main" val="257039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virtual reality?</a:t>
            </a:r>
          </a:p>
        </p:txBody>
      </p:sp>
      <p:sp>
        <p:nvSpPr>
          <p:cNvPr id="3" name="Content Placeholder 2"/>
          <p:cNvSpPr>
            <a:spLocks noGrp="1"/>
          </p:cNvSpPr>
          <p:nvPr>
            <p:ph idx="1"/>
          </p:nvPr>
        </p:nvSpPr>
        <p:spPr/>
        <p:txBody>
          <a:bodyPr/>
          <a:lstStyle/>
          <a:p>
            <a:r>
              <a:rPr lang="en-US" dirty="0"/>
              <a:t>Virtual reality is a fully immersive computer simulated technology generated with the help of realistic images sound and other sensations that gives the user a feeling of being in a different environment instead of the actual environment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8244-D036-403D-983E-65D80C45F7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236551-0073-472C-95DC-BFDC95A76700}"/>
              </a:ext>
            </a:extLst>
          </p:cNvPr>
          <p:cNvSpPr>
            <a:spLocks noGrp="1"/>
          </p:cNvSpPr>
          <p:nvPr>
            <p:ph idx="1"/>
          </p:nvPr>
        </p:nvSpPr>
        <p:spPr/>
        <p:txBody>
          <a:bodyPr/>
          <a:lstStyle/>
          <a:p>
            <a:r>
              <a:rPr lang="en-IN" dirty="0"/>
              <a:t>Click login in </a:t>
            </a:r>
          </a:p>
          <a:p>
            <a:r>
              <a:rPr lang="en-IN" dirty="0"/>
              <a:t>Enter unity email password</a:t>
            </a:r>
          </a:p>
          <a:p>
            <a:r>
              <a:rPr lang="en-IN" dirty="0"/>
              <a:t>Click activate new license</a:t>
            </a:r>
          </a:p>
          <a:p>
            <a:r>
              <a:rPr lang="en-IN" dirty="0"/>
              <a:t>Unity personal (free)</a:t>
            </a:r>
          </a:p>
          <a:p>
            <a:r>
              <a:rPr lang="en-IN"/>
              <a:t>Select I </a:t>
            </a:r>
            <a:r>
              <a:rPr lang="en-IN" dirty="0"/>
              <a:t>don’t use unity in professional capacity</a:t>
            </a:r>
          </a:p>
          <a:p>
            <a:pPr marL="0" indent="0">
              <a:buNone/>
            </a:pPr>
            <a:endParaRPr lang="en-IN" dirty="0"/>
          </a:p>
        </p:txBody>
      </p:sp>
    </p:spTree>
    <p:extLst>
      <p:ext uri="{BB962C8B-B14F-4D97-AF65-F5344CB8AC3E}">
        <p14:creationId xmlns:p14="http://schemas.microsoft.com/office/powerpoint/2010/main" val="3489299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virtual reality?</a:t>
            </a:r>
          </a:p>
        </p:txBody>
      </p:sp>
      <p:sp>
        <p:nvSpPr>
          <p:cNvPr id="3" name="Content Placeholder 2"/>
          <p:cNvSpPr>
            <a:spLocks noGrp="1"/>
          </p:cNvSpPr>
          <p:nvPr>
            <p:ph idx="1"/>
          </p:nvPr>
        </p:nvSpPr>
        <p:spPr/>
        <p:txBody>
          <a:bodyPr/>
          <a:lstStyle/>
          <a:p>
            <a:r>
              <a:rPr lang="en-US" dirty="0"/>
              <a:t>To experience virtual reality, users need a virtual reality headset that generates realistic images and 3D surround sound effects</a:t>
            </a:r>
          </a:p>
          <a:p>
            <a:r>
              <a:rPr lang="en-US" dirty="0"/>
              <a:t>The main goal of virtual reality is to replace the actual reality with a computer generated virtual environment and this reality could be in the form of a game, video, or some virtual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VR headsets</a:t>
            </a:r>
          </a:p>
        </p:txBody>
      </p:sp>
      <p:sp>
        <p:nvSpPr>
          <p:cNvPr id="3" name="Content Placeholder 2"/>
          <p:cNvSpPr>
            <a:spLocks noGrp="1"/>
          </p:cNvSpPr>
          <p:nvPr>
            <p:ph idx="1"/>
          </p:nvPr>
        </p:nvSpPr>
        <p:spPr/>
        <p:txBody>
          <a:bodyPr>
            <a:normAutofit lnSpcReduction="10000"/>
          </a:bodyPr>
          <a:lstStyle/>
          <a:p>
            <a:r>
              <a:rPr lang="en-US" dirty="0"/>
              <a:t>There are two types of virtual headset using which user can experience virtual reality </a:t>
            </a:r>
          </a:p>
          <a:p>
            <a:r>
              <a:rPr lang="en-US" dirty="0"/>
              <a:t>In the first type of VR headset you have to put your Smartphone inside a cardboard or a plastic case</a:t>
            </a:r>
          </a:p>
          <a:p>
            <a:pPr lvl="1"/>
            <a:r>
              <a:rPr lang="en-US" dirty="0"/>
              <a:t>For example</a:t>
            </a:r>
          </a:p>
          <a:p>
            <a:pPr lvl="1"/>
            <a:r>
              <a:rPr lang="en-US" dirty="0"/>
              <a:t>Google Cardboard</a:t>
            </a:r>
          </a:p>
          <a:p>
            <a:pPr lvl="1"/>
            <a:r>
              <a:rPr lang="en-US" dirty="0"/>
              <a:t>Samsung Gear VR</a:t>
            </a:r>
          </a:p>
          <a:p>
            <a:pPr lvl="1"/>
            <a:r>
              <a:rPr lang="en-US" dirty="0"/>
              <a:t>Google Daydream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VR headsets</a:t>
            </a:r>
          </a:p>
        </p:txBody>
      </p:sp>
      <p:sp>
        <p:nvSpPr>
          <p:cNvPr id="3" name="Content Placeholder 2"/>
          <p:cNvSpPr>
            <a:spLocks noGrp="1"/>
          </p:cNvSpPr>
          <p:nvPr>
            <p:ph idx="1"/>
          </p:nvPr>
        </p:nvSpPr>
        <p:spPr/>
        <p:txBody>
          <a:bodyPr>
            <a:normAutofit fontScale="92500" lnSpcReduction="20000"/>
          </a:bodyPr>
          <a:lstStyle/>
          <a:p>
            <a:r>
              <a:rPr lang="en-US" dirty="0"/>
              <a:t>In the second type of VR headset the user do not need a Smartphone as all the necessary components are built-in inside the VR headset</a:t>
            </a:r>
          </a:p>
          <a:p>
            <a:r>
              <a:rPr lang="en-US" dirty="0"/>
              <a:t>These VR headset consists of a screen, some sensors and lenses which help in tracking the user’s head position</a:t>
            </a:r>
          </a:p>
          <a:p>
            <a:r>
              <a:rPr lang="en-US" dirty="0"/>
              <a:t>Examples</a:t>
            </a:r>
          </a:p>
          <a:p>
            <a:pPr lvl="1"/>
            <a:r>
              <a:rPr lang="en-US" dirty="0"/>
              <a:t>Oculus Rift</a:t>
            </a:r>
          </a:p>
          <a:p>
            <a:pPr lvl="1"/>
            <a:r>
              <a:rPr lang="en-US" dirty="0"/>
              <a:t>HTC vive</a:t>
            </a:r>
          </a:p>
          <a:p>
            <a:pPr lvl="1"/>
            <a:r>
              <a:rPr lang="en-US" dirty="0"/>
              <a:t>Sony Morpheus (Sony Play station VR)</a:t>
            </a:r>
          </a:p>
          <a:p>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Both these VR headsets consists of a pair of lenses which allow the users to view stereoscopic images </a:t>
            </a:r>
          </a:p>
          <a:p>
            <a:r>
              <a:rPr lang="en-US" dirty="0"/>
              <a:t>Stereoscopic images is a technique that gives 3 dimensional effects or 3D effects to an image</a:t>
            </a:r>
          </a:p>
          <a:p>
            <a:r>
              <a:rPr lang="en-US" dirty="0"/>
              <a:t>It adds illusion of depth to a flat image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p>
        </p:txBody>
      </p:sp>
      <p:sp>
        <p:nvSpPr>
          <p:cNvPr id="3" name="Content Placeholder 2"/>
          <p:cNvSpPr>
            <a:spLocks noGrp="1"/>
          </p:cNvSpPr>
          <p:nvPr>
            <p:ph idx="1"/>
          </p:nvPr>
        </p:nvSpPr>
        <p:spPr/>
        <p:txBody>
          <a:bodyPr/>
          <a:lstStyle/>
          <a:p>
            <a:r>
              <a:rPr lang="en-US" dirty="0"/>
              <a:t>The main sensors used in this VR headset are</a:t>
            </a:r>
          </a:p>
          <a:p>
            <a:pPr lvl="1"/>
            <a:r>
              <a:rPr lang="en-US" dirty="0"/>
              <a:t>Magnetometer</a:t>
            </a:r>
          </a:p>
          <a:p>
            <a:pPr lvl="1"/>
            <a:r>
              <a:rPr lang="en-US" dirty="0"/>
              <a:t>Accelerometer</a:t>
            </a:r>
          </a:p>
          <a:p>
            <a:pPr lvl="1"/>
            <a:r>
              <a:rPr lang="en-US" dirty="0"/>
              <a:t>Gyroscope sensor </a:t>
            </a:r>
          </a:p>
          <a:p>
            <a:pPr lvl="1"/>
            <a:endParaRPr lang="en-US" dirty="0"/>
          </a:p>
          <a:p>
            <a:pPr lvl="1">
              <a:buNone/>
            </a:pPr>
            <a:r>
              <a:rPr lang="en-US" dirty="0"/>
              <a:t>These sensors help to measure motion and direction in 3D space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p>
        </p:txBody>
      </p:sp>
      <p:sp>
        <p:nvSpPr>
          <p:cNvPr id="3" name="Content Placeholder 2"/>
          <p:cNvSpPr>
            <a:spLocks noGrp="1"/>
          </p:cNvSpPr>
          <p:nvPr>
            <p:ph idx="1"/>
          </p:nvPr>
        </p:nvSpPr>
        <p:spPr/>
        <p:txBody>
          <a:bodyPr>
            <a:normAutofit fontScale="92500"/>
          </a:bodyPr>
          <a:lstStyle/>
          <a:p>
            <a:r>
              <a:rPr lang="en-US" dirty="0"/>
              <a:t>A magnetometer sensor measures magnetic field, it acts like a compass and generally used to detect the magnetic north and the south position</a:t>
            </a:r>
          </a:p>
          <a:p>
            <a:r>
              <a:rPr lang="en-US" dirty="0"/>
              <a:t>Accelerometer sensor measures changes in x, y and z axis of Smartphone, the accelerometer detects whether your Smartphone is in landscape  mode or portrait mode</a:t>
            </a:r>
          </a:p>
          <a:p>
            <a:r>
              <a:rPr lang="en-US" dirty="0"/>
              <a:t>For experiencing virtual reality, your Smartphone should always be in the landscape mode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contd..</a:t>
            </a:r>
          </a:p>
        </p:txBody>
      </p:sp>
      <p:sp>
        <p:nvSpPr>
          <p:cNvPr id="3" name="Content Placeholder 2"/>
          <p:cNvSpPr>
            <a:spLocks noGrp="1"/>
          </p:cNvSpPr>
          <p:nvPr>
            <p:ph idx="1"/>
          </p:nvPr>
        </p:nvSpPr>
        <p:spPr/>
        <p:txBody>
          <a:bodyPr>
            <a:normAutofit fontScale="92500" lnSpcReduction="20000"/>
          </a:bodyPr>
          <a:lstStyle/>
          <a:p>
            <a:r>
              <a:rPr lang="en-US" dirty="0"/>
              <a:t>A gyroscope sensor is an advance form of accelerometer sensor which measures very small changes in the Smartphone positions, </a:t>
            </a:r>
          </a:p>
          <a:p>
            <a:pPr>
              <a:buNone/>
            </a:pPr>
            <a:r>
              <a:rPr lang="en-US" dirty="0"/>
              <a:t>  i.e. when you tilt your phone there will be changes in the position of the phone and these small changes are accurately measured by the gyroscope sensor</a:t>
            </a:r>
          </a:p>
          <a:p>
            <a:r>
              <a:rPr lang="en-US" dirty="0"/>
              <a:t>The gyroscope sensor is one of the most important sensors in VR because it is with the help of gyroscope sensors the head tracking takes place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983</Words>
  <Application>Microsoft Office PowerPoint</Application>
  <PresentationFormat>On-screen Show (4:3)</PresentationFormat>
  <Paragraphs>100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Virtual Reality</vt:lpstr>
      <vt:lpstr>What is virtual reality?</vt:lpstr>
      <vt:lpstr>What is virtual reality?</vt:lpstr>
      <vt:lpstr>Types of VR headsets</vt:lpstr>
      <vt:lpstr>Types of VR headsets</vt:lpstr>
      <vt:lpstr>Contd..</vt:lpstr>
      <vt:lpstr>Requirements </vt:lpstr>
      <vt:lpstr>Requirements </vt:lpstr>
      <vt:lpstr>Requirements contd..</vt:lpstr>
      <vt:lpstr>PowerPoint Presentation</vt:lpstr>
      <vt:lpstr>PowerPoint Presentation</vt:lpstr>
      <vt:lpstr>Differences between VR and AR</vt:lpstr>
      <vt:lpstr>Difference between AR and VR</vt:lpstr>
      <vt:lpstr>How to download Unity</vt:lpstr>
      <vt:lpstr>PowerPoint Presentation</vt:lpstr>
      <vt:lpstr>PowerPoint Presentation</vt:lpstr>
      <vt:lpstr>PowerPoint Presentation</vt:lpstr>
      <vt:lpstr>PowerPoint Presentation</vt:lpstr>
      <vt:lpstr>Managing License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dc:title>
  <dc:creator>UEM</dc:creator>
  <cp:lastModifiedBy>panchali datta choudhury</cp:lastModifiedBy>
  <cp:revision>26</cp:revision>
  <dcterms:created xsi:type="dcterms:W3CDTF">2006-08-16T00:00:00Z</dcterms:created>
  <dcterms:modified xsi:type="dcterms:W3CDTF">2021-07-29T07:29:42Z</dcterms:modified>
</cp:coreProperties>
</file>