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0"/>
  </p:notesMasterIdLst>
  <p:sldIdLst>
    <p:sldId id="258" r:id="rId2"/>
    <p:sldId id="285" r:id="rId3"/>
    <p:sldId id="262" r:id="rId4"/>
    <p:sldId id="286" r:id="rId5"/>
    <p:sldId id="263" r:id="rId6"/>
    <p:sldId id="264" r:id="rId7"/>
    <p:sldId id="287" r:id="rId8"/>
    <p:sldId id="288" r:id="rId9"/>
    <p:sldId id="289" r:id="rId10"/>
    <p:sldId id="269" r:id="rId11"/>
    <p:sldId id="270" r:id="rId12"/>
    <p:sldId id="271" r:id="rId13"/>
    <p:sldId id="272" r:id="rId14"/>
    <p:sldId id="274" r:id="rId15"/>
    <p:sldId id="275" r:id="rId16"/>
    <p:sldId id="277" r:id="rId17"/>
    <p:sldId id="278" r:id="rId18"/>
    <p:sldId id="279" r:id="rId19"/>
    <p:sldId id="280" r:id="rId20"/>
    <p:sldId id="281" r:id="rId21"/>
    <p:sldId id="282" r:id="rId22"/>
    <p:sldId id="284" r:id="rId23"/>
    <p:sldId id="290" r:id="rId24"/>
    <p:sldId id="291"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7" r:id="rId38"/>
    <p:sldId id="306" r:id="rId39"/>
    <p:sldId id="308" r:id="rId40"/>
    <p:sldId id="309" r:id="rId41"/>
    <p:sldId id="313" r:id="rId42"/>
    <p:sldId id="314" r:id="rId43"/>
    <p:sldId id="310" r:id="rId44"/>
    <p:sldId id="311" r:id="rId45"/>
    <p:sldId id="312" r:id="rId46"/>
    <p:sldId id="315" r:id="rId47"/>
    <p:sldId id="317" r:id="rId48"/>
    <p:sldId id="318" r:id="rId49"/>
    <p:sldId id="319" r:id="rId50"/>
    <p:sldId id="320" r:id="rId51"/>
    <p:sldId id="321" r:id="rId52"/>
    <p:sldId id="322" r:id="rId53"/>
    <p:sldId id="323" r:id="rId54"/>
    <p:sldId id="324" r:id="rId55"/>
    <p:sldId id="325" r:id="rId56"/>
    <p:sldId id="326" r:id="rId57"/>
    <p:sldId id="327" r:id="rId58"/>
    <p:sldId id="330" r:id="rId59"/>
    <p:sldId id="331" r:id="rId60"/>
    <p:sldId id="334" r:id="rId61"/>
    <p:sldId id="333" r:id="rId62"/>
    <p:sldId id="332" r:id="rId63"/>
    <p:sldId id="329" r:id="rId64"/>
    <p:sldId id="335" r:id="rId65"/>
    <p:sldId id="336" r:id="rId66"/>
    <p:sldId id="337" r:id="rId67"/>
    <p:sldId id="338" r:id="rId68"/>
    <p:sldId id="340" r:id="rId69"/>
    <p:sldId id="341" r:id="rId70"/>
    <p:sldId id="342" r:id="rId71"/>
    <p:sldId id="343" r:id="rId72"/>
    <p:sldId id="344" r:id="rId73"/>
    <p:sldId id="347" r:id="rId74"/>
    <p:sldId id="346" r:id="rId75"/>
    <p:sldId id="348" r:id="rId76"/>
    <p:sldId id="349" r:id="rId77"/>
    <p:sldId id="350" r:id="rId78"/>
    <p:sldId id="351" r:id="rId79"/>
    <p:sldId id="328" r:id="rId80"/>
    <p:sldId id="352" r:id="rId81"/>
    <p:sldId id="353" r:id="rId82"/>
    <p:sldId id="354" r:id="rId83"/>
    <p:sldId id="357" r:id="rId84"/>
    <p:sldId id="355" r:id="rId85"/>
    <p:sldId id="356" r:id="rId86"/>
    <p:sldId id="358" r:id="rId87"/>
    <p:sldId id="359" r:id="rId88"/>
    <p:sldId id="360" r:id="rId89"/>
    <p:sldId id="361" r:id="rId90"/>
    <p:sldId id="365" r:id="rId91"/>
    <p:sldId id="367" r:id="rId92"/>
    <p:sldId id="363" r:id="rId93"/>
    <p:sldId id="364" r:id="rId94"/>
    <p:sldId id="368" r:id="rId95"/>
    <p:sldId id="369" r:id="rId96"/>
    <p:sldId id="370" r:id="rId97"/>
    <p:sldId id="371" r:id="rId98"/>
    <p:sldId id="372" r:id="rId99"/>
    <p:sldId id="373" r:id="rId100"/>
    <p:sldId id="375" r:id="rId101"/>
    <p:sldId id="377" r:id="rId102"/>
    <p:sldId id="378" r:id="rId103"/>
    <p:sldId id="374" r:id="rId104"/>
    <p:sldId id="379" r:id="rId105"/>
    <p:sldId id="382" r:id="rId106"/>
    <p:sldId id="389" r:id="rId107"/>
    <p:sldId id="390" r:id="rId108"/>
    <p:sldId id="391"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5pPr>
    <a:lvl6pPr marL="2286000" algn="l" defTabSz="914400" rtl="0" eaLnBrk="1" latinLnBrk="0" hangingPunct="1">
      <a:defRPr sz="2400" kern="1200">
        <a:solidFill>
          <a:schemeClr val="tx1"/>
        </a:solidFill>
        <a:latin typeface="Times" panose="02020603050405020304" pitchFamily="18" charset="0"/>
        <a:ea typeface="Geneva" pitchFamily="122" charset="-128"/>
        <a:cs typeface="+mn-cs"/>
      </a:defRPr>
    </a:lvl6pPr>
    <a:lvl7pPr marL="2743200" algn="l" defTabSz="914400" rtl="0" eaLnBrk="1" latinLnBrk="0" hangingPunct="1">
      <a:defRPr sz="2400" kern="1200">
        <a:solidFill>
          <a:schemeClr val="tx1"/>
        </a:solidFill>
        <a:latin typeface="Times" panose="02020603050405020304" pitchFamily="18" charset="0"/>
        <a:ea typeface="Geneva" pitchFamily="122" charset="-128"/>
        <a:cs typeface="+mn-cs"/>
      </a:defRPr>
    </a:lvl7pPr>
    <a:lvl8pPr marL="3200400" algn="l" defTabSz="914400" rtl="0" eaLnBrk="1" latinLnBrk="0" hangingPunct="1">
      <a:defRPr sz="2400" kern="1200">
        <a:solidFill>
          <a:schemeClr val="tx1"/>
        </a:solidFill>
        <a:latin typeface="Times" panose="02020603050405020304" pitchFamily="18" charset="0"/>
        <a:ea typeface="Geneva" pitchFamily="122" charset="-128"/>
        <a:cs typeface="+mn-cs"/>
      </a:defRPr>
    </a:lvl8pPr>
    <a:lvl9pPr marL="3657600" algn="l" defTabSz="914400" rtl="0" eaLnBrk="1" latinLnBrk="0" hangingPunct="1">
      <a:defRPr sz="2400" kern="1200">
        <a:solidFill>
          <a:schemeClr val="tx1"/>
        </a:solidFill>
        <a:latin typeface="Times" panose="02020603050405020304" pitchFamily="18" charset="0"/>
        <a:ea typeface="Geneva" pitchFamily="122" charset="-128"/>
        <a:cs typeface="+mn-cs"/>
      </a:defRPr>
    </a:lvl9pPr>
  </p:defaultTextStyle>
  <p:extLst>
    <p:ext uri="{521415D9-36F7-43E2-AB2F-B90AF26B5E84}">
      <p14:sectionLst xmlns:p14="http://schemas.microsoft.com/office/powerpoint/2010/main">
        <p14:section name="Week1" id="{C3751C66-7FE0-48C2-A14C-6D999640CA13}">
          <p14:sldIdLst>
            <p14:sldId id="258"/>
            <p14:sldId id="285"/>
            <p14:sldId id="262"/>
            <p14:sldId id="286"/>
            <p14:sldId id="263"/>
            <p14:sldId id="264"/>
            <p14:sldId id="287"/>
            <p14:sldId id="288"/>
            <p14:sldId id="289"/>
            <p14:sldId id="269"/>
            <p14:sldId id="270"/>
            <p14:sldId id="271"/>
            <p14:sldId id="272"/>
            <p14:sldId id="274"/>
            <p14:sldId id="275"/>
            <p14:sldId id="277"/>
            <p14:sldId id="278"/>
            <p14:sldId id="279"/>
            <p14:sldId id="280"/>
            <p14:sldId id="281"/>
            <p14:sldId id="282"/>
            <p14:sldId id="284"/>
            <p14:sldId id="290"/>
          </p14:sldIdLst>
        </p14:section>
        <p14:section name="Week2" id="{809B1793-1AE4-4136-A31F-A3D143D8E669}">
          <p14:sldIdLst>
            <p14:sldId id="291"/>
            <p14:sldId id="293"/>
            <p14:sldId id="295"/>
            <p14:sldId id="296"/>
            <p14:sldId id="297"/>
            <p14:sldId id="298"/>
            <p14:sldId id="299"/>
            <p14:sldId id="300"/>
            <p14:sldId id="301"/>
            <p14:sldId id="302"/>
            <p14:sldId id="303"/>
            <p14:sldId id="304"/>
            <p14:sldId id="305"/>
            <p14:sldId id="307"/>
            <p14:sldId id="306"/>
            <p14:sldId id="308"/>
            <p14:sldId id="309"/>
            <p14:sldId id="313"/>
            <p14:sldId id="314"/>
            <p14:sldId id="310"/>
            <p14:sldId id="311"/>
            <p14:sldId id="312"/>
            <p14:sldId id="315"/>
            <p14:sldId id="317"/>
            <p14:sldId id="318"/>
            <p14:sldId id="319"/>
            <p14:sldId id="320"/>
            <p14:sldId id="321"/>
            <p14:sldId id="322"/>
            <p14:sldId id="323"/>
            <p14:sldId id="324"/>
            <p14:sldId id="325"/>
            <p14:sldId id="326"/>
          </p14:sldIdLst>
        </p14:section>
        <p14:section name="Week3" id="{F501AF35-77F7-4EDA-89E6-C02334DFC2F4}">
          <p14:sldIdLst>
            <p14:sldId id="327"/>
            <p14:sldId id="330"/>
            <p14:sldId id="331"/>
            <p14:sldId id="334"/>
            <p14:sldId id="333"/>
            <p14:sldId id="332"/>
            <p14:sldId id="329"/>
            <p14:sldId id="335"/>
            <p14:sldId id="336"/>
            <p14:sldId id="337"/>
            <p14:sldId id="338"/>
            <p14:sldId id="340"/>
            <p14:sldId id="341"/>
            <p14:sldId id="342"/>
            <p14:sldId id="343"/>
            <p14:sldId id="344"/>
            <p14:sldId id="347"/>
            <p14:sldId id="346"/>
            <p14:sldId id="348"/>
            <p14:sldId id="349"/>
            <p14:sldId id="350"/>
            <p14:sldId id="351"/>
            <p14:sldId id="328"/>
            <p14:sldId id="352"/>
            <p14:sldId id="353"/>
            <p14:sldId id="354"/>
            <p14:sldId id="357"/>
            <p14:sldId id="355"/>
            <p14:sldId id="356"/>
            <p14:sldId id="358"/>
            <p14:sldId id="359"/>
            <p14:sldId id="360"/>
            <p14:sldId id="361"/>
            <p14:sldId id="365"/>
            <p14:sldId id="367"/>
            <p14:sldId id="363"/>
            <p14:sldId id="364"/>
            <p14:sldId id="368"/>
            <p14:sldId id="369"/>
            <p14:sldId id="370"/>
            <p14:sldId id="371"/>
            <p14:sldId id="372"/>
            <p14:sldId id="373"/>
            <p14:sldId id="375"/>
            <p14:sldId id="377"/>
            <p14:sldId id="378"/>
            <p14:sldId id="374"/>
            <p14:sldId id="379"/>
            <p14:sldId id="382"/>
            <p14:sldId id="389"/>
            <p14:sldId id="390"/>
            <p14:sldId id="391"/>
          </p14:sldIdLst>
        </p14:section>
      </p14:sectionLst>
    </p:ext>
    <p:ext uri="{EFAFB233-063F-42B5-8137-9DF3F51BA10A}">
      <p15:sldGuideLst xmlns:p15="http://schemas.microsoft.com/office/powerpoint/2012/main">
        <p15:guide id="1" orient="horz" pos="1104">
          <p15:clr>
            <a:srgbClr val="A4A3A4"/>
          </p15:clr>
        </p15:guide>
        <p15:guide id="2" orient="horz" pos="3888">
          <p15:clr>
            <a:srgbClr val="A4A3A4"/>
          </p15:clr>
        </p15:guide>
        <p15:guide id="3" pos="720">
          <p15:clr>
            <a:srgbClr val="A4A3A4"/>
          </p15:clr>
        </p15:guide>
        <p15:guide id="4" pos="5040">
          <p15:clr>
            <a:srgbClr val="A4A3A4"/>
          </p15:clr>
        </p15:guide>
        <p15:guide id="5"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B51"/>
    <a:srgbClr val="CCFF66"/>
    <a:srgbClr val="99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CEB703-3C5A-480D-B6D3-EB1D59B67FC5}" v="4754" dt="2020-07-30T16:26:32.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2" autoAdjust="0"/>
    <p:restoredTop sz="94660"/>
  </p:normalViewPr>
  <p:slideViewPr>
    <p:cSldViewPr>
      <p:cViewPr varScale="1">
        <p:scale>
          <a:sx n="123" d="100"/>
          <a:sy n="123" d="100"/>
        </p:scale>
        <p:origin x="516" y="102"/>
      </p:cViewPr>
      <p:guideLst>
        <p:guide orient="horz" pos="1104"/>
        <p:guide orient="horz" pos="3888"/>
        <p:guide pos="720"/>
        <p:guide pos="5040"/>
        <p:guide pos="33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Calligaro" userId="9c1e9647689a123b" providerId="LiveId" clId="{F2CEB703-3C5A-480D-B6D3-EB1D59B67FC5}"/>
    <pc:docChg chg="undo redo custSel addSld delSld modSld sldOrd addSection modSection">
      <pc:chgData name="Matthew Calligaro" userId="9c1e9647689a123b" providerId="LiveId" clId="{F2CEB703-3C5A-480D-B6D3-EB1D59B67FC5}" dt="2020-07-30T16:28:36.876" v="43797" actId="20577"/>
      <pc:docMkLst>
        <pc:docMk/>
      </pc:docMkLst>
      <pc:sldChg chg="modSp mod">
        <pc:chgData name="Matthew Calligaro" userId="9c1e9647689a123b" providerId="LiveId" clId="{F2CEB703-3C5A-480D-B6D3-EB1D59B67FC5}" dt="2020-07-07T17:41:49.462" v="48" actId="20577"/>
        <pc:sldMkLst>
          <pc:docMk/>
          <pc:sldMk cId="0" sldId="258"/>
        </pc:sldMkLst>
        <pc:spChg chg="mod">
          <ac:chgData name="Matthew Calligaro" userId="9c1e9647689a123b" providerId="LiveId" clId="{F2CEB703-3C5A-480D-B6D3-EB1D59B67FC5}" dt="2020-07-07T17:41:49.462" v="48" actId="20577"/>
          <ac:spMkLst>
            <pc:docMk/>
            <pc:sldMk cId="0" sldId="258"/>
            <ac:spMk id="10242" creationId="{71B25555-BF12-43C0-9010-B79258EB9B1F}"/>
          </ac:spMkLst>
        </pc:spChg>
        <pc:spChg chg="mod">
          <ac:chgData name="Matthew Calligaro" userId="9c1e9647689a123b" providerId="LiveId" clId="{F2CEB703-3C5A-480D-B6D3-EB1D59B67FC5}" dt="2020-07-07T17:41:42.031" v="24" actId="20577"/>
          <ac:spMkLst>
            <pc:docMk/>
            <pc:sldMk cId="0" sldId="258"/>
            <ac:spMk id="14340" creationId="{D20EFF9E-F580-4D08-A8A0-E6A8156757A5}"/>
          </ac:spMkLst>
        </pc:spChg>
      </pc:sldChg>
      <pc:sldChg chg="del">
        <pc:chgData name="Matthew Calligaro" userId="9c1e9647689a123b" providerId="LiveId" clId="{F2CEB703-3C5A-480D-B6D3-EB1D59B67FC5}" dt="2020-07-07T17:42:03.111" v="49" actId="2696"/>
        <pc:sldMkLst>
          <pc:docMk/>
          <pc:sldMk cId="1858132414" sldId="260"/>
        </pc:sldMkLst>
      </pc:sldChg>
      <pc:sldChg chg="del">
        <pc:chgData name="Matthew Calligaro" userId="9c1e9647689a123b" providerId="LiveId" clId="{F2CEB703-3C5A-480D-B6D3-EB1D59B67FC5}" dt="2020-07-07T17:42:05.609" v="50" actId="2696"/>
        <pc:sldMkLst>
          <pc:docMk/>
          <pc:sldMk cId="2058571506" sldId="261"/>
        </pc:sldMkLst>
      </pc:sldChg>
      <pc:sldChg chg="addSp delSp modSp mod ord setBg">
        <pc:chgData name="Matthew Calligaro" userId="9c1e9647689a123b" providerId="LiveId" clId="{F2CEB703-3C5A-480D-B6D3-EB1D59B67FC5}" dt="2020-07-13T14:30:08.581" v="13268"/>
        <pc:sldMkLst>
          <pc:docMk/>
          <pc:sldMk cId="1686079749" sldId="262"/>
        </pc:sldMkLst>
        <pc:spChg chg="mod">
          <ac:chgData name="Matthew Calligaro" userId="9c1e9647689a123b" providerId="LiveId" clId="{F2CEB703-3C5A-480D-B6D3-EB1D59B67FC5}" dt="2020-07-10T21:23:29.310" v="10560" actId="14100"/>
          <ac:spMkLst>
            <pc:docMk/>
            <pc:sldMk cId="1686079749" sldId="262"/>
            <ac:spMk id="10242" creationId="{24A05EE7-B24A-460B-A1F8-5ECA75850730}"/>
          </ac:spMkLst>
        </pc:spChg>
        <pc:spChg chg="mod">
          <ac:chgData name="Matthew Calligaro" userId="9c1e9647689a123b" providerId="LiveId" clId="{F2CEB703-3C5A-480D-B6D3-EB1D59B67FC5}" dt="2020-07-10T21:29:11.736" v="11040" actId="20577"/>
          <ac:spMkLst>
            <pc:docMk/>
            <pc:sldMk cId="1686079749" sldId="262"/>
            <ac:spMk id="15364" creationId="{DD0E7BE8-56B6-4B10-ACCD-EAAD56E65B5D}"/>
          </ac:spMkLst>
        </pc:spChg>
        <pc:picChg chg="add del mod">
          <ac:chgData name="Matthew Calligaro" userId="9c1e9647689a123b" providerId="LiveId" clId="{F2CEB703-3C5A-480D-B6D3-EB1D59B67FC5}" dt="2020-07-10T21:23:40.855" v="10563" actId="478"/>
          <ac:picMkLst>
            <pc:docMk/>
            <pc:sldMk cId="1686079749" sldId="262"/>
            <ac:picMk id="1026" creationId="{E182508B-01DD-49D0-9F34-BE0B95AB8495}"/>
          </ac:picMkLst>
        </pc:picChg>
      </pc:sldChg>
      <pc:sldChg chg="addSp delSp modSp add mod">
        <pc:chgData name="Matthew Calligaro" userId="9c1e9647689a123b" providerId="LiveId" clId="{F2CEB703-3C5A-480D-B6D3-EB1D59B67FC5}" dt="2020-07-12T20:35:44.758" v="12783" actId="1076"/>
        <pc:sldMkLst>
          <pc:docMk/>
          <pc:sldMk cId="2722941547" sldId="263"/>
        </pc:sldMkLst>
        <pc:spChg chg="add mod">
          <ac:chgData name="Matthew Calligaro" userId="9c1e9647689a123b" providerId="LiveId" clId="{F2CEB703-3C5A-480D-B6D3-EB1D59B67FC5}" dt="2020-07-12T20:35:29.222" v="12781" actId="1076"/>
          <ac:spMkLst>
            <pc:docMk/>
            <pc:sldMk cId="2722941547" sldId="263"/>
            <ac:spMk id="3" creationId="{58DFE6A3-53B5-40AF-8D09-59B01A927771}"/>
          </ac:spMkLst>
        </pc:spChg>
        <pc:spChg chg="mod">
          <ac:chgData name="Matthew Calligaro" userId="9c1e9647689a123b" providerId="LiveId" clId="{F2CEB703-3C5A-480D-B6D3-EB1D59B67FC5}" dt="2020-07-10T04:05:13.134" v="4970" actId="20577"/>
          <ac:spMkLst>
            <pc:docMk/>
            <pc:sldMk cId="2722941547" sldId="263"/>
            <ac:spMk id="10242" creationId="{24A05EE7-B24A-460B-A1F8-5ECA75850730}"/>
          </ac:spMkLst>
        </pc:spChg>
        <pc:spChg chg="mod">
          <ac:chgData name="Matthew Calligaro" userId="9c1e9647689a123b" providerId="LiveId" clId="{F2CEB703-3C5A-480D-B6D3-EB1D59B67FC5}" dt="2020-07-08T17:54:46.717" v="1663" actId="20577"/>
          <ac:spMkLst>
            <pc:docMk/>
            <pc:sldMk cId="2722941547" sldId="263"/>
            <ac:spMk id="15364" creationId="{DD0E7BE8-56B6-4B10-ACCD-EAAD56E65B5D}"/>
          </ac:spMkLst>
        </pc:spChg>
        <pc:graphicFrameChg chg="add mod modGraphic">
          <ac:chgData name="Matthew Calligaro" userId="9c1e9647689a123b" providerId="LiveId" clId="{F2CEB703-3C5A-480D-B6D3-EB1D59B67FC5}" dt="2020-07-12T20:35:44.758" v="12783" actId="1076"/>
          <ac:graphicFrameMkLst>
            <pc:docMk/>
            <pc:sldMk cId="2722941547" sldId="263"/>
            <ac:graphicFrameMk id="4" creationId="{41967DA9-B9BC-4749-AA8C-F47A16717069}"/>
          </ac:graphicFrameMkLst>
        </pc:graphicFrameChg>
        <pc:picChg chg="del">
          <ac:chgData name="Matthew Calligaro" userId="9c1e9647689a123b" providerId="LiveId" clId="{F2CEB703-3C5A-480D-B6D3-EB1D59B67FC5}" dt="2020-07-08T17:38:58.904" v="874" actId="478"/>
          <ac:picMkLst>
            <pc:docMk/>
            <pc:sldMk cId="2722941547" sldId="263"/>
            <ac:picMk id="1026" creationId="{E182508B-01DD-49D0-9F34-BE0B95AB8495}"/>
          </ac:picMkLst>
        </pc:picChg>
      </pc:sldChg>
      <pc:sldChg chg="addSp delSp modSp add mod">
        <pc:chgData name="Matthew Calligaro" userId="9c1e9647689a123b" providerId="LiveId" clId="{F2CEB703-3C5A-480D-B6D3-EB1D59B67FC5}" dt="2020-07-15T19:24:53.199" v="19124" actId="20577"/>
        <pc:sldMkLst>
          <pc:docMk/>
          <pc:sldMk cId="2411175355" sldId="264"/>
        </pc:sldMkLst>
        <pc:spChg chg="del">
          <ac:chgData name="Matthew Calligaro" userId="9c1e9647689a123b" providerId="LiveId" clId="{F2CEB703-3C5A-480D-B6D3-EB1D59B67FC5}" dt="2020-07-08T17:46:17.087" v="1439" actId="478"/>
          <ac:spMkLst>
            <pc:docMk/>
            <pc:sldMk cId="2411175355" sldId="264"/>
            <ac:spMk id="3" creationId="{58DFE6A3-53B5-40AF-8D09-59B01A927771}"/>
          </ac:spMkLst>
        </pc:spChg>
        <pc:spChg chg="add del mod">
          <ac:chgData name="Matthew Calligaro" userId="9c1e9647689a123b" providerId="LiveId" clId="{F2CEB703-3C5A-480D-B6D3-EB1D59B67FC5}" dt="2020-07-08T17:46:20.148" v="1440" actId="478"/>
          <ac:spMkLst>
            <pc:docMk/>
            <pc:sldMk cId="2411175355" sldId="264"/>
            <ac:spMk id="5" creationId="{098079AD-7D76-430D-838C-E5A2DAD2802E}"/>
          </ac:spMkLst>
        </pc:spChg>
        <pc:spChg chg="mod">
          <ac:chgData name="Matthew Calligaro" userId="9c1e9647689a123b" providerId="LiveId" clId="{F2CEB703-3C5A-480D-B6D3-EB1D59B67FC5}" dt="2020-07-10T04:05:27.150" v="4996" actId="20577"/>
          <ac:spMkLst>
            <pc:docMk/>
            <pc:sldMk cId="2411175355" sldId="264"/>
            <ac:spMk id="10242" creationId="{24A05EE7-B24A-460B-A1F8-5ECA75850730}"/>
          </ac:spMkLst>
        </pc:spChg>
        <pc:spChg chg="del">
          <ac:chgData name="Matthew Calligaro" userId="9c1e9647689a123b" providerId="LiveId" clId="{F2CEB703-3C5A-480D-B6D3-EB1D59B67FC5}" dt="2020-07-08T17:46:17.087" v="1439" actId="478"/>
          <ac:spMkLst>
            <pc:docMk/>
            <pc:sldMk cId="2411175355" sldId="264"/>
            <ac:spMk id="15364" creationId="{DD0E7BE8-56B6-4B10-ACCD-EAAD56E65B5D}"/>
          </ac:spMkLst>
        </pc:spChg>
        <pc:graphicFrameChg chg="del">
          <ac:chgData name="Matthew Calligaro" userId="9c1e9647689a123b" providerId="LiveId" clId="{F2CEB703-3C5A-480D-B6D3-EB1D59B67FC5}" dt="2020-07-08T17:46:17.087" v="1439" actId="478"/>
          <ac:graphicFrameMkLst>
            <pc:docMk/>
            <pc:sldMk cId="2411175355" sldId="264"/>
            <ac:graphicFrameMk id="4" creationId="{41967DA9-B9BC-4749-AA8C-F47A16717069}"/>
          </ac:graphicFrameMkLst>
        </pc:graphicFrameChg>
        <pc:graphicFrameChg chg="add mod modGraphic">
          <ac:chgData name="Matthew Calligaro" userId="9c1e9647689a123b" providerId="LiveId" clId="{F2CEB703-3C5A-480D-B6D3-EB1D59B67FC5}" dt="2020-07-08T17:50:40.397" v="1491" actId="1076"/>
          <ac:graphicFrameMkLst>
            <pc:docMk/>
            <pc:sldMk cId="2411175355" sldId="264"/>
            <ac:graphicFrameMk id="6" creationId="{DD3648EC-3E67-4617-8AB0-011E3C9744C6}"/>
          </ac:graphicFrameMkLst>
        </pc:graphicFrameChg>
        <pc:graphicFrameChg chg="add mod modGraphic">
          <ac:chgData name="Matthew Calligaro" userId="9c1e9647689a123b" providerId="LiveId" clId="{F2CEB703-3C5A-480D-B6D3-EB1D59B67FC5}" dt="2020-07-08T18:03:17.651" v="1671" actId="20577"/>
          <ac:graphicFrameMkLst>
            <pc:docMk/>
            <pc:sldMk cId="2411175355" sldId="264"/>
            <ac:graphicFrameMk id="13" creationId="{75930EB1-B396-489B-9762-335AE2FACB67}"/>
          </ac:graphicFrameMkLst>
        </pc:graphicFrameChg>
        <pc:graphicFrameChg chg="add mod">
          <ac:chgData name="Matthew Calligaro" userId="9c1e9647689a123b" providerId="LiveId" clId="{F2CEB703-3C5A-480D-B6D3-EB1D59B67FC5}" dt="2020-07-08T17:52:25.749" v="1518" actId="1076"/>
          <ac:graphicFrameMkLst>
            <pc:docMk/>
            <pc:sldMk cId="2411175355" sldId="264"/>
            <ac:graphicFrameMk id="14" creationId="{054A5C3E-E846-4683-B787-039870A57683}"/>
          </ac:graphicFrameMkLst>
        </pc:graphicFrameChg>
        <pc:graphicFrameChg chg="add mod modGraphic">
          <ac:chgData name="Matthew Calligaro" userId="9c1e9647689a123b" providerId="LiveId" clId="{F2CEB703-3C5A-480D-B6D3-EB1D59B67FC5}" dt="2020-07-15T19:24:53.199" v="19124" actId="20577"/>
          <ac:graphicFrameMkLst>
            <pc:docMk/>
            <pc:sldMk cId="2411175355" sldId="264"/>
            <ac:graphicFrameMk id="15" creationId="{9FEBB767-041C-40D1-BA0D-70A243A8BF82}"/>
          </ac:graphicFrameMkLst>
        </pc:graphicFrameChg>
      </pc:sldChg>
      <pc:sldChg chg="new del">
        <pc:chgData name="Matthew Calligaro" userId="9c1e9647689a123b" providerId="LiveId" clId="{F2CEB703-3C5A-480D-B6D3-EB1D59B67FC5}" dt="2020-07-08T18:08:44.747" v="1673" actId="680"/>
        <pc:sldMkLst>
          <pc:docMk/>
          <pc:sldMk cId="171581970" sldId="265"/>
        </pc:sldMkLst>
      </pc:sldChg>
      <pc:sldChg chg="addSp delSp modSp add del mod ord">
        <pc:chgData name="Matthew Calligaro" userId="9c1e9647689a123b" providerId="LiveId" clId="{F2CEB703-3C5A-480D-B6D3-EB1D59B67FC5}" dt="2020-07-09T16:57:17.883" v="3587" actId="47"/>
        <pc:sldMkLst>
          <pc:docMk/>
          <pc:sldMk cId="3103546891" sldId="265"/>
        </pc:sldMkLst>
        <pc:spChg chg="add mod modVis">
          <ac:chgData name="Matthew Calligaro" userId="9c1e9647689a123b" providerId="LiveId" clId="{F2CEB703-3C5A-480D-B6D3-EB1D59B67FC5}" dt="2020-07-08T18:09:29.818" v="1683" actId="14430"/>
          <ac:spMkLst>
            <pc:docMk/>
            <pc:sldMk cId="3103546891" sldId="265"/>
            <ac:spMk id="3" creationId="{FE48EAE0-E347-44C2-8FB0-FD394C2D6C30}"/>
          </ac:spMkLst>
        </pc:spChg>
        <pc:spChg chg="add mod">
          <ac:chgData name="Matthew Calligaro" userId="9c1e9647689a123b" providerId="LiveId" clId="{F2CEB703-3C5A-480D-B6D3-EB1D59B67FC5}" dt="2020-07-08T18:27:30.223" v="2074" actId="20577"/>
          <ac:spMkLst>
            <pc:docMk/>
            <pc:sldMk cId="3103546891" sldId="265"/>
            <ac:spMk id="4" creationId="{6F9A3F96-5A43-4039-A667-2B57471059A5}"/>
          </ac:spMkLst>
        </pc:spChg>
        <pc:spChg chg="add del mod">
          <ac:chgData name="Matthew Calligaro" userId="9c1e9647689a123b" providerId="LiveId" clId="{F2CEB703-3C5A-480D-B6D3-EB1D59B67FC5}" dt="2020-07-08T18:13:32.286" v="1754" actId="478"/>
          <ac:spMkLst>
            <pc:docMk/>
            <pc:sldMk cId="3103546891" sldId="265"/>
            <ac:spMk id="11" creationId="{E616B9EA-0F9E-45FB-9BEC-79F1F63CD6DD}"/>
          </ac:spMkLst>
        </pc:spChg>
        <pc:spChg chg="mod">
          <ac:chgData name="Matthew Calligaro" userId="9c1e9647689a123b" providerId="LiveId" clId="{F2CEB703-3C5A-480D-B6D3-EB1D59B67FC5}" dt="2020-07-08T18:09:33.963" v="1694" actId="20577"/>
          <ac:spMkLst>
            <pc:docMk/>
            <pc:sldMk cId="3103546891" sldId="265"/>
            <ac:spMk id="10242" creationId="{24A05EE7-B24A-460B-A1F8-5ECA75850730}"/>
          </ac:spMkLst>
        </pc:spChg>
        <pc:spChg chg="del">
          <ac:chgData name="Matthew Calligaro" userId="9c1e9647689a123b" providerId="LiveId" clId="{F2CEB703-3C5A-480D-B6D3-EB1D59B67FC5}" dt="2020-07-08T18:09:37.584" v="1696" actId="478"/>
          <ac:spMkLst>
            <pc:docMk/>
            <pc:sldMk cId="3103546891" sldId="265"/>
            <ac:spMk id="15364" creationId="{DD0E7BE8-56B6-4B10-ACCD-EAAD56E65B5D}"/>
          </ac:spMkLst>
        </pc:spChg>
        <pc:picChg chg="del">
          <ac:chgData name="Matthew Calligaro" userId="9c1e9647689a123b" providerId="LiveId" clId="{F2CEB703-3C5A-480D-B6D3-EB1D59B67FC5}" dt="2020-07-08T18:09:36.037" v="1695" actId="478"/>
          <ac:picMkLst>
            <pc:docMk/>
            <pc:sldMk cId="3103546891" sldId="265"/>
            <ac:picMk id="1026" creationId="{E182508B-01DD-49D0-9F34-BE0B95AB8495}"/>
          </ac:picMkLst>
        </pc:picChg>
      </pc:sldChg>
      <pc:sldChg chg="modSp add del mod">
        <pc:chgData name="Matthew Calligaro" userId="9c1e9647689a123b" providerId="LiveId" clId="{F2CEB703-3C5A-480D-B6D3-EB1D59B67FC5}" dt="2020-07-12T20:38:41.631" v="12885" actId="47"/>
        <pc:sldMkLst>
          <pc:docMk/>
          <pc:sldMk cId="2331885370" sldId="266"/>
        </pc:sldMkLst>
        <pc:spChg chg="mod">
          <ac:chgData name="Matthew Calligaro" userId="9c1e9647689a123b" providerId="LiveId" clId="{F2CEB703-3C5A-480D-B6D3-EB1D59B67FC5}" dt="2020-07-08T18:13:38.394" v="1755" actId="6549"/>
          <ac:spMkLst>
            <pc:docMk/>
            <pc:sldMk cId="2331885370" sldId="266"/>
            <ac:spMk id="4" creationId="{6F9A3F96-5A43-4039-A667-2B57471059A5}"/>
          </ac:spMkLst>
        </pc:spChg>
        <pc:spChg chg="mod">
          <ac:chgData name="Matthew Calligaro" userId="9c1e9647689a123b" providerId="LiveId" clId="{F2CEB703-3C5A-480D-B6D3-EB1D59B67FC5}" dt="2020-07-12T20:31:26.854" v="12614" actId="20577"/>
          <ac:spMkLst>
            <pc:docMk/>
            <pc:sldMk cId="2331885370" sldId="266"/>
            <ac:spMk id="11" creationId="{E616B9EA-0F9E-45FB-9BEC-79F1F63CD6DD}"/>
          </ac:spMkLst>
        </pc:spChg>
        <pc:spChg chg="mod">
          <ac:chgData name="Matthew Calligaro" userId="9c1e9647689a123b" providerId="LiveId" clId="{F2CEB703-3C5A-480D-B6D3-EB1D59B67FC5}" dt="2020-07-10T04:05:46.453" v="5046" actId="20577"/>
          <ac:spMkLst>
            <pc:docMk/>
            <pc:sldMk cId="2331885370" sldId="266"/>
            <ac:spMk id="10242" creationId="{24A05EE7-B24A-460B-A1F8-5ECA75850730}"/>
          </ac:spMkLst>
        </pc:spChg>
      </pc:sldChg>
      <pc:sldChg chg="modSp add del mod">
        <pc:chgData name="Matthew Calligaro" userId="9c1e9647689a123b" providerId="LiveId" clId="{F2CEB703-3C5A-480D-B6D3-EB1D59B67FC5}" dt="2020-07-12T20:38:39.471" v="12884" actId="47"/>
        <pc:sldMkLst>
          <pc:docMk/>
          <pc:sldMk cId="2775702228" sldId="267"/>
        </pc:sldMkLst>
        <pc:spChg chg="mod">
          <ac:chgData name="Matthew Calligaro" userId="9c1e9647689a123b" providerId="LiveId" clId="{F2CEB703-3C5A-480D-B6D3-EB1D59B67FC5}" dt="2020-07-08T18:28:13.688" v="2137" actId="20577"/>
          <ac:spMkLst>
            <pc:docMk/>
            <pc:sldMk cId="2775702228" sldId="267"/>
            <ac:spMk id="4" creationId="{6F9A3F96-5A43-4039-A667-2B57471059A5}"/>
          </ac:spMkLst>
        </pc:spChg>
        <pc:spChg chg="mod">
          <ac:chgData name="Matthew Calligaro" userId="9c1e9647689a123b" providerId="LiveId" clId="{F2CEB703-3C5A-480D-B6D3-EB1D59B67FC5}" dt="2020-07-10T04:05:34.931" v="5016" actId="20577"/>
          <ac:spMkLst>
            <pc:docMk/>
            <pc:sldMk cId="2775702228" sldId="267"/>
            <ac:spMk id="10242" creationId="{24A05EE7-B24A-460B-A1F8-5ECA75850730}"/>
          </ac:spMkLst>
        </pc:spChg>
      </pc:sldChg>
      <pc:sldChg chg="add del">
        <pc:chgData name="Matthew Calligaro" userId="9c1e9647689a123b" providerId="LiveId" clId="{F2CEB703-3C5A-480D-B6D3-EB1D59B67FC5}" dt="2020-07-09T16:57:17.883" v="3587" actId="47"/>
        <pc:sldMkLst>
          <pc:docMk/>
          <pc:sldMk cId="209492384" sldId="268"/>
        </pc:sldMkLst>
      </pc:sldChg>
      <pc:sldChg chg="addSp delSp modSp add mod ord">
        <pc:chgData name="Matthew Calligaro" userId="9c1e9647689a123b" providerId="LiveId" clId="{F2CEB703-3C5A-480D-B6D3-EB1D59B67FC5}" dt="2020-07-10T04:05:56.256" v="5075" actId="20577"/>
        <pc:sldMkLst>
          <pc:docMk/>
          <pc:sldMk cId="3599840526" sldId="269"/>
        </pc:sldMkLst>
        <pc:spChg chg="add mod">
          <ac:chgData name="Matthew Calligaro" userId="9c1e9647689a123b" providerId="LiveId" clId="{F2CEB703-3C5A-480D-B6D3-EB1D59B67FC5}" dt="2020-07-09T16:44:48.057" v="2922" actId="14100"/>
          <ac:spMkLst>
            <pc:docMk/>
            <pc:sldMk cId="3599840526" sldId="269"/>
            <ac:spMk id="3" creationId="{F06EE7B9-8C55-4507-A5C0-E5B70669155A}"/>
          </ac:spMkLst>
        </pc:spChg>
        <pc:spChg chg="add mod">
          <ac:chgData name="Matthew Calligaro" userId="9c1e9647689a123b" providerId="LiveId" clId="{F2CEB703-3C5A-480D-B6D3-EB1D59B67FC5}" dt="2020-07-09T18:35:24.729" v="4816" actId="20577"/>
          <ac:spMkLst>
            <pc:docMk/>
            <pc:sldMk cId="3599840526" sldId="269"/>
            <ac:spMk id="10" creationId="{FA85E720-1677-48A5-82F7-2694728BC99D}"/>
          </ac:spMkLst>
        </pc:spChg>
        <pc:spChg chg="add del mod">
          <ac:chgData name="Matthew Calligaro" userId="9c1e9647689a123b" providerId="LiveId" clId="{F2CEB703-3C5A-480D-B6D3-EB1D59B67FC5}" dt="2020-07-09T18:35:23.853" v="4814" actId="478"/>
          <ac:spMkLst>
            <pc:docMk/>
            <pc:sldMk cId="3599840526" sldId="269"/>
            <ac:spMk id="13" creationId="{1356FB0D-E8BD-487B-8086-E993397F1248}"/>
          </ac:spMkLst>
        </pc:spChg>
        <pc:spChg chg="add mod">
          <ac:chgData name="Matthew Calligaro" userId="9c1e9647689a123b" providerId="LiveId" clId="{F2CEB703-3C5A-480D-B6D3-EB1D59B67FC5}" dt="2020-07-09T16:44:48.057" v="2922" actId="14100"/>
          <ac:spMkLst>
            <pc:docMk/>
            <pc:sldMk cId="3599840526" sldId="269"/>
            <ac:spMk id="14" creationId="{99391C37-67CF-4B6A-9FC9-30CC1C59C5DB}"/>
          </ac:spMkLst>
        </pc:spChg>
        <pc:spChg chg="add mod">
          <ac:chgData name="Matthew Calligaro" userId="9c1e9647689a123b" providerId="LiveId" clId="{F2CEB703-3C5A-480D-B6D3-EB1D59B67FC5}" dt="2020-07-09T16:47:37.260" v="3092" actId="1076"/>
          <ac:spMkLst>
            <pc:docMk/>
            <pc:sldMk cId="3599840526" sldId="269"/>
            <ac:spMk id="25" creationId="{8642E699-69D9-4A44-9937-F0728B2C870E}"/>
          </ac:spMkLst>
        </pc:spChg>
        <pc:spChg chg="add mod">
          <ac:chgData name="Matthew Calligaro" userId="9c1e9647689a123b" providerId="LiveId" clId="{F2CEB703-3C5A-480D-B6D3-EB1D59B67FC5}" dt="2020-07-09T17:01:20.915" v="4036" actId="1076"/>
          <ac:spMkLst>
            <pc:docMk/>
            <pc:sldMk cId="3599840526" sldId="269"/>
            <ac:spMk id="31" creationId="{BBCABBEE-7C41-4EA7-9F2E-3B2B56435306}"/>
          </ac:spMkLst>
        </pc:spChg>
        <pc:spChg chg="add mod">
          <ac:chgData name="Matthew Calligaro" userId="9c1e9647689a123b" providerId="LiveId" clId="{F2CEB703-3C5A-480D-B6D3-EB1D59B67FC5}" dt="2020-07-09T17:01:20.915" v="4036" actId="1076"/>
          <ac:spMkLst>
            <pc:docMk/>
            <pc:sldMk cId="3599840526" sldId="269"/>
            <ac:spMk id="32" creationId="{CB1739B2-6144-4F0A-96A5-57A254B2C93F}"/>
          </ac:spMkLst>
        </pc:spChg>
        <pc:spChg chg="add mod">
          <ac:chgData name="Matthew Calligaro" userId="9c1e9647689a123b" providerId="LiveId" clId="{F2CEB703-3C5A-480D-B6D3-EB1D59B67FC5}" dt="2020-07-09T17:01:20.915" v="4036" actId="1076"/>
          <ac:spMkLst>
            <pc:docMk/>
            <pc:sldMk cId="3599840526" sldId="269"/>
            <ac:spMk id="34" creationId="{2F76D756-1F23-4758-845F-1F74829E791F}"/>
          </ac:spMkLst>
        </pc:spChg>
        <pc:spChg chg="add mod">
          <ac:chgData name="Matthew Calligaro" userId="9c1e9647689a123b" providerId="LiveId" clId="{F2CEB703-3C5A-480D-B6D3-EB1D59B67FC5}" dt="2020-07-09T17:01:20.915" v="4036" actId="1076"/>
          <ac:spMkLst>
            <pc:docMk/>
            <pc:sldMk cId="3599840526" sldId="269"/>
            <ac:spMk id="35" creationId="{DC296F01-70E8-42E5-8715-DB5495875D42}"/>
          </ac:spMkLst>
        </pc:spChg>
        <pc:spChg chg="add mod">
          <ac:chgData name="Matthew Calligaro" userId="9c1e9647689a123b" providerId="LiveId" clId="{F2CEB703-3C5A-480D-B6D3-EB1D59B67FC5}" dt="2020-07-09T16:47:37.260" v="3092" actId="1076"/>
          <ac:spMkLst>
            <pc:docMk/>
            <pc:sldMk cId="3599840526" sldId="269"/>
            <ac:spMk id="39" creationId="{09BB3653-D911-4889-921E-674BDDF36934}"/>
          </ac:spMkLst>
        </pc:spChg>
        <pc:spChg chg="add mod">
          <ac:chgData name="Matthew Calligaro" userId="9c1e9647689a123b" providerId="LiveId" clId="{F2CEB703-3C5A-480D-B6D3-EB1D59B67FC5}" dt="2020-07-09T16:47:37.260" v="3092" actId="1076"/>
          <ac:spMkLst>
            <pc:docMk/>
            <pc:sldMk cId="3599840526" sldId="269"/>
            <ac:spMk id="40" creationId="{0271CAE5-5C87-4672-92E1-453D6B50D7CA}"/>
          </ac:spMkLst>
        </pc:spChg>
        <pc:spChg chg="add mod">
          <ac:chgData name="Matthew Calligaro" userId="9c1e9647689a123b" providerId="LiveId" clId="{F2CEB703-3C5A-480D-B6D3-EB1D59B67FC5}" dt="2020-07-09T16:47:37.260" v="3092" actId="1076"/>
          <ac:spMkLst>
            <pc:docMk/>
            <pc:sldMk cId="3599840526" sldId="269"/>
            <ac:spMk id="41" creationId="{A134032C-EC1E-4A0D-A8A9-0B2ADF4F3CBA}"/>
          </ac:spMkLst>
        </pc:spChg>
        <pc:spChg chg="mod">
          <ac:chgData name="Matthew Calligaro" userId="9c1e9647689a123b" providerId="LiveId" clId="{F2CEB703-3C5A-480D-B6D3-EB1D59B67FC5}" dt="2020-07-10T04:05:56.256" v="5075" actId="20577"/>
          <ac:spMkLst>
            <pc:docMk/>
            <pc:sldMk cId="3599840526" sldId="269"/>
            <ac:spMk id="10242" creationId="{24A05EE7-B24A-460B-A1F8-5ECA75850730}"/>
          </ac:spMkLst>
        </pc:spChg>
        <pc:spChg chg="mod">
          <ac:chgData name="Matthew Calligaro" userId="9c1e9647689a123b" providerId="LiveId" clId="{F2CEB703-3C5A-480D-B6D3-EB1D59B67FC5}" dt="2020-07-09T16:49:10.932" v="3095" actId="20577"/>
          <ac:spMkLst>
            <pc:docMk/>
            <pc:sldMk cId="3599840526" sldId="269"/>
            <ac:spMk id="15364" creationId="{DD0E7BE8-56B6-4B10-ACCD-EAAD56E65B5D}"/>
          </ac:spMkLst>
        </pc:spChg>
        <pc:picChg chg="del">
          <ac:chgData name="Matthew Calligaro" userId="9c1e9647689a123b" providerId="LiveId" clId="{F2CEB703-3C5A-480D-B6D3-EB1D59B67FC5}" dt="2020-07-09T16:21:05.760" v="2143" actId="478"/>
          <ac:picMkLst>
            <pc:docMk/>
            <pc:sldMk cId="3599840526" sldId="269"/>
            <ac:picMk id="1026" creationId="{E182508B-01DD-49D0-9F34-BE0B95AB8495}"/>
          </ac:picMkLst>
        </pc:picChg>
        <pc:cxnChg chg="add mod">
          <ac:chgData name="Matthew Calligaro" userId="9c1e9647689a123b" providerId="LiveId" clId="{F2CEB703-3C5A-480D-B6D3-EB1D59B67FC5}" dt="2020-07-09T16:44:48.057" v="2922" actId="14100"/>
          <ac:cxnSpMkLst>
            <pc:docMk/>
            <pc:sldMk cId="3599840526" sldId="269"/>
            <ac:cxnSpMk id="5" creationId="{85C79890-DB2B-4689-878D-27C652082448}"/>
          </ac:cxnSpMkLst>
        </pc:cxnChg>
        <pc:cxnChg chg="add mod">
          <ac:chgData name="Matthew Calligaro" userId="9c1e9647689a123b" providerId="LiveId" clId="{F2CEB703-3C5A-480D-B6D3-EB1D59B67FC5}" dt="2020-07-09T18:35:23.853" v="4814" actId="478"/>
          <ac:cxnSpMkLst>
            <pc:docMk/>
            <pc:sldMk cId="3599840526" sldId="269"/>
            <ac:cxnSpMk id="15" creationId="{85D0FC47-A9F8-4ECD-AE71-247B304BEBE2}"/>
          </ac:cxnSpMkLst>
        </pc:cxnChg>
        <pc:cxnChg chg="add mod">
          <ac:chgData name="Matthew Calligaro" userId="9c1e9647689a123b" providerId="LiveId" clId="{F2CEB703-3C5A-480D-B6D3-EB1D59B67FC5}" dt="2020-07-09T18:35:23.853" v="4814" actId="478"/>
          <ac:cxnSpMkLst>
            <pc:docMk/>
            <pc:sldMk cId="3599840526" sldId="269"/>
            <ac:cxnSpMk id="16" creationId="{37B39A2D-C799-4B88-8C4B-5D6BE259F66B}"/>
          </ac:cxnSpMkLst>
        </pc:cxnChg>
        <pc:cxnChg chg="add del mod">
          <ac:chgData name="Matthew Calligaro" userId="9c1e9647689a123b" providerId="LiveId" clId="{F2CEB703-3C5A-480D-B6D3-EB1D59B67FC5}" dt="2020-07-09T16:26:03.649" v="2602" actId="478"/>
          <ac:cxnSpMkLst>
            <pc:docMk/>
            <pc:sldMk cId="3599840526" sldId="269"/>
            <ac:cxnSpMk id="19" creationId="{894D6AAD-C239-479C-920A-47D147E3048D}"/>
          </ac:cxnSpMkLst>
        </pc:cxnChg>
        <pc:cxnChg chg="add del mod">
          <ac:chgData name="Matthew Calligaro" userId="9c1e9647689a123b" providerId="LiveId" clId="{F2CEB703-3C5A-480D-B6D3-EB1D59B67FC5}" dt="2020-07-09T16:26:06.282" v="2603" actId="478"/>
          <ac:cxnSpMkLst>
            <pc:docMk/>
            <pc:sldMk cId="3599840526" sldId="269"/>
            <ac:cxnSpMk id="28" creationId="{F8BD9C55-3728-49F8-B6A9-D227F077D862}"/>
          </ac:cxnSpMkLst>
        </pc:cxnChg>
        <pc:cxnChg chg="add mod">
          <ac:chgData name="Matthew Calligaro" userId="9c1e9647689a123b" providerId="LiveId" clId="{F2CEB703-3C5A-480D-B6D3-EB1D59B67FC5}" dt="2020-07-09T17:01:20.915" v="4036" actId="1076"/>
          <ac:cxnSpMkLst>
            <pc:docMk/>
            <pc:sldMk cId="3599840526" sldId="269"/>
            <ac:cxnSpMk id="33" creationId="{CF567114-4C60-4879-8F42-7D7BAC2D686D}"/>
          </ac:cxnSpMkLst>
        </pc:cxnChg>
        <pc:cxnChg chg="add mod">
          <ac:chgData name="Matthew Calligaro" userId="9c1e9647689a123b" providerId="LiveId" clId="{F2CEB703-3C5A-480D-B6D3-EB1D59B67FC5}" dt="2020-07-09T17:01:20.915" v="4036" actId="1076"/>
          <ac:cxnSpMkLst>
            <pc:docMk/>
            <pc:sldMk cId="3599840526" sldId="269"/>
            <ac:cxnSpMk id="36" creationId="{1A710D6A-5705-48A5-BD80-6C2999FA9248}"/>
          </ac:cxnSpMkLst>
        </pc:cxnChg>
        <pc:cxnChg chg="add mod">
          <ac:chgData name="Matthew Calligaro" userId="9c1e9647689a123b" providerId="LiveId" clId="{F2CEB703-3C5A-480D-B6D3-EB1D59B67FC5}" dt="2020-07-09T17:01:20.915" v="4036" actId="1076"/>
          <ac:cxnSpMkLst>
            <pc:docMk/>
            <pc:sldMk cId="3599840526" sldId="269"/>
            <ac:cxnSpMk id="37" creationId="{4E60FE7A-E498-420D-86C1-15ECFD4C9253}"/>
          </ac:cxnSpMkLst>
        </pc:cxnChg>
      </pc:sldChg>
      <pc:sldChg chg="addSp delSp modSp add mod">
        <pc:chgData name="Matthew Calligaro" userId="9c1e9647689a123b" providerId="LiveId" clId="{F2CEB703-3C5A-480D-B6D3-EB1D59B67FC5}" dt="2020-07-10T04:06:03.200" v="5096" actId="20577"/>
        <pc:sldMkLst>
          <pc:docMk/>
          <pc:sldMk cId="1718838992" sldId="270"/>
        </pc:sldMkLst>
        <pc:spChg chg="add del">
          <ac:chgData name="Matthew Calligaro" userId="9c1e9647689a123b" providerId="LiveId" clId="{F2CEB703-3C5A-480D-B6D3-EB1D59B67FC5}" dt="2020-07-09T16:51:29.770" v="3355" actId="478"/>
          <ac:spMkLst>
            <pc:docMk/>
            <pc:sldMk cId="1718838992" sldId="270"/>
            <ac:spMk id="3" creationId="{F06EE7B9-8C55-4507-A5C0-E5B70669155A}"/>
          </ac:spMkLst>
        </pc:spChg>
        <pc:spChg chg="add del">
          <ac:chgData name="Matthew Calligaro" userId="9c1e9647689a123b" providerId="LiveId" clId="{F2CEB703-3C5A-480D-B6D3-EB1D59B67FC5}" dt="2020-07-09T16:51:29.770" v="3355" actId="478"/>
          <ac:spMkLst>
            <pc:docMk/>
            <pc:sldMk cId="1718838992" sldId="270"/>
            <ac:spMk id="10" creationId="{FA85E720-1677-48A5-82F7-2694728BC99D}"/>
          </ac:spMkLst>
        </pc:spChg>
        <pc:spChg chg="add del">
          <ac:chgData name="Matthew Calligaro" userId="9c1e9647689a123b" providerId="LiveId" clId="{F2CEB703-3C5A-480D-B6D3-EB1D59B67FC5}" dt="2020-07-09T16:51:29.770" v="3355" actId="478"/>
          <ac:spMkLst>
            <pc:docMk/>
            <pc:sldMk cId="1718838992" sldId="270"/>
            <ac:spMk id="13" creationId="{1356FB0D-E8BD-487B-8086-E993397F1248}"/>
          </ac:spMkLst>
        </pc:spChg>
        <pc:spChg chg="add del">
          <ac:chgData name="Matthew Calligaro" userId="9c1e9647689a123b" providerId="LiveId" clId="{F2CEB703-3C5A-480D-B6D3-EB1D59B67FC5}" dt="2020-07-09T16:51:29.770" v="3355" actId="478"/>
          <ac:spMkLst>
            <pc:docMk/>
            <pc:sldMk cId="1718838992" sldId="270"/>
            <ac:spMk id="14" creationId="{99391C37-67CF-4B6A-9FC9-30CC1C59C5DB}"/>
          </ac:spMkLst>
        </pc:spChg>
        <pc:spChg chg="add del">
          <ac:chgData name="Matthew Calligaro" userId="9c1e9647689a123b" providerId="LiveId" clId="{F2CEB703-3C5A-480D-B6D3-EB1D59B67FC5}" dt="2020-07-09T18:14:57.802" v="4794" actId="21"/>
          <ac:spMkLst>
            <pc:docMk/>
            <pc:sldMk cId="1718838992" sldId="270"/>
            <ac:spMk id="21" creationId="{442216D7-F5C2-42AE-8A8C-72C7A4196D1E}"/>
          </ac:spMkLst>
        </pc:spChg>
        <pc:spChg chg="mod">
          <ac:chgData name="Matthew Calligaro" userId="9c1e9647689a123b" providerId="LiveId" clId="{F2CEB703-3C5A-480D-B6D3-EB1D59B67FC5}" dt="2020-07-09T17:01:38.097" v="4037" actId="1076"/>
          <ac:spMkLst>
            <pc:docMk/>
            <pc:sldMk cId="1718838992" sldId="270"/>
            <ac:spMk id="25" creationId="{8642E699-69D9-4A44-9937-F0728B2C870E}"/>
          </ac:spMkLst>
        </pc:spChg>
        <pc:spChg chg="add del mod">
          <ac:chgData name="Matthew Calligaro" userId="9c1e9647689a123b" providerId="LiveId" clId="{F2CEB703-3C5A-480D-B6D3-EB1D59B67FC5}" dt="2020-07-09T16:51:26.515" v="3351"/>
          <ac:spMkLst>
            <pc:docMk/>
            <pc:sldMk cId="1718838992" sldId="270"/>
            <ac:spMk id="26" creationId="{1BA586E3-6F6C-4DB3-A68C-CCCA7620547D}"/>
          </ac:spMkLst>
        </pc:spChg>
        <pc:spChg chg="mod">
          <ac:chgData name="Matthew Calligaro" userId="9c1e9647689a123b" providerId="LiveId" clId="{F2CEB703-3C5A-480D-B6D3-EB1D59B67FC5}" dt="2020-07-09T17:01:12.929" v="4035" actId="1076"/>
          <ac:spMkLst>
            <pc:docMk/>
            <pc:sldMk cId="1718838992" sldId="270"/>
            <ac:spMk id="31" creationId="{BBCABBEE-7C41-4EA7-9F2E-3B2B56435306}"/>
          </ac:spMkLst>
        </pc:spChg>
        <pc:spChg chg="add del mod">
          <ac:chgData name="Matthew Calligaro" userId="9c1e9647689a123b" providerId="LiveId" clId="{F2CEB703-3C5A-480D-B6D3-EB1D59B67FC5}" dt="2020-07-09T18:18:17.313" v="4804" actId="478"/>
          <ac:spMkLst>
            <pc:docMk/>
            <pc:sldMk cId="1718838992" sldId="270"/>
            <ac:spMk id="32" creationId="{CB1739B2-6144-4F0A-96A5-57A254B2C93F}"/>
          </ac:spMkLst>
        </pc:spChg>
        <pc:spChg chg="mod">
          <ac:chgData name="Matthew Calligaro" userId="9c1e9647689a123b" providerId="LiveId" clId="{F2CEB703-3C5A-480D-B6D3-EB1D59B67FC5}" dt="2020-07-09T17:01:12.929" v="4035" actId="1076"/>
          <ac:spMkLst>
            <pc:docMk/>
            <pc:sldMk cId="1718838992" sldId="270"/>
            <ac:spMk id="34" creationId="{2F76D756-1F23-4758-845F-1F74829E791F}"/>
          </ac:spMkLst>
        </pc:spChg>
        <pc:spChg chg="mod">
          <ac:chgData name="Matthew Calligaro" userId="9c1e9647689a123b" providerId="LiveId" clId="{F2CEB703-3C5A-480D-B6D3-EB1D59B67FC5}" dt="2020-07-09T17:01:12.929" v="4035" actId="1076"/>
          <ac:spMkLst>
            <pc:docMk/>
            <pc:sldMk cId="1718838992" sldId="270"/>
            <ac:spMk id="35" creationId="{DC296F01-70E8-42E5-8715-DB5495875D42}"/>
          </ac:spMkLst>
        </pc:spChg>
        <pc:spChg chg="add del mod">
          <ac:chgData name="Matthew Calligaro" userId="9c1e9647689a123b" providerId="LiveId" clId="{F2CEB703-3C5A-480D-B6D3-EB1D59B67FC5}" dt="2020-07-09T18:18:17.313" v="4804" actId="478"/>
          <ac:spMkLst>
            <pc:docMk/>
            <pc:sldMk cId="1718838992" sldId="270"/>
            <ac:spMk id="39" creationId="{09BB3653-D911-4889-921E-674BDDF36934}"/>
          </ac:spMkLst>
        </pc:spChg>
        <pc:spChg chg="mod">
          <ac:chgData name="Matthew Calligaro" userId="9c1e9647689a123b" providerId="LiveId" clId="{F2CEB703-3C5A-480D-B6D3-EB1D59B67FC5}" dt="2020-07-09T17:01:38.097" v="4037" actId="1076"/>
          <ac:spMkLst>
            <pc:docMk/>
            <pc:sldMk cId="1718838992" sldId="270"/>
            <ac:spMk id="40" creationId="{0271CAE5-5C87-4672-92E1-453D6B50D7CA}"/>
          </ac:spMkLst>
        </pc:spChg>
        <pc:spChg chg="mod">
          <ac:chgData name="Matthew Calligaro" userId="9c1e9647689a123b" providerId="LiveId" clId="{F2CEB703-3C5A-480D-B6D3-EB1D59B67FC5}" dt="2020-07-09T17:01:38.097" v="4037" actId="1076"/>
          <ac:spMkLst>
            <pc:docMk/>
            <pc:sldMk cId="1718838992" sldId="270"/>
            <ac:spMk id="41" creationId="{A134032C-EC1E-4A0D-A8A9-0B2ADF4F3CBA}"/>
          </ac:spMkLst>
        </pc:spChg>
        <pc:spChg chg="mod">
          <ac:chgData name="Matthew Calligaro" userId="9c1e9647689a123b" providerId="LiveId" clId="{F2CEB703-3C5A-480D-B6D3-EB1D59B67FC5}" dt="2020-07-10T04:06:03.200" v="5096" actId="20577"/>
          <ac:spMkLst>
            <pc:docMk/>
            <pc:sldMk cId="1718838992" sldId="270"/>
            <ac:spMk id="10242" creationId="{24A05EE7-B24A-460B-A1F8-5ECA75850730}"/>
          </ac:spMkLst>
        </pc:spChg>
        <pc:spChg chg="mod">
          <ac:chgData name="Matthew Calligaro" userId="9c1e9647689a123b" providerId="LiveId" clId="{F2CEB703-3C5A-480D-B6D3-EB1D59B67FC5}" dt="2020-07-09T17:06:12.268" v="4378" actId="20577"/>
          <ac:spMkLst>
            <pc:docMk/>
            <pc:sldMk cId="1718838992" sldId="270"/>
            <ac:spMk id="15364" creationId="{DD0E7BE8-56B6-4B10-ACCD-EAAD56E65B5D}"/>
          </ac:spMkLst>
        </pc:spChg>
        <pc:cxnChg chg="add del mod">
          <ac:chgData name="Matthew Calligaro" userId="9c1e9647689a123b" providerId="LiveId" clId="{F2CEB703-3C5A-480D-B6D3-EB1D59B67FC5}" dt="2020-07-09T16:51:29.770" v="3355" actId="478"/>
          <ac:cxnSpMkLst>
            <pc:docMk/>
            <pc:sldMk cId="1718838992" sldId="270"/>
            <ac:cxnSpMk id="5" creationId="{85C79890-DB2B-4689-878D-27C652082448}"/>
          </ac:cxnSpMkLst>
        </pc:cxnChg>
        <pc:cxnChg chg="add del mod">
          <ac:chgData name="Matthew Calligaro" userId="9c1e9647689a123b" providerId="LiveId" clId="{F2CEB703-3C5A-480D-B6D3-EB1D59B67FC5}" dt="2020-07-09T16:51:29.770" v="3355" actId="478"/>
          <ac:cxnSpMkLst>
            <pc:docMk/>
            <pc:sldMk cId="1718838992" sldId="270"/>
            <ac:cxnSpMk id="15" creationId="{85D0FC47-A9F8-4ECD-AE71-247B304BEBE2}"/>
          </ac:cxnSpMkLst>
        </pc:cxnChg>
        <pc:cxnChg chg="add del mod">
          <ac:chgData name="Matthew Calligaro" userId="9c1e9647689a123b" providerId="LiveId" clId="{F2CEB703-3C5A-480D-B6D3-EB1D59B67FC5}" dt="2020-07-09T16:51:29.770" v="3355" actId="478"/>
          <ac:cxnSpMkLst>
            <pc:docMk/>
            <pc:sldMk cId="1718838992" sldId="270"/>
            <ac:cxnSpMk id="16" creationId="{37B39A2D-C799-4B88-8C4B-5D6BE259F66B}"/>
          </ac:cxnSpMkLst>
        </pc:cxnChg>
        <pc:cxnChg chg="add del mod">
          <ac:chgData name="Matthew Calligaro" userId="9c1e9647689a123b" providerId="LiveId" clId="{F2CEB703-3C5A-480D-B6D3-EB1D59B67FC5}" dt="2020-07-09T17:09:58.636" v="4769" actId="478"/>
          <ac:cxnSpMkLst>
            <pc:docMk/>
            <pc:sldMk cId="1718838992" sldId="270"/>
            <ac:cxnSpMk id="27" creationId="{DBB7FBF2-C119-4C51-BFFE-F5A4B4451D78}"/>
          </ac:cxnSpMkLst>
        </pc:cxnChg>
        <pc:cxnChg chg="mod">
          <ac:chgData name="Matthew Calligaro" userId="9c1e9647689a123b" providerId="LiveId" clId="{F2CEB703-3C5A-480D-B6D3-EB1D59B67FC5}" dt="2020-07-09T17:11:43.519" v="4774" actId="14100"/>
          <ac:cxnSpMkLst>
            <pc:docMk/>
            <pc:sldMk cId="1718838992" sldId="270"/>
            <ac:cxnSpMk id="33" creationId="{CF567114-4C60-4879-8F42-7D7BAC2D686D}"/>
          </ac:cxnSpMkLst>
        </pc:cxnChg>
        <pc:cxnChg chg="mod">
          <ac:chgData name="Matthew Calligaro" userId="9c1e9647689a123b" providerId="LiveId" clId="{F2CEB703-3C5A-480D-B6D3-EB1D59B67FC5}" dt="2020-07-09T17:01:12.929" v="4035" actId="1076"/>
          <ac:cxnSpMkLst>
            <pc:docMk/>
            <pc:sldMk cId="1718838992" sldId="270"/>
            <ac:cxnSpMk id="36" creationId="{1A710D6A-5705-48A5-BD80-6C2999FA9248}"/>
          </ac:cxnSpMkLst>
        </pc:cxnChg>
        <pc:cxnChg chg="mod">
          <ac:chgData name="Matthew Calligaro" userId="9c1e9647689a123b" providerId="LiveId" clId="{F2CEB703-3C5A-480D-B6D3-EB1D59B67FC5}" dt="2020-07-09T18:18:17.313" v="4804" actId="478"/>
          <ac:cxnSpMkLst>
            <pc:docMk/>
            <pc:sldMk cId="1718838992" sldId="270"/>
            <ac:cxnSpMk id="37" creationId="{4E60FE7A-E498-420D-86C1-15ECFD4C9253}"/>
          </ac:cxnSpMkLst>
        </pc:cxnChg>
        <pc:cxnChg chg="add del mod">
          <ac:chgData name="Matthew Calligaro" userId="9c1e9647689a123b" providerId="LiveId" clId="{F2CEB703-3C5A-480D-B6D3-EB1D59B67FC5}" dt="2020-07-09T17:09:58.636" v="4769" actId="478"/>
          <ac:cxnSpMkLst>
            <pc:docMk/>
            <pc:sldMk cId="1718838992" sldId="270"/>
            <ac:cxnSpMk id="38" creationId="{FCAA57DD-1A69-47C8-8088-3C3FBB66CF2C}"/>
          </ac:cxnSpMkLst>
        </pc:cxnChg>
        <pc:cxnChg chg="add mod">
          <ac:chgData name="Matthew Calligaro" userId="9c1e9647689a123b" providerId="LiveId" clId="{F2CEB703-3C5A-480D-B6D3-EB1D59B67FC5}" dt="2020-07-09T17:11:53.542" v="4778" actId="14100"/>
          <ac:cxnSpMkLst>
            <pc:docMk/>
            <pc:sldMk cId="1718838992" sldId="270"/>
            <ac:cxnSpMk id="42" creationId="{DE3415D0-E696-4DEB-B514-B9C10D983DA6}"/>
          </ac:cxnSpMkLst>
        </pc:cxnChg>
        <pc:cxnChg chg="add mod">
          <ac:chgData name="Matthew Calligaro" userId="9c1e9647689a123b" providerId="LiveId" clId="{F2CEB703-3C5A-480D-B6D3-EB1D59B67FC5}" dt="2020-07-09T18:18:17.313" v="4804" actId="478"/>
          <ac:cxnSpMkLst>
            <pc:docMk/>
            <pc:sldMk cId="1718838992" sldId="270"/>
            <ac:cxnSpMk id="43" creationId="{6B4DD74E-669E-45E4-941C-79A64E9217D7}"/>
          </ac:cxnSpMkLst>
        </pc:cxnChg>
        <pc:cxnChg chg="add del mod">
          <ac:chgData name="Matthew Calligaro" userId="9c1e9647689a123b" providerId="LiveId" clId="{F2CEB703-3C5A-480D-B6D3-EB1D59B67FC5}" dt="2020-07-09T18:18:17.139" v="4803"/>
          <ac:cxnSpMkLst>
            <pc:docMk/>
            <pc:sldMk cId="1718838992" sldId="270"/>
            <ac:cxnSpMk id="44" creationId="{9FC1B6D4-56FB-453A-94FA-1ED7733B0A42}"/>
          </ac:cxnSpMkLst>
        </pc:cxnChg>
      </pc:sldChg>
      <pc:sldChg chg="addSp delSp modSp add mod setBg">
        <pc:chgData name="Matthew Calligaro" userId="9c1e9647689a123b" providerId="LiveId" clId="{F2CEB703-3C5A-480D-B6D3-EB1D59B67FC5}" dt="2020-07-13T14:32:40.690" v="13315"/>
        <pc:sldMkLst>
          <pc:docMk/>
          <pc:sldMk cId="423040399" sldId="271"/>
        </pc:sldMkLst>
        <pc:spChg chg="add mod">
          <ac:chgData name="Matthew Calligaro" userId="9c1e9647689a123b" providerId="LiveId" clId="{F2CEB703-3C5A-480D-B6D3-EB1D59B67FC5}" dt="2020-07-12T20:39:17.799" v="12895" actId="1036"/>
          <ac:spMkLst>
            <pc:docMk/>
            <pc:sldMk cId="423040399" sldId="271"/>
            <ac:spMk id="24" creationId="{AAFE55D2-0554-4D15-9891-776FA7904874}"/>
          </ac:spMkLst>
        </pc:spChg>
        <pc:spChg chg="mod topLvl">
          <ac:chgData name="Matthew Calligaro" userId="9c1e9647689a123b" providerId="LiveId" clId="{F2CEB703-3C5A-480D-B6D3-EB1D59B67FC5}" dt="2020-07-12T20:39:17.799" v="12895" actId="1036"/>
          <ac:spMkLst>
            <pc:docMk/>
            <pc:sldMk cId="423040399" sldId="271"/>
            <ac:spMk id="25" creationId="{8642E699-69D9-4A44-9937-F0728B2C870E}"/>
          </ac:spMkLst>
        </pc:spChg>
        <pc:spChg chg="mod topLvl">
          <ac:chgData name="Matthew Calligaro" userId="9c1e9647689a123b" providerId="LiveId" clId="{F2CEB703-3C5A-480D-B6D3-EB1D59B67FC5}" dt="2020-07-12T20:39:17.799" v="12895" actId="1036"/>
          <ac:spMkLst>
            <pc:docMk/>
            <pc:sldMk cId="423040399" sldId="271"/>
            <ac:spMk id="31" creationId="{BBCABBEE-7C41-4EA7-9F2E-3B2B56435306}"/>
          </ac:spMkLst>
        </pc:spChg>
        <pc:spChg chg="mod topLvl">
          <ac:chgData name="Matthew Calligaro" userId="9c1e9647689a123b" providerId="LiveId" clId="{F2CEB703-3C5A-480D-B6D3-EB1D59B67FC5}" dt="2020-07-12T20:39:17.799" v="12895" actId="1036"/>
          <ac:spMkLst>
            <pc:docMk/>
            <pc:sldMk cId="423040399" sldId="271"/>
            <ac:spMk id="32" creationId="{CB1739B2-6144-4F0A-96A5-57A254B2C93F}"/>
          </ac:spMkLst>
        </pc:spChg>
        <pc:spChg chg="mod topLvl">
          <ac:chgData name="Matthew Calligaro" userId="9c1e9647689a123b" providerId="LiveId" clId="{F2CEB703-3C5A-480D-B6D3-EB1D59B67FC5}" dt="2020-07-12T20:39:17.799" v="12895" actId="1036"/>
          <ac:spMkLst>
            <pc:docMk/>
            <pc:sldMk cId="423040399" sldId="271"/>
            <ac:spMk id="34" creationId="{2F76D756-1F23-4758-845F-1F74829E791F}"/>
          </ac:spMkLst>
        </pc:spChg>
        <pc:spChg chg="mod topLvl">
          <ac:chgData name="Matthew Calligaro" userId="9c1e9647689a123b" providerId="LiveId" clId="{F2CEB703-3C5A-480D-B6D3-EB1D59B67FC5}" dt="2020-07-12T20:39:17.799" v="12895" actId="1036"/>
          <ac:spMkLst>
            <pc:docMk/>
            <pc:sldMk cId="423040399" sldId="271"/>
            <ac:spMk id="35" creationId="{DC296F01-70E8-42E5-8715-DB5495875D42}"/>
          </ac:spMkLst>
        </pc:spChg>
        <pc:spChg chg="mod topLvl">
          <ac:chgData name="Matthew Calligaro" userId="9c1e9647689a123b" providerId="LiveId" clId="{F2CEB703-3C5A-480D-B6D3-EB1D59B67FC5}" dt="2020-07-12T20:39:17.799" v="12895" actId="1036"/>
          <ac:spMkLst>
            <pc:docMk/>
            <pc:sldMk cId="423040399" sldId="271"/>
            <ac:spMk id="39" creationId="{09BB3653-D911-4889-921E-674BDDF36934}"/>
          </ac:spMkLst>
        </pc:spChg>
        <pc:spChg chg="mod topLvl">
          <ac:chgData name="Matthew Calligaro" userId="9c1e9647689a123b" providerId="LiveId" clId="{F2CEB703-3C5A-480D-B6D3-EB1D59B67FC5}" dt="2020-07-12T20:39:17.799" v="12895" actId="1036"/>
          <ac:spMkLst>
            <pc:docMk/>
            <pc:sldMk cId="423040399" sldId="271"/>
            <ac:spMk id="40" creationId="{0271CAE5-5C87-4672-92E1-453D6B50D7CA}"/>
          </ac:spMkLst>
        </pc:spChg>
        <pc:spChg chg="mod topLvl">
          <ac:chgData name="Matthew Calligaro" userId="9c1e9647689a123b" providerId="LiveId" clId="{F2CEB703-3C5A-480D-B6D3-EB1D59B67FC5}" dt="2020-07-12T20:39:17.799" v="12895" actId="1036"/>
          <ac:spMkLst>
            <pc:docMk/>
            <pc:sldMk cId="423040399" sldId="271"/>
            <ac:spMk id="41" creationId="{A134032C-EC1E-4A0D-A8A9-0B2ADF4F3CBA}"/>
          </ac:spMkLst>
        </pc:spChg>
        <pc:spChg chg="add del mod">
          <ac:chgData name="Matthew Calligaro" userId="9c1e9647689a123b" providerId="LiveId" clId="{F2CEB703-3C5A-480D-B6D3-EB1D59B67FC5}" dt="2020-07-09T18:20:34.028" v="4805" actId="478"/>
          <ac:spMkLst>
            <pc:docMk/>
            <pc:sldMk cId="423040399" sldId="271"/>
            <ac:spMk id="47" creationId="{D322DF55-70DD-4942-AE04-536C85EAE36E}"/>
          </ac:spMkLst>
        </pc:spChg>
        <pc:spChg chg="mod">
          <ac:chgData name="Matthew Calligaro" userId="9c1e9647689a123b" providerId="LiveId" clId="{F2CEB703-3C5A-480D-B6D3-EB1D59B67FC5}" dt="2020-07-10T04:06:24.633" v="5128" actId="14100"/>
          <ac:spMkLst>
            <pc:docMk/>
            <pc:sldMk cId="423040399" sldId="271"/>
            <ac:spMk id="10242" creationId="{24A05EE7-B24A-460B-A1F8-5ECA75850730}"/>
          </ac:spMkLst>
        </pc:spChg>
        <pc:spChg chg="mod">
          <ac:chgData name="Matthew Calligaro" userId="9c1e9647689a123b" providerId="LiveId" clId="{F2CEB703-3C5A-480D-B6D3-EB1D59B67FC5}" dt="2020-07-09T17:06:44.485" v="4384" actId="2711"/>
          <ac:spMkLst>
            <pc:docMk/>
            <pc:sldMk cId="423040399" sldId="271"/>
            <ac:spMk id="15364" creationId="{DD0E7BE8-56B6-4B10-ACCD-EAAD56E65B5D}"/>
          </ac:spMkLst>
        </pc:spChg>
        <pc:grpChg chg="add del mod">
          <ac:chgData name="Matthew Calligaro" userId="9c1e9647689a123b" providerId="LiveId" clId="{F2CEB703-3C5A-480D-B6D3-EB1D59B67FC5}" dt="2020-07-09T17:00:05.764" v="4016" actId="165"/>
          <ac:grpSpMkLst>
            <pc:docMk/>
            <pc:sldMk cId="423040399" sldId="271"/>
            <ac:grpSpMk id="3" creationId="{ABA191E3-012E-4627-8928-DAC10E3CA503}"/>
          </ac:grpSpMkLst>
        </pc:grpChg>
        <pc:cxnChg chg="add del mod">
          <ac:chgData name="Matthew Calligaro" userId="9c1e9647689a123b" providerId="LiveId" clId="{F2CEB703-3C5A-480D-B6D3-EB1D59B67FC5}" dt="2020-07-09T17:01:44.903" v="4039" actId="478"/>
          <ac:cxnSpMkLst>
            <pc:docMk/>
            <pc:sldMk cId="423040399" sldId="271"/>
            <ac:cxnSpMk id="5" creationId="{82D18C50-5BCC-4D3D-9FE4-BB07AA0943A9}"/>
          </ac:cxnSpMkLst>
        </pc:cxnChg>
        <pc:cxnChg chg="add del mod">
          <ac:chgData name="Matthew Calligaro" userId="9c1e9647689a123b" providerId="LiveId" clId="{F2CEB703-3C5A-480D-B6D3-EB1D59B67FC5}" dt="2020-07-09T17:02:27.754" v="4043" actId="478"/>
          <ac:cxnSpMkLst>
            <pc:docMk/>
            <pc:sldMk cId="423040399" sldId="271"/>
            <ac:cxnSpMk id="13" creationId="{AB9DCC77-0F7B-477D-BCE8-DA80E68EA8F5}"/>
          </ac:cxnSpMkLst>
        </pc:cxnChg>
        <pc:cxnChg chg="add del mod">
          <ac:chgData name="Matthew Calligaro" userId="9c1e9647689a123b" providerId="LiveId" clId="{F2CEB703-3C5A-480D-B6D3-EB1D59B67FC5}" dt="2020-07-09T17:02:39.204" v="4045" actId="478"/>
          <ac:cxnSpMkLst>
            <pc:docMk/>
            <pc:sldMk cId="423040399" sldId="271"/>
            <ac:cxnSpMk id="17" creationId="{662E407A-D860-4D50-ACEB-B63CA3FB654D}"/>
          </ac:cxnSpMkLst>
        </pc:cxnChg>
        <pc:cxnChg chg="add mod">
          <ac:chgData name="Matthew Calligaro" userId="9c1e9647689a123b" providerId="LiveId" clId="{F2CEB703-3C5A-480D-B6D3-EB1D59B67FC5}" dt="2020-07-12T20:39:17.799" v="12895" actId="1036"/>
          <ac:cxnSpMkLst>
            <pc:docMk/>
            <pc:sldMk cId="423040399" sldId="271"/>
            <ac:cxnSpMk id="19" creationId="{73FC0E44-A4AF-4B47-8DFE-165BCF23D1A2}"/>
          </ac:cxnSpMkLst>
        </pc:cxnChg>
        <pc:cxnChg chg="add mod">
          <ac:chgData name="Matthew Calligaro" userId="9c1e9647689a123b" providerId="LiveId" clId="{F2CEB703-3C5A-480D-B6D3-EB1D59B67FC5}" dt="2020-07-12T20:39:17.799" v="12895" actId="1036"/>
          <ac:cxnSpMkLst>
            <pc:docMk/>
            <pc:sldMk cId="423040399" sldId="271"/>
            <ac:cxnSpMk id="21" creationId="{84CF5641-D783-44A2-A6FD-19D809F06309}"/>
          </ac:cxnSpMkLst>
        </pc:cxnChg>
        <pc:cxnChg chg="del mod topLvl">
          <ac:chgData name="Matthew Calligaro" userId="9c1e9647689a123b" providerId="LiveId" clId="{F2CEB703-3C5A-480D-B6D3-EB1D59B67FC5}" dt="2020-07-09T17:10:03.508" v="4771" actId="478"/>
          <ac:cxnSpMkLst>
            <pc:docMk/>
            <pc:sldMk cId="423040399" sldId="271"/>
            <ac:cxnSpMk id="27" creationId="{DBB7FBF2-C119-4C51-BFFE-F5A4B4451D78}"/>
          </ac:cxnSpMkLst>
        </pc:cxnChg>
        <pc:cxnChg chg="mod topLvl">
          <ac:chgData name="Matthew Calligaro" userId="9c1e9647689a123b" providerId="LiveId" clId="{F2CEB703-3C5A-480D-B6D3-EB1D59B67FC5}" dt="2020-07-12T20:39:17.799" v="12895" actId="1036"/>
          <ac:cxnSpMkLst>
            <pc:docMk/>
            <pc:sldMk cId="423040399" sldId="271"/>
            <ac:cxnSpMk id="33" creationId="{CF567114-4C60-4879-8F42-7D7BAC2D686D}"/>
          </ac:cxnSpMkLst>
        </pc:cxnChg>
        <pc:cxnChg chg="mod topLvl">
          <ac:chgData name="Matthew Calligaro" userId="9c1e9647689a123b" providerId="LiveId" clId="{F2CEB703-3C5A-480D-B6D3-EB1D59B67FC5}" dt="2020-07-12T20:39:17.799" v="12895" actId="1036"/>
          <ac:cxnSpMkLst>
            <pc:docMk/>
            <pc:sldMk cId="423040399" sldId="271"/>
            <ac:cxnSpMk id="36" creationId="{1A710D6A-5705-48A5-BD80-6C2999FA9248}"/>
          </ac:cxnSpMkLst>
        </pc:cxnChg>
        <pc:cxnChg chg="del mod">
          <ac:chgData name="Matthew Calligaro" userId="9c1e9647689a123b" providerId="LiveId" clId="{F2CEB703-3C5A-480D-B6D3-EB1D59B67FC5}" dt="2020-07-09T16:59:45.128" v="4015" actId="478"/>
          <ac:cxnSpMkLst>
            <pc:docMk/>
            <pc:sldMk cId="423040399" sldId="271"/>
            <ac:cxnSpMk id="37" creationId="{4E60FE7A-E498-420D-86C1-15ECFD4C9253}"/>
          </ac:cxnSpMkLst>
        </pc:cxnChg>
        <pc:cxnChg chg="del mod topLvl">
          <ac:chgData name="Matthew Calligaro" userId="9c1e9647689a123b" providerId="LiveId" clId="{F2CEB703-3C5A-480D-B6D3-EB1D59B67FC5}" dt="2020-07-09T17:10:03.508" v="4771" actId="478"/>
          <ac:cxnSpMkLst>
            <pc:docMk/>
            <pc:sldMk cId="423040399" sldId="271"/>
            <ac:cxnSpMk id="38" creationId="{FCAA57DD-1A69-47C8-8088-3C3FBB66CF2C}"/>
          </ac:cxnSpMkLst>
        </pc:cxnChg>
        <pc:cxnChg chg="add mod">
          <ac:chgData name="Matthew Calligaro" userId="9c1e9647689a123b" providerId="LiveId" clId="{F2CEB703-3C5A-480D-B6D3-EB1D59B67FC5}" dt="2020-07-12T20:39:17.799" v="12895" actId="1036"/>
          <ac:cxnSpMkLst>
            <pc:docMk/>
            <pc:sldMk cId="423040399" sldId="271"/>
            <ac:cxnSpMk id="42" creationId="{E56A1D6A-D7B8-4B38-9F62-B12E1B7A0713}"/>
          </ac:cxnSpMkLst>
        </pc:cxnChg>
        <pc:cxnChg chg="add mod">
          <ac:chgData name="Matthew Calligaro" userId="9c1e9647689a123b" providerId="LiveId" clId="{F2CEB703-3C5A-480D-B6D3-EB1D59B67FC5}" dt="2020-07-12T20:39:17.799" v="12895" actId="1036"/>
          <ac:cxnSpMkLst>
            <pc:docMk/>
            <pc:sldMk cId="423040399" sldId="271"/>
            <ac:cxnSpMk id="43" creationId="{CC19CF37-CEA9-4B39-A71D-B5FC07B62265}"/>
          </ac:cxnSpMkLst>
        </pc:cxnChg>
      </pc:sldChg>
      <pc:sldChg chg="addSp delSp modSp add mod setBg">
        <pc:chgData name="Matthew Calligaro" userId="9c1e9647689a123b" providerId="LiveId" clId="{F2CEB703-3C5A-480D-B6D3-EB1D59B67FC5}" dt="2020-07-13T14:32:44.802" v="13316"/>
        <pc:sldMkLst>
          <pc:docMk/>
          <pc:sldMk cId="3228053997" sldId="272"/>
        </pc:sldMkLst>
        <pc:spChg chg="mod">
          <ac:chgData name="Matthew Calligaro" userId="9c1e9647689a123b" providerId="LiveId" clId="{F2CEB703-3C5A-480D-B6D3-EB1D59B67FC5}" dt="2020-07-09T17:07:41.300" v="4576" actId="1036"/>
          <ac:spMkLst>
            <pc:docMk/>
            <pc:sldMk cId="3228053997" sldId="272"/>
            <ac:spMk id="24" creationId="{AAFE55D2-0554-4D15-9891-776FA7904874}"/>
          </ac:spMkLst>
        </pc:spChg>
        <pc:spChg chg="mod">
          <ac:chgData name="Matthew Calligaro" userId="9c1e9647689a123b" providerId="LiveId" clId="{F2CEB703-3C5A-480D-B6D3-EB1D59B67FC5}" dt="2020-07-09T17:07:41.300" v="4576" actId="1036"/>
          <ac:spMkLst>
            <pc:docMk/>
            <pc:sldMk cId="3228053997" sldId="272"/>
            <ac:spMk id="25" creationId="{8642E699-69D9-4A44-9937-F0728B2C870E}"/>
          </ac:spMkLst>
        </pc:spChg>
        <pc:spChg chg="add del mod">
          <ac:chgData name="Matthew Calligaro" userId="9c1e9647689a123b" providerId="LiveId" clId="{F2CEB703-3C5A-480D-B6D3-EB1D59B67FC5}" dt="2020-07-09T18:20:58.109" v="4806" actId="478"/>
          <ac:spMkLst>
            <pc:docMk/>
            <pc:sldMk cId="3228053997" sldId="272"/>
            <ac:spMk id="28" creationId="{3AB181B2-CD01-423D-B3AD-B57466176765}"/>
          </ac:spMkLst>
        </pc:spChg>
        <pc:spChg chg="mod">
          <ac:chgData name="Matthew Calligaro" userId="9c1e9647689a123b" providerId="LiveId" clId="{F2CEB703-3C5A-480D-B6D3-EB1D59B67FC5}" dt="2020-07-09T17:07:41.300" v="4576" actId="1036"/>
          <ac:spMkLst>
            <pc:docMk/>
            <pc:sldMk cId="3228053997" sldId="272"/>
            <ac:spMk id="31" creationId="{BBCABBEE-7C41-4EA7-9F2E-3B2B56435306}"/>
          </ac:spMkLst>
        </pc:spChg>
        <pc:spChg chg="mod">
          <ac:chgData name="Matthew Calligaro" userId="9c1e9647689a123b" providerId="LiveId" clId="{F2CEB703-3C5A-480D-B6D3-EB1D59B67FC5}" dt="2020-07-09T17:09:22.336" v="4763" actId="207"/>
          <ac:spMkLst>
            <pc:docMk/>
            <pc:sldMk cId="3228053997" sldId="272"/>
            <ac:spMk id="32" creationId="{CB1739B2-6144-4F0A-96A5-57A254B2C93F}"/>
          </ac:spMkLst>
        </pc:spChg>
        <pc:spChg chg="mod">
          <ac:chgData name="Matthew Calligaro" userId="9c1e9647689a123b" providerId="LiveId" clId="{F2CEB703-3C5A-480D-B6D3-EB1D59B67FC5}" dt="2020-07-09T17:07:41.300" v="4576" actId="1036"/>
          <ac:spMkLst>
            <pc:docMk/>
            <pc:sldMk cId="3228053997" sldId="272"/>
            <ac:spMk id="34" creationId="{2F76D756-1F23-4758-845F-1F74829E791F}"/>
          </ac:spMkLst>
        </pc:spChg>
        <pc:spChg chg="mod">
          <ac:chgData name="Matthew Calligaro" userId="9c1e9647689a123b" providerId="LiveId" clId="{F2CEB703-3C5A-480D-B6D3-EB1D59B67FC5}" dt="2020-07-09T17:07:41.300" v="4576" actId="1036"/>
          <ac:spMkLst>
            <pc:docMk/>
            <pc:sldMk cId="3228053997" sldId="272"/>
            <ac:spMk id="35" creationId="{DC296F01-70E8-42E5-8715-DB5495875D42}"/>
          </ac:spMkLst>
        </pc:spChg>
        <pc:spChg chg="mod">
          <ac:chgData name="Matthew Calligaro" userId="9c1e9647689a123b" providerId="LiveId" clId="{F2CEB703-3C5A-480D-B6D3-EB1D59B67FC5}" dt="2020-07-09T17:07:41.300" v="4576" actId="1036"/>
          <ac:spMkLst>
            <pc:docMk/>
            <pc:sldMk cId="3228053997" sldId="272"/>
            <ac:spMk id="39" creationId="{09BB3653-D911-4889-921E-674BDDF36934}"/>
          </ac:spMkLst>
        </pc:spChg>
        <pc:spChg chg="mod">
          <ac:chgData name="Matthew Calligaro" userId="9c1e9647689a123b" providerId="LiveId" clId="{F2CEB703-3C5A-480D-B6D3-EB1D59B67FC5}" dt="2020-07-09T17:07:41.300" v="4576" actId="1036"/>
          <ac:spMkLst>
            <pc:docMk/>
            <pc:sldMk cId="3228053997" sldId="272"/>
            <ac:spMk id="40" creationId="{0271CAE5-5C87-4672-92E1-453D6B50D7CA}"/>
          </ac:spMkLst>
        </pc:spChg>
        <pc:spChg chg="mod">
          <ac:chgData name="Matthew Calligaro" userId="9c1e9647689a123b" providerId="LiveId" clId="{F2CEB703-3C5A-480D-B6D3-EB1D59B67FC5}" dt="2020-07-09T17:07:41.300" v="4576" actId="1036"/>
          <ac:spMkLst>
            <pc:docMk/>
            <pc:sldMk cId="3228053997" sldId="272"/>
            <ac:spMk id="41" creationId="{A134032C-EC1E-4A0D-A8A9-0B2ADF4F3CBA}"/>
          </ac:spMkLst>
        </pc:spChg>
        <pc:spChg chg="mod">
          <ac:chgData name="Matthew Calligaro" userId="9c1e9647689a123b" providerId="LiveId" clId="{F2CEB703-3C5A-480D-B6D3-EB1D59B67FC5}" dt="2020-07-10T04:06:37.817" v="5130" actId="14100"/>
          <ac:spMkLst>
            <pc:docMk/>
            <pc:sldMk cId="3228053997" sldId="272"/>
            <ac:spMk id="10242" creationId="{24A05EE7-B24A-460B-A1F8-5ECA75850730}"/>
          </ac:spMkLst>
        </pc:spChg>
        <pc:spChg chg="mod">
          <ac:chgData name="Matthew Calligaro" userId="9c1e9647689a123b" providerId="LiveId" clId="{F2CEB703-3C5A-480D-B6D3-EB1D59B67FC5}" dt="2020-07-09T17:09:40.408" v="4768" actId="20577"/>
          <ac:spMkLst>
            <pc:docMk/>
            <pc:sldMk cId="3228053997" sldId="272"/>
            <ac:spMk id="15364" creationId="{DD0E7BE8-56B6-4B10-ACCD-EAAD56E65B5D}"/>
          </ac:spMkLst>
        </pc:spChg>
        <pc:cxnChg chg="mod">
          <ac:chgData name="Matthew Calligaro" userId="9c1e9647689a123b" providerId="LiveId" clId="{F2CEB703-3C5A-480D-B6D3-EB1D59B67FC5}" dt="2020-07-09T17:07:41.300" v="4576" actId="1036"/>
          <ac:cxnSpMkLst>
            <pc:docMk/>
            <pc:sldMk cId="3228053997" sldId="272"/>
            <ac:cxnSpMk id="19" creationId="{73FC0E44-A4AF-4B47-8DFE-165BCF23D1A2}"/>
          </ac:cxnSpMkLst>
        </pc:cxnChg>
        <pc:cxnChg chg="mod">
          <ac:chgData name="Matthew Calligaro" userId="9c1e9647689a123b" providerId="LiveId" clId="{F2CEB703-3C5A-480D-B6D3-EB1D59B67FC5}" dt="2020-07-09T17:07:41.300" v="4576" actId="1036"/>
          <ac:cxnSpMkLst>
            <pc:docMk/>
            <pc:sldMk cId="3228053997" sldId="272"/>
            <ac:cxnSpMk id="21" creationId="{84CF5641-D783-44A2-A6FD-19D809F06309}"/>
          </ac:cxnSpMkLst>
        </pc:cxnChg>
        <pc:cxnChg chg="add mod">
          <ac:chgData name="Matthew Calligaro" userId="9c1e9647689a123b" providerId="LiveId" clId="{F2CEB703-3C5A-480D-B6D3-EB1D59B67FC5}" dt="2020-07-09T17:12:14.581" v="4788" actId="14100"/>
          <ac:cxnSpMkLst>
            <pc:docMk/>
            <pc:sldMk cId="3228053997" sldId="272"/>
            <ac:cxnSpMk id="23" creationId="{8CA85423-F1B3-4CCA-9F1E-A66E3A2493AF}"/>
          </ac:cxnSpMkLst>
        </pc:cxnChg>
        <pc:cxnChg chg="add mod">
          <ac:chgData name="Matthew Calligaro" userId="9c1e9647689a123b" providerId="LiveId" clId="{F2CEB703-3C5A-480D-B6D3-EB1D59B67FC5}" dt="2020-07-09T17:12:25.486" v="4792" actId="14100"/>
          <ac:cxnSpMkLst>
            <pc:docMk/>
            <pc:sldMk cId="3228053997" sldId="272"/>
            <ac:cxnSpMk id="26" creationId="{E7C4DFCE-6EDF-4C52-AC74-733FDC6616B6}"/>
          </ac:cxnSpMkLst>
        </pc:cxnChg>
        <pc:cxnChg chg="del mod">
          <ac:chgData name="Matthew Calligaro" userId="9c1e9647689a123b" providerId="LiveId" clId="{F2CEB703-3C5A-480D-B6D3-EB1D59B67FC5}" dt="2020-07-09T17:10:01.224" v="4770" actId="478"/>
          <ac:cxnSpMkLst>
            <pc:docMk/>
            <pc:sldMk cId="3228053997" sldId="272"/>
            <ac:cxnSpMk id="27" creationId="{DBB7FBF2-C119-4C51-BFFE-F5A4B4451D78}"/>
          </ac:cxnSpMkLst>
        </pc:cxnChg>
        <pc:cxnChg chg="mod">
          <ac:chgData name="Matthew Calligaro" userId="9c1e9647689a123b" providerId="LiveId" clId="{F2CEB703-3C5A-480D-B6D3-EB1D59B67FC5}" dt="2020-07-09T17:07:41.300" v="4576" actId="1036"/>
          <ac:cxnSpMkLst>
            <pc:docMk/>
            <pc:sldMk cId="3228053997" sldId="272"/>
            <ac:cxnSpMk id="33" creationId="{CF567114-4C60-4879-8F42-7D7BAC2D686D}"/>
          </ac:cxnSpMkLst>
        </pc:cxnChg>
        <pc:cxnChg chg="mod">
          <ac:chgData name="Matthew Calligaro" userId="9c1e9647689a123b" providerId="LiveId" clId="{F2CEB703-3C5A-480D-B6D3-EB1D59B67FC5}" dt="2020-07-09T17:07:41.300" v="4576" actId="1036"/>
          <ac:cxnSpMkLst>
            <pc:docMk/>
            <pc:sldMk cId="3228053997" sldId="272"/>
            <ac:cxnSpMk id="36" creationId="{1A710D6A-5705-48A5-BD80-6C2999FA9248}"/>
          </ac:cxnSpMkLst>
        </pc:cxnChg>
        <pc:cxnChg chg="del mod">
          <ac:chgData name="Matthew Calligaro" userId="9c1e9647689a123b" providerId="LiveId" clId="{F2CEB703-3C5A-480D-B6D3-EB1D59B67FC5}" dt="2020-07-09T17:10:01.224" v="4770" actId="478"/>
          <ac:cxnSpMkLst>
            <pc:docMk/>
            <pc:sldMk cId="3228053997" sldId="272"/>
            <ac:cxnSpMk id="38" creationId="{FCAA57DD-1A69-47C8-8088-3C3FBB66CF2C}"/>
          </ac:cxnSpMkLst>
        </pc:cxnChg>
      </pc:sldChg>
      <pc:sldChg chg="delSp modSp add del mod ord">
        <pc:chgData name="Matthew Calligaro" userId="9c1e9647689a123b" providerId="LiveId" clId="{F2CEB703-3C5A-480D-B6D3-EB1D59B67FC5}" dt="2020-07-10T17:10:31.975" v="6573" actId="47"/>
        <pc:sldMkLst>
          <pc:docMk/>
          <pc:sldMk cId="3537491287" sldId="273"/>
        </pc:sldMkLst>
        <pc:spChg chg="mod">
          <ac:chgData name="Matthew Calligaro" userId="9c1e9647689a123b" providerId="LiveId" clId="{F2CEB703-3C5A-480D-B6D3-EB1D59B67FC5}" dt="2020-07-10T04:07:30.837" v="5172" actId="20577"/>
          <ac:spMkLst>
            <pc:docMk/>
            <pc:sldMk cId="3537491287" sldId="273"/>
            <ac:spMk id="10242" creationId="{24A05EE7-B24A-460B-A1F8-5ECA75850730}"/>
          </ac:spMkLst>
        </pc:spChg>
        <pc:spChg chg="mod">
          <ac:chgData name="Matthew Calligaro" userId="9c1e9647689a123b" providerId="LiveId" clId="{F2CEB703-3C5A-480D-B6D3-EB1D59B67FC5}" dt="2020-07-10T16:31:06.086" v="6075" actId="20577"/>
          <ac:spMkLst>
            <pc:docMk/>
            <pc:sldMk cId="3537491287" sldId="273"/>
            <ac:spMk id="15364" creationId="{DD0E7BE8-56B6-4B10-ACCD-EAAD56E65B5D}"/>
          </ac:spMkLst>
        </pc:spChg>
        <pc:picChg chg="del">
          <ac:chgData name="Matthew Calligaro" userId="9c1e9647689a123b" providerId="LiveId" clId="{F2CEB703-3C5A-480D-B6D3-EB1D59B67FC5}" dt="2020-07-10T16:23:02.660" v="5173" actId="478"/>
          <ac:picMkLst>
            <pc:docMk/>
            <pc:sldMk cId="3537491287" sldId="273"/>
            <ac:picMk id="1026" creationId="{E182508B-01DD-49D0-9F34-BE0B95AB8495}"/>
          </ac:picMkLst>
        </pc:picChg>
      </pc:sldChg>
      <pc:sldChg chg="modSp add mod">
        <pc:chgData name="Matthew Calligaro" userId="9c1e9647689a123b" providerId="LiveId" clId="{F2CEB703-3C5A-480D-B6D3-EB1D59B67FC5}" dt="2020-07-12T20:39:55.957" v="12900" actId="33524"/>
        <pc:sldMkLst>
          <pc:docMk/>
          <pc:sldMk cId="462720468" sldId="274"/>
        </pc:sldMkLst>
        <pc:spChg chg="mod">
          <ac:chgData name="Matthew Calligaro" userId="9c1e9647689a123b" providerId="LiveId" clId="{F2CEB703-3C5A-480D-B6D3-EB1D59B67FC5}" dt="2020-07-12T20:39:55.957" v="12900" actId="33524"/>
          <ac:spMkLst>
            <pc:docMk/>
            <pc:sldMk cId="462720468" sldId="274"/>
            <ac:spMk id="15364" creationId="{DD0E7BE8-56B6-4B10-ACCD-EAAD56E65B5D}"/>
          </ac:spMkLst>
        </pc:spChg>
      </pc:sldChg>
      <pc:sldChg chg="modSp add mod">
        <pc:chgData name="Matthew Calligaro" userId="9c1e9647689a123b" providerId="LiveId" clId="{F2CEB703-3C5A-480D-B6D3-EB1D59B67FC5}" dt="2020-07-10T20:45:38.151" v="10530" actId="20577"/>
        <pc:sldMkLst>
          <pc:docMk/>
          <pc:sldMk cId="2112972900" sldId="275"/>
        </pc:sldMkLst>
        <pc:spChg chg="mod">
          <ac:chgData name="Matthew Calligaro" userId="9c1e9647689a123b" providerId="LiveId" clId="{F2CEB703-3C5A-480D-B6D3-EB1D59B67FC5}" dt="2020-07-10T20:45:38.151" v="10530" actId="20577"/>
          <ac:spMkLst>
            <pc:docMk/>
            <pc:sldMk cId="2112972900" sldId="275"/>
            <ac:spMk id="15364" creationId="{DD0E7BE8-56B6-4B10-ACCD-EAAD56E65B5D}"/>
          </ac:spMkLst>
        </pc:spChg>
      </pc:sldChg>
      <pc:sldChg chg="modSp add del mod">
        <pc:chgData name="Matthew Calligaro" userId="9c1e9647689a123b" providerId="LiveId" clId="{F2CEB703-3C5A-480D-B6D3-EB1D59B67FC5}" dt="2020-07-10T20:44:51.044" v="10497" actId="47"/>
        <pc:sldMkLst>
          <pc:docMk/>
          <pc:sldMk cId="3704568053" sldId="276"/>
        </pc:sldMkLst>
        <pc:spChg chg="mod">
          <ac:chgData name="Matthew Calligaro" userId="9c1e9647689a123b" providerId="LiveId" clId="{F2CEB703-3C5A-480D-B6D3-EB1D59B67FC5}" dt="2020-07-10T18:52:58.469" v="6737" actId="20577"/>
          <ac:spMkLst>
            <pc:docMk/>
            <pc:sldMk cId="3704568053" sldId="276"/>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2416780985" sldId="277"/>
        </pc:sldMkLst>
        <pc:spChg chg="mod">
          <ac:chgData name="Matthew Calligaro" userId="9c1e9647689a123b" providerId="LiveId" clId="{F2CEB703-3C5A-480D-B6D3-EB1D59B67FC5}" dt="2020-07-10T18:53:05.846" v="6749" actId="20577"/>
          <ac:spMkLst>
            <pc:docMk/>
            <pc:sldMk cId="2416780985" sldId="277"/>
            <ac:spMk id="10242" creationId="{24A05EE7-B24A-460B-A1F8-5ECA75850730}"/>
          </ac:spMkLst>
        </pc:spChg>
        <pc:spChg chg="mod">
          <ac:chgData name="Matthew Calligaro" userId="9c1e9647689a123b" providerId="LiveId" clId="{F2CEB703-3C5A-480D-B6D3-EB1D59B67FC5}" dt="2020-07-10T20:58:22.071" v="10539" actId="20577"/>
          <ac:spMkLst>
            <pc:docMk/>
            <pc:sldMk cId="2416780985" sldId="277"/>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3699648498" sldId="278"/>
        </pc:sldMkLst>
        <pc:spChg chg="mod">
          <ac:chgData name="Matthew Calligaro" userId="9c1e9647689a123b" providerId="LiveId" clId="{F2CEB703-3C5A-480D-B6D3-EB1D59B67FC5}" dt="2020-07-10T19:21:27.516" v="9021" actId="20577"/>
          <ac:spMkLst>
            <pc:docMk/>
            <pc:sldMk cId="3699648498" sldId="278"/>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4121128583" sldId="279"/>
        </pc:sldMkLst>
        <pc:spChg chg="mod">
          <ac:chgData name="Matthew Calligaro" userId="9c1e9647689a123b" providerId="LiveId" clId="{F2CEB703-3C5A-480D-B6D3-EB1D59B67FC5}" dt="2020-07-10T19:22:01.460" v="9045" actId="403"/>
          <ac:spMkLst>
            <pc:docMk/>
            <pc:sldMk cId="4121128583" sldId="279"/>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109852578" sldId="280"/>
        </pc:sldMkLst>
        <pc:spChg chg="mod">
          <ac:chgData name="Matthew Calligaro" userId="9c1e9647689a123b" providerId="LiveId" clId="{F2CEB703-3C5A-480D-B6D3-EB1D59B67FC5}" dt="2020-07-12T20:41:29.726" v="12913"/>
          <ac:spMkLst>
            <pc:docMk/>
            <pc:sldMk cId="109852578" sldId="280"/>
            <ac:spMk id="15364" creationId="{DD0E7BE8-56B6-4B10-ACCD-EAAD56E65B5D}"/>
          </ac:spMkLst>
        </pc:spChg>
      </pc:sldChg>
      <pc:sldChg chg="add del">
        <pc:chgData name="Matthew Calligaro" userId="9c1e9647689a123b" providerId="LiveId" clId="{F2CEB703-3C5A-480D-B6D3-EB1D59B67FC5}" dt="2020-07-10T19:19:07.415" v="8855" actId="47"/>
        <pc:sldMkLst>
          <pc:docMk/>
          <pc:sldMk cId="2561183218" sldId="280"/>
        </pc:sldMkLst>
      </pc:sldChg>
      <pc:sldChg chg="modSp add mod ord setBg">
        <pc:chgData name="Matthew Calligaro" userId="9c1e9647689a123b" providerId="LiveId" clId="{F2CEB703-3C5A-480D-B6D3-EB1D59B67FC5}" dt="2020-07-13T14:32:57.710" v="13317"/>
        <pc:sldMkLst>
          <pc:docMk/>
          <pc:sldMk cId="2793145871" sldId="281"/>
        </pc:sldMkLst>
        <pc:spChg chg="mod">
          <ac:chgData name="Matthew Calligaro" userId="9c1e9647689a123b" providerId="LiveId" clId="{F2CEB703-3C5A-480D-B6D3-EB1D59B67FC5}" dt="2020-07-12T20:41:58.139" v="12919" actId="20577"/>
          <ac:spMkLst>
            <pc:docMk/>
            <pc:sldMk cId="2793145871" sldId="281"/>
            <ac:spMk id="15364" creationId="{DD0E7BE8-56B6-4B10-ACCD-EAAD56E65B5D}"/>
          </ac:spMkLst>
        </pc:spChg>
      </pc:sldChg>
      <pc:sldChg chg="add del">
        <pc:chgData name="Matthew Calligaro" userId="9c1e9647689a123b" providerId="LiveId" clId="{F2CEB703-3C5A-480D-B6D3-EB1D59B67FC5}" dt="2020-07-10T19:20:32.646" v="8964" actId="47"/>
        <pc:sldMkLst>
          <pc:docMk/>
          <pc:sldMk cId="3191421642" sldId="281"/>
        </pc:sldMkLst>
      </pc:sldChg>
      <pc:sldChg chg="addSp delSp modSp add mod setBg">
        <pc:chgData name="Matthew Calligaro" userId="9c1e9647689a123b" providerId="LiveId" clId="{F2CEB703-3C5A-480D-B6D3-EB1D59B67FC5}" dt="2020-07-13T14:32:57.710" v="13317"/>
        <pc:sldMkLst>
          <pc:docMk/>
          <pc:sldMk cId="3268608233" sldId="282"/>
        </pc:sldMkLst>
        <pc:spChg chg="add mod">
          <ac:chgData name="Matthew Calligaro" userId="9c1e9647689a123b" providerId="LiveId" clId="{F2CEB703-3C5A-480D-B6D3-EB1D59B67FC5}" dt="2020-07-10T19:33:55.790" v="9904" actId="404"/>
          <ac:spMkLst>
            <pc:docMk/>
            <pc:sldMk cId="3268608233" sldId="282"/>
            <ac:spMk id="3" creationId="{784FD006-A6C0-499E-BD19-D5D3A6EA14EC}"/>
          </ac:spMkLst>
        </pc:spChg>
        <pc:spChg chg="add del mod">
          <ac:chgData name="Matthew Calligaro" userId="9c1e9647689a123b" providerId="LiveId" clId="{F2CEB703-3C5A-480D-B6D3-EB1D59B67FC5}" dt="2020-07-10T19:30:57.573" v="9807" actId="478"/>
          <ac:spMkLst>
            <pc:docMk/>
            <pc:sldMk cId="3268608233" sldId="282"/>
            <ac:spMk id="4" creationId="{83B98402-207F-4D70-9319-E9FE5A66959A}"/>
          </ac:spMkLst>
        </pc:spChg>
        <pc:spChg chg="add del">
          <ac:chgData name="Matthew Calligaro" userId="9c1e9647689a123b" providerId="LiveId" clId="{F2CEB703-3C5A-480D-B6D3-EB1D59B67FC5}" dt="2020-07-10T19:31:12.585" v="9809" actId="11529"/>
          <ac:spMkLst>
            <pc:docMk/>
            <pc:sldMk cId="3268608233" sldId="282"/>
            <ac:spMk id="5" creationId="{8D7E3687-41EE-47E2-8826-588AF16D5B6F}"/>
          </ac:spMkLst>
        </pc:spChg>
        <pc:spChg chg="add mod">
          <ac:chgData name="Matthew Calligaro" userId="9c1e9647689a123b" providerId="LiveId" clId="{F2CEB703-3C5A-480D-B6D3-EB1D59B67FC5}" dt="2020-07-10T19:36:34.981" v="10000" actId="13822"/>
          <ac:spMkLst>
            <pc:docMk/>
            <pc:sldMk cId="3268608233" sldId="282"/>
            <ac:spMk id="6" creationId="{BE443ED9-7EE3-4C4F-86E5-34FCDA640248}"/>
          </ac:spMkLst>
        </pc:spChg>
        <pc:spChg chg="add mod">
          <ac:chgData name="Matthew Calligaro" userId="9c1e9647689a123b" providerId="LiveId" clId="{F2CEB703-3C5A-480D-B6D3-EB1D59B67FC5}" dt="2020-07-10T19:35:34.893" v="9983" actId="14100"/>
          <ac:spMkLst>
            <pc:docMk/>
            <pc:sldMk cId="3268608233" sldId="282"/>
            <ac:spMk id="7" creationId="{2EA8B727-5D1F-4271-BF6A-C5FDEBF84B27}"/>
          </ac:spMkLst>
        </pc:spChg>
        <pc:spChg chg="add mod">
          <ac:chgData name="Matthew Calligaro" userId="9c1e9647689a123b" providerId="LiveId" clId="{F2CEB703-3C5A-480D-B6D3-EB1D59B67FC5}" dt="2020-07-10T19:35:48.965" v="9989" actId="1076"/>
          <ac:spMkLst>
            <pc:docMk/>
            <pc:sldMk cId="3268608233" sldId="282"/>
            <ac:spMk id="17" creationId="{44448E7F-9B7A-4C5C-A275-0B11604C941B}"/>
          </ac:spMkLst>
        </pc:spChg>
        <pc:spChg chg="add mod">
          <ac:chgData name="Matthew Calligaro" userId="9c1e9647689a123b" providerId="LiveId" clId="{F2CEB703-3C5A-480D-B6D3-EB1D59B67FC5}" dt="2020-07-10T19:37:52.993" v="10160" actId="20577"/>
          <ac:spMkLst>
            <pc:docMk/>
            <pc:sldMk cId="3268608233" sldId="282"/>
            <ac:spMk id="29" creationId="{44589071-1F61-48A2-B9C1-29BAEC0B0D57}"/>
          </ac:spMkLst>
        </pc:spChg>
        <pc:spChg chg="add mod">
          <ac:chgData name="Matthew Calligaro" userId="9c1e9647689a123b" providerId="LiveId" clId="{F2CEB703-3C5A-480D-B6D3-EB1D59B67FC5}" dt="2020-07-10T19:38:16.924" v="10241" actId="1076"/>
          <ac:spMkLst>
            <pc:docMk/>
            <pc:sldMk cId="3268608233" sldId="282"/>
            <ac:spMk id="31" creationId="{79D50C87-1083-4FF9-BD15-CB3B19F8E079}"/>
          </ac:spMkLst>
        </pc:spChg>
        <pc:spChg chg="del mod">
          <ac:chgData name="Matthew Calligaro" userId="9c1e9647689a123b" providerId="LiveId" clId="{F2CEB703-3C5A-480D-B6D3-EB1D59B67FC5}" dt="2020-07-10T19:30:47.207" v="9806" actId="478"/>
          <ac:spMkLst>
            <pc:docMk/>
            <pc:sldMk cId="3268608233" sldId="282"/>
            <ac:spMk id="15364" creationId="{DD0E7BE8-56B6-4B10-ACCD-EAAD56E65B5D}"/>
          </ac:spMkLst>
        </pc:spChg>
        <pc:cxnChg chg="add mod">
          <ac:chgData name="Matthew Calligaro" userId="9c1e9647689a123b" providerId="LiveId" clId="{F2CEB703-3C5A-480D-B6D3-EB1D59B67FC5}" dt="2020-07-10T19:35:08.884" v="9953" actId="1076"/>
          <ac:cxnSpMkLst>
            <pc:docMk/>
            <pc:sldMk cId="3268608233" sldId="282"/>
            <ac:cxnSpMk id="10" creationId="{6E6831A6-DD4B-4E90-9508-710A6C4476A7}"/>
          </ac:cxnSpMkLst>
        </pc:cxnChg>
        <pc:cxnChg chg="add mod">
          <ac:chgData name="Matthew Calligaro" userId="9c1e9647689a123b" providerId="LiveId" clId="{F2CEB703-3C5A-480D-B6D3-EB1D59B67FC5}" dt="2020-07-10T19:37:32.252" v="10079" actId="1076"/>
          <ac:cxnSpMkLst>
            <pc:docMk/>
            <pc:sldMk cId="3268608233" sldId="282"/>
            <ac:cxnSpMk id="22" creationId="{149E2AF2-6085-4998-B848-F72A12A28231}"/>
          </ac:cxnSpMkLst>
        </pc:cxnChg>
        <pc:cxnChg chg="add mod">
          <ac:chgData name="Matthew Calligaro" userId="9c1e9647689a123b" providerId="LiveId" clId="{F2CEB703-3C5A-480D-B6D3-EB1D59B67FC5}" dt="2020-07-10T19:36:23.509" v="9999" actId="1076"/>
          <ac:cxnSpMkLst>
            <pc:docMk/>
            <pc:sldMk cId="3268608233" sldId="282"/>
            <ac:cxnSpMk id="26" creationId="{2BC1D961-EDFD-49FB-A721-36614741EEFA}"/>
          </ac:cxnSpMkLst>
        </pc:cxnChg>
      </pc:sldChg>
      <pc:sldChg chg="add del ord">
        <pc:chgData name="Matthew Calligaro" userId="9c1e9647689a123b" providerId="LiveId" clId="{F2CEB703-3C5A-480D-B6D3-EB1D59B67FC5}" dt="2020-07-12T20:42:03.926" v="12920" actId="47"/>
        <pc:sldMkLst>
          <pc:docMk/>
          <pc:sldMk cId="3008663260" sldId="283"/>
        </pc:sldMkLst>
      </pc:sldChg>
      <pc:sldChg chg="addSp delSp modSp add mod ord setBg">
        <pc:chgData name="Matthew Calligaro" userId="9c1e9647689a123b" providerId="LiveId" clId="{F2CEB703-3C5A-480D-B6D3-EB1D59B67FC5}" dt="2020-07-13T14:32:57.710" v="13317"/>
        <pc:sldMkLst>
          <pc:docMk/>
          <pc:sldMk cId="1278999822" sldId="284"/>
        </pc:sldMkLst>
        <pc:spChg chg="add del mod">
          <ac:chgData name="Matthew Calligaro" userId="9c1e9647689a123b" providerId="LiveId" clId="{F2CEB703-3C5A-480D-B6D3-EB1D59B67FC5}" dt="2020-07-10T19:59:21.970" v="10246" actId="478"/>
          <ac:spMkLst>
            <pc:docMk/>
            <pc:sldMk cId="1278999822" sldId="284"/>
            <ac:spMk id="3" creationId="{A9FDF355-170D-45D8-AA00-F15F59FA86F2}"/>
          </ac:spMkLst>
        </pc:spChg>
        <pc:spChg chg="add mod">
          <ac:chgData name="Matthew Calligaro" userId="9c1e9647689a123b" providerId="LiveId" clId="{F2CEB703-3C5A-480D-B6D3-EB1D59B67FC5}" dt="2020-07-12T20:45:43.469" v="13265" actId="114"/>
          <ac:spMkLst>
            <pc:docMk/>
            <pc:sldMk cId="1278999822" sldId="284"/>
            <ac:spMk id="10" creationId="{A4249479-2528-4CDB-AF5C-C5E26480CFD4}"/>
          </ac:spMkLst>
        </pc:spChg>
        <pc:spChg chg="add mod">
          <ac:chgData name="Matthew Calligaro" userId="9c1e9647689a123b" providerId="LiveId" clId="{F2CEB703-3C5A-480D-B6D3-EB1D59B67FC5}" dt="2020-07-10T20:43:13.950" v="10496" actId="1076"/>
          <ac:spMkLst>
            <pc:docMk/>
            <pc:sldMk cId="1278999822" sldId="284"/>
            <ac:spMk id="11" creationId="{25923352-6C78-4B10-A202-A0A270106772}"/>
          </ac:spMkLst>
        </pc:spChg>
        <pc:spChg chg="del">
          <ac:chgData name="Matthew Calligaro" userId="9c1e9647689a123b" providerId="LiveId" clId="{F2CEB703-3C5A-480D-B6D3-EB1D59B67FC5}" dt="2020-07-10T19:59:19.212" v="10245" actId="478"/>
          <ac:spMkLst>
            <pc:docMk/>
            <pc:sldMk cId="1278999822" sldId="284"/>
            <ac:spMk id="15364" creationId="{DD0E7BE8-56B6-4B10-ACCD-EAAD56E65B5D}"/>
          </ac:spMkLst>
        </pc:spChg>
        <pc:graphicFrameChg chg="add mod modGraphic">
          <ac:chgData name="Matthew Calligaro" userId="9c1e9647689a123b" providerId="LiveId" clId="{F2CEB703-3C5A-480D-B6D3-EB1D59B67FC5}" dt="2020-07-10T20:41:40.683" v="10383" actId="1076"/>
          <ac:graphicFrameMkLst>
            <pc:docMk/>
            <pc:sldMk cId="1278999822" sldId="284"/>
            <ac:graphicFrameMk id="4" creationId="{45929021-D6A0-40E0-A68E-7A9A7315F521}"/>
          </ac:graphicFrameMkLst>
        </pc:graphicFrameChg>
      </pc:sldChg>
      <pc:sldChg chg="add">
        <pc:chgData name="Matthew Calligaro" userId="9c1e9647689a123b" providerId="LiveId" clId="{F2CEB703-3C5A-480D-B6D3-EB1D59B67FC5}" dt="2020-07-10T21:23:20.450" v="10540"/>
        <pc:sldMkLst>
          <pc:docMk/>
          <pc:sldMk cId="845963509" sldId="285"/>
        </pc:sldMkLst>
      </pc:sldChg>
      <pc:sldChg chg="modSp add mod setBg">
        <pc:chgData name="Matthew Calligaro" userId="9c1e9647689a123b" providerId="LiveId" clId="{F2CEB703-3C5A-480D-B6D3-EB1D59B67FC5}" dt="2020-07-13T14:30:08.581" v="13268"/>
        <pc:sldMkLst>
          <pc:docMk/>
          <pc:sldMk cId="2791211473" sldId="286"/>
        </pc:sldMkLst>
        <pc:spChg chg="mod">
          <ac:chgData name="Matthew Calligaro" userId="9c1e9647689a123b" providerId="LiveId" clId="{F2CEB703-3C5A-480D-B6D3-EB1D59B67FC5}" dt="2020-07-12T20:21:02.024" v="11582" actId="20577"/>
          <ac:spMkLst>
            <pc:docMk/>
            <pc:sldMk cId="2791211473" sldId="286"/>
            <ac:spMk id="15364" creationId="{DD0E7BE8-56B6-4B10-ACCD-EAAD56E65B5D}"/>
          </ac:spMkLst>
        </pc:spChg>
      </pc:sldChg>
      <pc:sldChg chg="addSp modSp add mod ord setBg">
        <pc:chgData name="Matthew Calligaro" userId="9c1e9647689a123b" providerId="LiveId" clId="{F2CEB703-3C5A-480D-B6D3-EB1D59B67FC5}" dt="2020-07-13T14:32:21.958" v="13284" actId="20577"/>
        <pc:sldMkLst>
          <pc:docMk/>
          <pc:sldMk cId="2981772259" sldId="287"/>
        </pc:sldMkLst>
        <pc:spChg chg="mod">
          <ac:chgData name="Matthew Calligaro" userId="9c1e9647689a123b" providerId="LiveId" clId="{F2CEB703-3C5A-480D-B6D3-EB1D59B67FC5}" dt="2020-07-13T14:32:21.958" v="13284" actId="20577"/>
          <ac:spMkLst>
            <pc:docMk/>
            <pc:sldMk cId="2981772259" sldId="287"/>
            <ac:spMk id="10242" creationId="{24A05EE7-B24A-460B-A1F8-5ECA75850730}"/>
          </ac:spMkLst>
        </pc:spChg>
        <pc:spChg chg="mod">
          <ac:chgData name="Matthew Calligaro" userId="9c1e9647689a123b" providerId="LiveId" clId="{F2CEB703-3C5A-480D-B6D3-EB1D59B67FC5}" dt="2020-07-12T20:27:08.731" v="12029" actId="2711"/>
          <ac:spMkLst>
            <pc:docMk/>
            <pc:sldMk cId="2981772259" sldId="287"/>
            <ac:spMk id="15364" creationId="{DD0E7BE8-56B6-4B10-ACCD-EAAD56E65B5D}"/>
          </ac:spMkLst>
        </pc:spChg>
        <pc:graphicFrameChg chg="add mod modGraphic">
          <ac:chgData name="Matthew Calligaro" userId="9c1e9647689a123b" providerId="LiveId" clId="{F2CEB703-3C5A-480D-B6D3-EB1D59B67FC5}" dt="2020-07-12T20:25:55.332" v="11850" actId="1076"/>
          <ac:graphicFrameMkLst>
            <pc:docMk/>
            <pc:sldMk cId="2981772259" sldId="287"/>
            <ac:graphicFrameMk id="3" creationId="{4386BE68-328D-427D-89E4-C2C3B6F743DD}"/>
          </ac:graphicFrameMkLst>
        </pc:graphicFrameChg>
      </pc:sldChg>
      <pc:sldChg chg="delSp modSp add mod setBg">
        <pc:chgData name="Matthew Calligaro" userId="9c1e9647689a123b" providerId="LiveId" clId="{F2CEB703-3C5A-480D-B6D3-EB1D59B67FC5}" dt="2020-07-13T14:32:27.551" v="13297" actId="20577"/>
        <pc:sldMkLst>
          <pc:docMk/>
          <pc:sldMk cId="2819501635" sldId="288"/>
        </pc:sldMkLst>
        <pc:spChg chg="mod">
          <ac:chgData name="Matthew Calligaro" userId="9c1e9647689a123b" providerId="LiveId" clId="{F2CEB703-3C5A-480D-B6D3-EB1D59B67FC5}" dt="2020-07-13T14:32:27.551" v="13297" actId="20577"/>
          <ac:spMkLst>
            <pc:docMk/>
            <pc:sldMk cId="2819501635" sldId="288"/>
            <ac:spMk id="10242" creationId="{24A05EE7-B24A-460B-A1F8-5ECA75850730}"/>
          </ac:spMkLst>
        </pc:spChg>
        <pc:spChg chg="mod">
          <ac:chgData name="Matthew Calligaro" userId="9c1e9647689a123b" providerId="LiveId" clId="{F2CEB703-3C5A-480D-B6D3-EB1D59B67FC5}" dt="2020-07-12T20:36:07.425" v="12786" actId="20577"/>
          <ac:spMkLst>
            <pc:docMk/>
            <pc:sldMk cId="2819501635" sldId="288"/>
            <ac:spMk id="15364" creationId="{DD0E7BE8-56B6-4B10-ACCD-EAAD56E65B5D}"/>
          </ac:spMkLst>
        </pc:spChg>
        <pc:graphicFrameChg chg="del mod">
          <ac:chgData name="Matthew Calligaro" userId="9c1e9647689a123b" providerId="LiveId" clId="{F2CEB703-3C5A-480D-B6D3-EB1D59B67FC5}" dt="2020-07-12T20:28:38.441" v="12315" actId="478"/>
          <ac:graphicFrameMkLst>
            <pc:docMk/>
            <pc:sldMk cId="2819501635" sldId="288"/>
            <ac:graphicFrameMk id="3" creationId="{4386BE68-328D-427D-89E4-C2C3B6F743DD}"/>
          </ac:graphicFrameMkLst>
        </pc:graphicFrameChg>
      </pc:sldChg>
      <pc:sldChg chg="addSp modSp add mod ord setBg">
        <pc:chgData name="Matthew Calligaro" userId="9c1e9647689a123b" providerId="LiveId" clId="{F2CEB703-3C5A-480D-B6D3-EB1D59B67FC5}" dt="2020-07-13T14:32:34.159" v="13314" actId="20577"/>
        <pc:sldMkLst>
          <pc:docMk/>
          <pc:sldMk cId="321212071" sldId="289"/>
        </pc:sldMkLst>
        <pc:spChg chg="add mod">
          <ac:chgData name="Matthew Calligaro" userId="9c1e9647689a123b" providerId="LiveId" clId="{F2CEB703-3C5A-480D-B6D3-EB1D59B67FC5}" dt="2020-07-12T20:36:24.992" v="12788" actId="1076"/>
          <ac:spMkLst>
            <pc:docMk/>
            <pc:sldMk cId="321212071" sldId="289"/>
            <ac:spMk id="10" creationId="{A42C8588-FB13-4E6A-B8B6-C70BCCB379F8}"/>
          </ac:spMkLst>
        </pc:spChg>
        <pc:spChg chg="mod">
          <ac:chgData name="Matthew Calligaro" userId="9c1e9647689a123b" providerId="LiveId" clId="{F2CEB703-3C5A-480D-B6D3-EB1D59B67FC5}" dt="2020-07-13T14:32:34.159" v="13314" actId="20577"/>
          <ac:spMkLst>
            <pc:docMk/>
            <pc:sldMk cId="321212071" sldId="289"/>
            <ac:spMk id="10242" creationId="{24A05EE7-B24A-460B-A1F8-5ECA75850730}"/>
          </ac:spMkLst>
        </pc:spChg>
        <pc:spChg chg="mod">
          <ac:chgData name="Matthew Calligaro" userId="9c1e9647689a123b" providerId="LiveId" clId="{F2CEB703-3C5A-480D-B6D3-EB1D59B67FC5}" dt="2020-07-12T20:38:15.187" v="12882" actId="6549"/>
          <ac:spMkLst>
            <pc:docMk/>
            <pc:sldMk cId="321212071" sldId="289"/>
            <ac:spMk id="15364" creationId="{DD0E7BE8-56B6-4B10-ACCD-EAAD56E65B5D}"/>
          </ac:spMkLst>
        </pc:spChg>
        <pc:graphicFrameChg chg="mod modGraphic">
          <ac:chgData name="Matthew Calligaro" userId="9c1e9647689a123b" providerId="LiveId" clId="{F2CEB703-3C5A-480D-B6D3-EB1D59B67FC5}" dt="2020-07-12T20:38:35.083" v="12883" actId="1076"/>
          <ac:graphicFrameMkLst>
            <pc:docMk/>
            <pc:sldMk cId="321212071" sldId="289"/>
            <ac:graphicFrameMk id="3" creationId="{4386BE68-328D-427D-89E4-C2C3B6F743DD}"/>
          </ac:graphicFrameMkLst>
        </pc:graphicFrameChg>
      </pc:sldChg>
      <pc:sldChg chg="addSp delSp modSp add mod ord setBg">
        <pc:chgData name="Matthew Calligaro" userId="9c1e9647689a123b" providerId="LiveId" clId="{F2CEB703-3C5A-480D-B6D3-EB1D59B67FC5}" dt="2020-07-13T14:32:57.710" v="13317"/>
        <pc:sldMkLst>
          <pc:docMk/>
          <pc:sldMk cId="993626001" sldId="290"/>
        </pc:sldMkLst>
        <pc:spChg chg="del">
          <ac:chgData name="Matthew Calligaro" userId="9c1e9647689a123b" providerId="LiveId" clId="{F2CEB703-3C5A-480D-B6D3-EB1D59B67FC5}" dt="2020-07-12T20:42:43.450" v="12925" actId="478"/>
          <ac:spMkLst>
            <pc:docMk/>
            <pc:sldMk cId="993626001" sldId="290"/>
            <ac:spMk id="6" creationId="{BE443ED9-7EE3-4C4F-86E5-34FCDA640248}"/>
          </ac:spMkLst>
        </pc:spChg>
        <pc:spChg chg="del">
          <ac:chgData name="Matthew Calligaro" userId="9c1e9647689a123b" providerId="LiveId" clId="{F2CEB703-3C5A-480D-B6D3-EB1D59B67FC5}" dt="2020-07-12T20:42:42.672" v="12924" actId="478"/>
          <ac:spMkLst>
            <pc:docMk/>
            <pc:sldMk cId="993626001" sldId="290"/>
            <ac:spMk id="7" creationId="{2EA8B727-5D1F-4271-BF6A-C5FDEBF84B27}"/>
          </ac:spMkLst>
        </pc:spChg>
        <pc:spChg chg="add mod">
          <ac:chgData name="Matthew Calligaro" userId="9c1e9647689a123b" providerId="LiveId" clId="{F2CEB703-3C5A-480D-B6D3-EB1D59B67FC5}" dt="2020-07-12T20:44:26.813" v="13141" actId="20577"/>
          <ac:spMkLst>
            <pc:docMk/>
            <pc:sldMk cId="993626001" sldId="290"/>
            <ac:spMk id="16" creationId="{71DEF816-80C7-48F8-ABA1-33B67DB02E26}"/>
          </ac:spMkLst>
        </pc:spChg>
        <pc:spChg chg="del">
          <ac:chgData name="Matthew Calligaro" userId="9c1e9647689a123b" providerId="LiveId" clId="{F2CEB703-3C5A-480D-B6D3-EB1D59B67FC5}" dt="2020-07-12T20:42:48.727" v="12930" actId="478"/>
          <ac:spMkLst>
            <pc:docMk/>
            <pc:sldMk cId="993626001" sldId="290"/>
            <ac:spMk id="17" creationId="{44448E7F-9B7A-4C5C-A275-0B11604C941B}"/>
          </ac:spMkLst>
        </pc:spChg>
        <pc:spChg chg="del">
          <ac:chgData name="Matthew Calligaro" userId="9c1e9647689a123b" providerId="LiveId" clId="{F2CEB703-3C5A-480D-B6D3-EB1D59B67FC5}" dt="2020-07-12T20:42:45.643" v="12927" actId="478"/>
          <ac:spMkLst>
            <pc:docMk/>
            <pc:sldMk cId="993626001" sldId="290"/>
            <ac:spMk id="29" creationId="{44589071-1F61-48A2-B9C1-29BAEC0B0D57}"/>
          </ac:spMkLst>
        </pc:spChg>
        <pc:spChg chg="del">
          <ac:chgData name="Matthew Calligaro" userId="9c1e9647689a123b" providerId="LiveId" clId="{F2CEB703-3C5A-480D-B6D3-EB1D59B67FC5}" dt="2020-07-12T20:42:46.760" v="12928" actId="478"/>
          <ac:spMkLst>
            <pc:docMk/>
            <pc:sldMk cId="993626001" sldId="290"/>
            <ac:spMk id="31" creationId="{79D50C87-1083-4FF9-BD15-CB3B19F8E079}"/>
          </ac:spMkLst>
        </pc:spChg>
        <pc:cxnChg chg="del">
          <ac:chgData name="Matthew Calligaro" userId="9c1e9647689a123b" providerId="LiveId" clId="{F2CEB703-3C5A-480D-B6D3-EB1D59B67FC5}" dt="2020-07-12T20:42:49.246" v="12931" actId="478"/>
          <ac:cxnSpMkLst>
            <pc:docMk/>
            <pc:sldMk cId="993626001" sldId="290"/>
            <ac:cxnSpMk id="10" creationId="{6E6831A6-DD4B-4E90-9508-710A6C4476A7}"/>
          </ac:cxnSpMkLst>
        </pc:cxnChg>
        <pc:cxnChg chg="del">
          <ac:chgData name="Matthew Calligaro" userId="9c1e9647689a123b" providerId="LiveId" clId="{F2CEB703-3C5A-480D-B6D3-EB1D59B67FC5}" dt="2020-07-12T20:42:47.225" v="12929" actId="478"/>
          <ac:cxnSpMkLst>
            <pc:docMk/>
            <pc:sldMk cId="993626001" sldId="290"/>
            <ac:cxnSpMk id="22" creationId="{149E2AF2-6085-4998-B848-F72A12A28231}"/>
          </ac:cxnSpMkLst>
        </pc:cxnChg>
        <pc:cxnChg chg="del">
          <ac:chgData name="Matthew Calligaro" userId="9c1e9647689a123b" providerId="LiveId" clId="{F2CEB703-3C5A-480D-B6D3-EB1D59B67FC5}" dt="2020-07-12T20:42:44.088" v="12926" actId="478"/>
          <ac:cxnSpMkLst>
            <pc:docMk/>
            <pc:sldMk cId="993626001" sldId="290"/>
            <ac:cxnSpMk id="26" creationId="{2BC1D961-EDFD-49FB-A721-36614741EEFA}"/>
          </ac:cxnSpMkLst>
        </pc:cxnChg>
      </pc:sldChg>
      <pc:sldChg chg="modSp add mod ord">
        <pc:chgData name="Matthew Calligaro" userId="9c1e9647689a123b" providerId="LiveId" clId="{F2CEB703-3C5A-480D-B6D3-EB1D59B67FC5}" dt="2020-07-13T20:42:37.943" v="16059" actId="20577"/>
        <pc:sldMkLst>
          <pc:docMk/>
          <pc:sldMk cId="3694412778" sldId="291"/>
        </pc:sldMkLst>
        <pc:spChg chg="mod">
          <ac:chgData name="Matthew Calligaro" userId="9c1e9647689a123b" providerId="LiveId" clId="{F2CEB703-3C5A-480D-B6D3-EB1D59B67FC5}" dt="2020-07-13T16:41:56.837" v="14103" actId="20577"/>
          <ac:spMkLst>
            <pc:docMk/>
            <pc:sldMk cId="3694412778" sldId="291"/>
            <ac:spMk id="10242" creationId="{24A05EE7-B24A-460B-A1F8-5ECA75850730}"/>
          </ac:spMkLst>
        </pc:spChg>
        <pc:spChg chg="mod">
          <ac:chgData name="Matthew Calligaro" userId="9c1e9647689a123b" providerId="LiveId" clId="{F2CEB703-3C5A-480D-B6D3-EB1D59B67FC5}" dt="2020-07-13T20:42:37.943" v="16059" actId="20577"/>
          <ac:spMkLst>
            <pc:docMk/>
            <pc:sldMk cId="3694412778" sldId="291"/>
            <ac:spMk id="15364" creationId="{DD0E7BE8-56B6-4B10-ACCD-EAAD56E65B5D}"/>
          </ac:spMkLst>
        </pc:spChg>
      </pc:sldChg>
      <pc:sldChg chg="modSp add del mod">
        <pc:chgData name="Matthew Calligaro" userId="9c1e9647689a123b" providerId="LiveId" clId="{F2CEB703-3C5A-480D-B6D3-EB1D59B67FC5}" dt="2020-07-13T16:43:52.436" v="14207" actId="47"/>
        <pc:sldMkLst>
          <pc:docMk/>
          <pc:sldMk cId="1030638048" sldId="292"/>
        </pc:sldMkLst>
        <pc:spChg chg="mod">
          <ac:chgData name="Matthew Calligaro" userId="9c1e9647689a123b" providerId="LiveId" clId="{F2CEB703-3C5A-480D-B6D3-EB1D59B67FC5}" dt="2020-07-13T16:42:03.240" v="14119" actId="20577"/>
          <ac:spMkLst>
            <pc:docMk/>
            <pc:sldMk cId="1030638048" sldId="292"/>
            <ac:spMk id="10242" creationId="{24A05EE7-B24A-460B-A1F8-5ECA75850730}"/>
          </ac:spMkLst>
        </pc:spChg>
      </pc:sldChg>
      <pc:sldChg chg="modSp add mod">
        <pc:chgData name="Matthew Calligaro" userId="9c1e9647689a123b" providerId="LiveId" clId="{F2CEB703-3C5A-480D-B6D3-EB1D59B67FC5}" dt="2020-07-13T16:50:11.017" v="14663" actId="20577"/>
        <pc:sldMkLst>
          <pc:docMk/>
          <pc:sldMk cId="1462496495" sldId="293"/>
        </pc:sldMkLst>
        <pc:spChg chg="mod">
          <ac:chgData name="Matthew Calligaro" userId="9c1e9647689a123b" providerId="LiveId" clId="{F2CEB703-3C5A-480D-B6D3-EB1D59B67FC5}" dt="2020-07-13T16:50:11.017" v="14663" actId="20577"/>
          <ac:spMkLst>
            <pc:docMk/>
            <pc:sldMk cId="1462496495" sldId="293"/>
            <ac:spMk id="15364" creationId="{DD0E7BE8-56B6-4B10-ACCD-EAAD56E65B5D}"/>
          </ac:spMkLst>
        </pc:spChg>
      </pc:sldChg>
      <pc:sldChg chg="delSp modSp add del mod ord">
        <pc:chgData name="Matthew Calligaro" userId="9c1e9647689a123b" providerId="LiveId" clId="{F2CEB703-3C5A-480D-B6D3-EB1D59B67FC5}" dt="2020-07-13T16:44:56.001" v="14292" actId="47"/>
        <pc:sldMkLst>
          <pc:docMk/>
          <pc:sldMk cId="2005461086" sldId="294"/>
        </pc:sldMkLst>
        <pc:spChg chg="del">
          <ac:chgData name="Matthew Calligaro" userId="9c1e9647689a123b" providerId="LiveId" clId="{F2CEB703-3C5A-480D-B6D3-EB1D59B67FC5}" dt="2020-07-13T16:44:20.334" v="14259" actId="478"/>
          <ac:spMkLst>
            <pc:docMk/>
            <pc:sldMk cId="2005461086" sldId="294"/>
            <ac:spMk id="3" creationId="{784FD006-A6C0-499E-BD19-D5D3A6EA14EC}"/>
          </ac:spMkLst>
        </pc:spChg>
        <pc:spChg chg="mod">
          <ac:chgData name="Matthew Calligaro" userId="9c1e9647689a123b" providerId="LiveId" clId="{F2CEB703-3C5A-480D-B6D3-EB1D59B67FC5}" dt="2020-07-13T16:44:25.604" v="14260" actId="14100"/>
          <ac:spMkLst>
            <pc:docMk/>
            <pc:sldMk cId="2005461086" sldId="294"/>
            <ac:spMk id="16" creationId="{71DEF816-80C7-48F8-ABA1-33B67DB02E26}"/>
          </ac:spMkLst>
        </pc:spChg>
        <pc:spChg chg="mod">
          <ac:chgData name="Matthew Calligaro" userId="9c1e9647689a123b" providerId="LiveId" clId="{F2CEB703-3C5A-480D-B6D3-EB1D59B67FC5}" dt="2020-07-13T16:44:12.637" v="14258" actId="14100"/>
          <ac:spMkLst>
            <pc:docMk/>
            <pc:sldMk cId="2005461086" sldId="294"/>
            <ac:spMk id="10242" creationId="{24A05EE7-B24A-460B-A1F8-5ECA75850730}"/>
          </ac:spMkLst>
        </pc:spChg>
      </pc:sldChg>
      <pc:sldChg chg="modSp add mod ord setBg">
        <pc:chgData name="Matthew Calligaro" userId="9c1e9647689a123b" providerId="LiveId" clId="{F2CEB703-3C5A-480D-B6D3-EB1D59B67FC5}" dt="2020-07-13T18:04:00.824" v="14806"/>
        <pc:sldMkLst>
          <pc:docMk/>
          <pc:sldMk cId="1206505563" sldId="295"/>
        </pc:sldMkLst>
        <pc:spChg chg="mod">
          <ac:chgData name="Matthew Calligaro" userId="9c1e9647689a123b" providerId="LiveId" clId="{F2CEB703-3C5A-480D-B6D3-EB1D59B67FC5}" dt="2020-07-13T16:44:54.036" v="14291" actId="14100"/>
          <ac:spMkLst>
            <pc:docMk/>
            <pc:sldMk cId="1206505563" sldId="295"/>
            <ac:spMk id="10242" creationId="{24A05EE7-B24A-460B-A1F8-5ECA75850730}"/>
          </ac:spMkLst>
        </pc:spChg>
        <pc:spChg chg="mod">
          <ac:chgData name="Matthew Calligaro" userId="9c1e9647689a123b" providerId="LiveId" clId="{F2CEB703-3C5A-480D-B6D3-EB1D59B67FC5}" dt="2020-07-13T16:53:28.013" v="14792" actId="20577"/>
          <ac:spMkLst>
            <pc:docMk/>
            <pc:sldMk cId="1206505563" sldId="295"/>
            <ac:spMk id="15364" creationId="{DD0E7BE8-56B6-4B10-ACCD-EAAD56E65B5D}"/>
          </ac:spMkLst>
        </pc:spChg>
      </pc:sldChg>
      <pc:sldChg chg="addSp modSp add mod setBg">
        <pc:chgData name="Matthew Calligaro" userId="9c1e9647689a123b" providerId="LiveId" clId="{F2CEB703-3C5A-480D-B6D3-EB1D59B67FC5}" dt="2020-07-13T18:04:00.824" v="14806"/>
        <pc:sldMkLst>
          <pc:docMk/>
          <pc:sldMk cId="415162585" sldId="296"/>
        </pc:sldMkLst>
        <pc:spChg chg="add mod">
          <ac:chgData name="Matthew Calligaro" userId="9c1e9647689a123b" providerId="LiveId" clId="{F2CEB703-3C5A-480D-B6D3-EB1D59B67FC5}" dt="2020-07-13T16:52:52.099" v="14781" actId="1076"/>
          <ac:spMkLst>
            <pc:docMk/>
            <pc:sldMk cId="415162585" sldId="296"/>
            <ac:spMk id="3" creationId="{7EBADF37-AC4C-43E3-B4EB-0676E835B599}"/>
          </ac:spMkLst>
        </pc:spChg>
        <pc:spChg chg="add mod">
          <ac:chgData name="Matthew Calligaro" userId="9c1e9647689a123b" providerId="LiveId" clId="{F2CEB703-3C5A-480D-B6D3-EB1D59B67FC5}" dt="2020-07-13T16:48:22.201" v="14505" actId="14100"/>
          <ac:spMkLst>
            <pc:docMk/>
            <pc:sldMk cId="415162585" sldId="296"/>
            <ac:spMk id="8" creationId="{E5D9D667-6692-4C7F-A397-F42A8E30174E}"/>
          </ac:spMkLst>
        </pc:spChg>
        <pc:spChg chg="add mod">
          <ac:chgData name="Matthew Calligaro" userId="9c1e9647689a123b" providerId="LiveId" clId="{F2CEB703-3C5A-480D-B6D3-EB1D59B67FC5}" dt="2020-07-13T16:48:39.635" v="14523" actId="1076"/>
          <ac:spMkLst>
            <pc:docMk/>
            <pc:sldMk cId="415162585" sldId="296"/>
            <ac:spMk id="10" creationId="{7346B552-051D-41CB-9402-39C1227EF2FF}"/>
          </ac:spMkLst>
        </pc:spChg>
        <pc:spChg chg="add mod">
          <ac:chgData name="Matthew Calligaro" userId="9c1e9647689a123b" providerId="LiveId" clId="{F2CEB703-3C5A-480D-B6D3-EB1D59B67FC5}" dt="2020-07-13T16:53:00.300" v="14784" actId="1076"/>
          <ac:spMkLst>
            <pc:docMk/>
            <pc:sldMk cId="415162585" sldId="296"/>
            <ac:spMk id="11" creationId="{BF02469D-4D21-40CB-AE23-D0F66C9D34F2}"/>
          </ac:spMkLst>
        </pc:spChg>
        <pc:spChg chg="mod">
          <ac:chgData name="Matthew Calligaro" userId="9c1e9647689a123b" providerId="LiveId" clId="{F2CEB703-3C5A-480D-B6D3-EB1D59B67FC5}" dt="2020-07-13T16:53:33.310" v="14800" actId="20577"/>
          <ac:spMkLst>
            <pc:docMk/>
            <pc:sldMk cId="415162585" sldId="296"/>
            <ac:spMk id="15364" creationId="{DD0E7BE8-56B6-4B10-ACCD-EAAD56E65B5D}"/>
          </ac:spMkLst>
        </pc:spChg>
      </pc:sldChg>
      <pc:sldChg chg="addSp delSp modSp add mod ord">
        <pc:chgData name="Matthew Calligaro" userId="9c1e9647689a123b" providerId="LiveId" clId="{F2CEB703-3C5A-480D-B6D3-EB1D59B67FC5}" dt="2020-07-13T21:12:07.701" v="16121" actId="20577"/>
        <pc:sldMkLst>
          <pc:docMk/>
          <pc:sldMk cId="1800484806" sldId="297"/>
        </pc:sldMkLst>
        <pc:spChg chg="add del mod">
          <ac:chgData name="Matthew Calligaro" userId="9c1e9647689a123b" providerId="LiveId" clId="{F2CEB703-3C5A-480D-B6D3-EB1D59B67FC5}" dt="2020-07-13T20:23:51.194" v="15101" actId="478"/>
          <ac:spMkLst>
            <pc:docMk/>
            <pc:sldMk cId="1800484806" sldId="297"/>
            <ac:spMk id="3" creationId="{BA848206-82E3-48DD-A34B-3167286A3EA9}"/>
          </ac:spMkLst>
        </pc:spChg>
        <pc:spChg chg="add del mod">
          <ac:chgData name="Matthew Calligaro" userId="9c1e9647689a123b" providerId="LiveId" clId="{F2CEB703-3C5A-480D-B6D3-EB1D59B67FC5}" dt="2020-07-13T20:23:51.194" v="15101" actId="478"/>
          <ac:spMkLst>
            <pc:docMk/>
            <pc:sldMk cId="1800484806" sldId="297"/>
            <ac:spMk id="10" creationId="{033C994A-3740-41C5-B75A-0B2F3B25A8D5}"/>
          </ac:spMkLst>
        </pc:spChg>
        <pc:spChg chg="add del mod">
          <ac:chgData name="Matthew Calligaro" userId="9c1e9647689a123b" providerId="LiveId" clId="{F2CEB703-3C5A-480D-B6D3-EB1D59B67FC5}" dt="2020-07-13T20:23:51.194" v="15101" actId="478"/>
          <ac:spMkLst>
            <pc:docMk/>
            <pc:sldMk cId="1800484806" sldId="297"/>
            <ac:spMk id="11" creationId="{2F7A0FB7-B946-4000-99CB-CBB3EDFB1658}"/>
          </ac:spMkLst>
        </pc:spChg>
        <pc:spChg chg="add del mod">
          <ac:chgData name="Matthew Calligaro" userId="9c1e9647689a123b" providerId="LiveId" clId="{F2CEB703-3C5A-480D-B6D3-EB1D59B67FC5}" dt="2020-07-13T20:23:51.194" v="15101" actId="478"/>
          <ac:spMkLst>
            <pc:docMk/>
            <pc:sldMk cId="1800484806" sldId="297"/>
            <ac:spMk id="12" creationId="{D821DC1F-2869-4BEB-8652-F503235E9F1B}"/>
          </ac:spMkLst>
        </pc:spChg>
        <pc:spChg chg="add del mod">
          <ac:chgData name="Matthew Calligaro" userId="9c1e9647689a123b" providerId="LiveId" clId="{F2CEB703-3C5A-480D-B6D3-EB1D59B67FC5}" dt="2020-07-13T20:23:51.194" v="15101" actId="478"/>
          <ac:spMkLst>
            <pc:docMk/>
            <pc:sldMk cId="1800484806" sldId="297"/>
            <ac:spMk id="13" creationId="{33CF8B73-E15D-41D1-8699-58E0EA5A5851}"/>
          </ac:spMkLst>
        </pc:spChg>
        <pc:spChg chg="add del mod">
          <ac:chgData name="Matthew Calligaro" userId="9c1e9647689a123b" providerId="LiveId" clId="{F2CEB703-3C5A-480D-B6D3-EB1D59B67FC5}" dt="2020-07-13T20:23:51.194" v="15101" actId="478"/>
          <ac:spMkLst>
            <pc:docMk/>
            <pc:sldMk cId="1800484806" sldId="297"/>
            <ac:spMk id="14" creationId="{CAF7BD18-8306-4498-B8DE-E4471639C88D}"/>
          </ac:spMkLst>
        </pc:spChg>
        <pc:spChg chg="add del mod">
          <ac:chgData name="Matthew Calligaro" userId="9c1e9647689a123b" providerId="LiveId" clId="{F2CEB703-3C5A-480D-B6D3-EB1D59B67FC5}" dt="2020-07-13T20:23:03.673" v="15006" actId="478"/>
          <ac:spMkLst>
            <pc:docMk/>
            <pc:sldMk cId="1800484806" sldId="297"/>
            <ac:spMk id="15" creationId="{8AC39F3B-666B-4C99-9CB3-ED67FB05263D}"/>
          </ac:spMkLst>
        </pc:spChg>
        <pc:spChg chg="add del mod">
          <ac:chgData name="Matthew Calligaro" userId="9c1e9647689a123b" providerId="LiveId" clId="{F2CEB703-3C5A-480D-B6D3-EB1D59B67FC5}" dt="2020-07-13T20:23:01.504" v="15005" actId="478"/>
          <ac:spMkLst>
            <pc:docMk/>
            <pc:sldMk cId="1800484806" sldId="297"/>
            <ac:spMk id="16" creationId="{BC70458C-7084-49AC-87DA-9F94A21F0DC7}"/>
          </ac:spMkLst>
        </pc:spChg>
        <pc:spChg chg="add del mod">
          <ac:chgData name="Matthew Calligaro" userId="9c1e9647689a123b" providerId="LiveId" clId="{F2CEB703-3C5A-480D-B6D3-EB1D59B67FC5}" dt="2020-07-13T20:24:29.498" v="15105"/>
          <ac:spMkLst>
            <pc:docMk/>
            <pc:sldMk cId="1800484806" sldId="297"/>
            <ac:spMk id="17" creationId="{F1FAB98C-2259-4DCD-8870-55023E30EDB4}"/>
          </ac:spMkLst>
        </pc:spChg>
        <pc:spChg chg="add del mod">
          <ac:chgData name="Matthew Calligaro" userId="9c1e9647689a123b" providerId="LiveId" clId="{F2CEB703-3C5A-480D-B6D3-EB1D59B67FC5}" dt="2020-07-13T20:24:29.498" v="15105"/>
          <ac:spMkLst>
            <pc:docMk/>
            <pc:sldMk cId="1800484806" sldId="297"/>
            <ac:spMk id="18" creationId="{726CFDFD-BECD-408F-8E2E-E5335C394BDE}"/>
          </ac:spMkLst>
        </pc:spChg>
        <pc:spChg chg="add del mod">
          <ac:chgData name="Matthew Calligaro" userId="9c1e9647689a123b" providerId="LiveId" clId="{F2CEB703-3C5A-480D-B6D3-EB1D59B67FC5}" dt="2020-07-13T20:24:29.498" v="15105"/>
          <ac:spMkLst>
            <pc:docMk/>
            <pc:sldMk cId="1800484806" sldId="297"/>
            <ac:spMk id="19" creationId="{AEB9C8A9-2467-4498-8ABB-3DCBE2261D27}"/>
          </ac:spMkLst>
        </pc:spChg>
        <pc:spChg chg="add del mod">
          <ac:chgData name="Matthew Calligaro" userId="9c1e9647689a123b" providerId="LiveId" clId="{F2CEB703-3C5A-480D-B6D3-EB1D59B67FC5}" dt="2020-07-13T20:24:29.498" v="15105"/>
          <ac:spMkLst>
            <pc:docMk/>
            <pc:sldMk cId="1800484806" sldId="297"/>
            <ac:spMk id="21" creationId="{B01C3C1B-D701-4EAC-951C-1A2EE4E85D71}"/>
          </ac:spMkLst>
        </pc:spChg>
        <pc:spChg chg="add del mod">
          <ac:chgData name="Matthew Calligaro" userId="9c1e9647689a123b" providerId="LiveId" clId="{F2CEB703-3C5A-480D-B6D3-EB1D59B67FC5}" dt="2020-07-13T20:24:29.498" v="15105"/>
          <ac:spMkLst>
            <pc:docMk/>
            <pc:sldMk cId="1800484806" sldId="297"/>
            <ac:spMk id="22" creationId="{84D414EA-8499-429A-8A5C-AF7FCE397BBA}"/>
          </ac:spMkLst>
        </pc:spChg>
        <pc:spChg chg="add del mod">
          <ac:chgData name="Matthew Calligaro" userId="9c1e9647689a123b" providerId="LiveId" clId="{F2CEB703-3C5A-480D-B6D3-EB1D59B67FC5}" dt="2020-07-13T20:24:29.498" v="15105"/>
          <ac:spMkLst>
            <pc:docMk/>
            <pc:sldMk cId="1800484806" sldId="297"/>
            <ac:spMk id="25" creationId="{ECCD8F21-609D-4BA7-8BDB-6A31D5B493F4}"/>
          </ac:spMkLst>
        </pc:spChg>
        <pc:spChg chg="add del mod">
          <ac:chgData name="Matthew Calligaro" userId="9c1e9647689a123b" providerId="LiveId" clId="{F2CEB703-3C5A-480D-B6D3-EB1D59B67FC5}" dt="2020-07-13T20:24:29.498" v="15105"/>
          <ac:spMkLst>
            <pc:docMk/>
            <pc:sldMk cId="1800484806" sldId="297"/>
            <ac:spMk id="26" creationId="{6638026F-E037-4358-A000-18CBA5ECD4ED}"/>
          </ac:spMkLst>
        </pc:spChg>
        <pc:spChg chg="add del mod">
          <ac:chgData name="Matthew Calligaro" userId="9c1e9647689a123b" providerId="LiveId" clId="{F2CEB703-3C5A-480D-B6D3-EB1D59B67FC5}" dt="2020-07-13T20:24:29.498" v="15105"/>
          <ac:spMkLst>
            <pc:docMk/>
            <pc:sldMk cId="1800484806" sldId="297"/>
            <ac:spMk id="27" creationId="{EBB31BD8-2BD5-4A8D-BCCF-F388BEB20066}"/>
          </ac:spMkLst>
        </pc:spChg>
        <pc:spChg chg="add del mod">
          <ac:chgData name="Matthew Calligaro" userId="9c1e9647689a123b" providerId="LiveId" clId="{F2CEB703-3C5A-480D-B6D3-EB1D59B67FC5}" dt="2020-07-13T20:24:29.498" v="15105"/>
          <ac:spMkLst>
            <pc:docMk/>
            <pc:sldMk cId="1800484806" sldId="297"/>
            <ac:spMk id="28" creationId="{3B18669E-7B30-4F51-B276-D0736688BF18}"/>
          </ac:spMkLst>
        </pc:spChg>
        <pc:spChg chg="add mod">
          <ac:chgData name="Matthew Calligaro" userId="9c1e9647689a123b" providerId="LiveId" clId="{F2CEB703-3C5A-480D-B6D3-EB1D59B67FC5}" dt="2020-07-13T20:26:27.356" v="15183" actId="20577"/>
          <ac:spMkLst>
            <pc:docMk/>
            <pc:sldMk cId="1800484806" sldId="297"/>
            <ac:spMk id="29" creationId="{5DD28416-AAB6-4426-8EE7-4EDA6D6CAC31}"/>
          </ac:spMkLst>
        </pc:spChg>
        <pc:spChg chg="add mod">
          <ac:chgData name="Matthew Calligaro" userId="9c1e9647689a123b" providerId="LiveId" clId="{F2CEB703-3C5A-480D-B6D3-EB1D59B67FC5}" dt="2020-07-13T20:26:26.125" v="15181" actId="6549"/>
          <ac:spMkLst>
            <pc:docMk/>
            <pc:sldMk cId="1800484806" sldId="297"/>
            <ac:spMk id="30" creationId="{941406FD-73AD-436B-A086-F2495044508E}"/>
          </ac:spMkLst>
        </pc:spChg>
        <pc:spChg chg="add mod">
          <ac:chgData name="Matthew Calligaro" userId="9c1e9647689a123b" providerId="LiveId" clId="{F2CEB703-3C5A-480D-B6D3-EB1D59B67FC5}" dt="2020-07-13T20:25:45.767" v="15158" actId="14100"/>
          <ac:spMkLst>
            <pc:docMk/>
            <pc:sldMk cId="1800484806" sldId="297"/>
            <ac:spMk id="32" creationId="{F5EC4DE6-09B8-4DC4-99FC-4C272E41AE5A}"/>
          </ac:spMkLst>
        </pc:spChg>
        <pc:spChg chg="add mod">
          <ac:chgData name="Matthew Calligaro" userId="9c1e9647689a123b" providerId="LiveId" clId="{F2CEB703-3C5A-480D-B6D3-EB1D59B67FC5}" dt="2020-07-13T20:25:45.767" v="15158" actId="14100"/>
          <ac:spMkLst>
            <pc:docMk/>
            <pc:sldMk cId="1800484806" sldId="297"/>
            <ac:spMk id="33" creationId="{B5304AFF-5B35-4F4E-AD89-A252B22FD399}"/>
          </ac:spMkLst>
        </pc:spChg>
        <pc:spChg chg="add mod">
          <ac:chgData name="Matthew Calligaro" userId="9c1e9647689a123b" providerId="LiveId" clId="{F2CEB703-3C5A-480D-B6D3-EB1D59B67FC5}" dt="2020-07-13T20:25:52.673" v="15159" actId="1035"/>
          <ac:spMkLst>
            <pc:docMk/>
            <pc:sldMk cId="1800484806" sldId="297"/>
            <ac:spMk id="36" creationId="{51452AAD-36D2-4E9A-B7AF-4CF4EBD3A907}"/>
          </ac:spMkLst>
        </pc:spChg>
        <pc:spChg chg="add mod">
          <ac:chgData name="Matthew Calligaro" userId="9c1e9647689a123b" providerId="LiveId" clId="{F2CEB703-3C5A-480D-B6D3-EB1D59B67FC5}" dt="2020-07-13T20:25:52.673" v="15159" actId="1035"/>
          <ac:spMkLst>
            <pc:docMk/>
            <pc:sldMk cId="1800484806" sldId="297"/>
            <ac:spMk id="37" creationId="{C48D7743-0EB7-4548-88F3-AEDA979E7B69}"/>
          </ac:spMkLst>
        </pc:spChg>
        <pc:spChg chg="add mod">
          <ac:chgData name="Matthew Calligaro" userId="9c1e9647689a123b" providerId="LiveId" clId="{F2CEB703-3C5A-480D-B6D3-EB1D59B67FC5}" dt="2020-07-13T20:25:52.673" v="15159" actId="1035"/>
          <ac:spMkLst>
            <pc:docMk/>
            <pc:sldMk cId="1800484806" sldId="297"/>
            <ac:spMk id="38" creationId="{7E85AC7F-BA95-4072-A802-3461B0505E4A}"/>
          </ac:spMkLst>
        </pc:spChg>
        <pc:spChg chg="add mod">
          <ac:chgData name="Matthew Calligaro" userId="9c1e9647689a123b" providerId="LiveId" clId="{F2CEB703-3C5A-480D-B6D3-EB1D59B67FC5}" dt="2020-07-13T20:25:52.673" v="15159" actId="1035"/>
          <ac:spMkLst>
            <pc:docMk/>
            <pc:sldMk cId="1800484806" sldId="297"/>
            <ac:spMk id="39" creationId="{AAD6B209-B573-4EE7-B6FC-2849FDDD7C79}"/>
          </ac:spMkLst>
        </pc:spChg>
        <pc:spChg chg="mod">
          <ac:chgData name="Matthew Calligaro" userId="9c1e9647689a123b" providerId="LiveId" clId="{F2CEB703-3C5A-480D-B6D3-EB1D59B67FC5}" dt="2020-07-13T20:25:35.077" v="15156"/>
          <ac:spMkLst>
            <pc:docMk/>
            <pc:sldMk cId="1800484806" sldId="297"/>
            <ac:spMk id="42" creationId="{77D438EC-B2CA-44F8-BC2C-49B158B7D630}"/>
          </ac:spMkLst>
        </pc:spChg>
        <pc:spChg chg="mod">
          <ac:chgData name="Matthew Calligaro" userId="9c1e9647689a123b" providerId="LiveId" clId="{F2CEB703-3C5A-480D-B6D3-EB1D59B67FC5}" dt="2020-07-13T20:25:35.077" v="15156"/>
          <ac:spMkLst>
            <pc:docMk/>
            <pc:sldMk cId="1800484806" sldId="297"/>
            <ac:spMk id="43" creationId="{BE76F513-CD53-4F1E-BC6C-D5426537DE3C}"/>
          </ac:spMkLst>
        </pc:spChg>
        <pc:spChg chg="mod">
          <ac:chgData name="Matthew Calligaro" userId="9c1e9647689a123b" providerId="LiveId" clId="{F2CEB703-3C5A-480D-B6D3-EB1D59B67FC5}" dt="2020-07-13T20:25:35.077" v="15156"/>
          <ac:spMkLst>
            <pc:docMk/>
            <pc:sldMk cId="1800484806" sldId="297"/>
            <ac:spMk id="45" creationId="{3A179E36-5E41-4F8D-B4C7-287B194D1FA1}"/>
          </ac:spMkLst>
        </pc:spChg>
        <pc:spChg chg="mod">
          <ac:chgData name="Matthew Calligaro" userId="9c1e9647689a123b" providerId="LiveId" clId="{F2CEB703-3C5A-480D-B6D3-EB1D59B67FC5}" dt="2020-07-13T20:25:35.077" v="15156"/>
          <ac:spMkLst>
            <pc:docMk/>
            <pc:sldMk cId="1800484806" sldId="297"/>
            <ac:spMk id="46" creationId="{DF7320A3-DC78-46BE-B0A8-6C2E55E77830}"/>
          </ac:spMkLst>
        </pc:spChg>
        <pc:spChg chg="mod">
          <ac:chgData name="Matthew Calligaro" userId="9c1e9647689a123b" providerId="LiveId" clId="{F2CEB703-3C5A-480D-B6D3-EB1D59B67FC5}" dt="2020-07-13T20:25:35.077" v="15156"/>
          <ac:spMkLst>
            <pc:docMk/>
            <pc:sldMk cId="1800484806" sldId="297"/>
            <ac:spMk id="49" creationId="{39D97660-5C65-4DCB-9130-9C147BF2B464}"/>
          </ac:spMkLst>
        </pc:spChg>
        <pc:spChg chg="mod">
          <ac:chgData name="Matthew Calligaro" userId="9c1e9647689a123b" providerId="LiveId" clId="{F2CEB703-3C5A-480D-B6D3-EB1D59B67FC5}" dt="2020-07-13T20:25:35.077" v="15156"/>
          <ac:spMkLst>
            <pc:docMk/>
            <pc:sldMk cId="1800484806" sldId="297"/>
            <ac:spMk id="50" creationId="{82491194-057D-4E31-BD17-DA8AEDB86E39}"/>
          </ac:spMkLst>
        </pc:spChg>
        <pc:spChg chg="mod">
          <ac:chgData name="Matthew Calligaro" userId="9c1e9647689a123b" providerId="LiveId" clId="{F2CEB703-3C5A-480D-B6D3-EB1D59B67FC5}" dt="2020-07-13T20:25:35.077" v="15156"/>
          <ac:spMkLst>
            <pc:docMk/>
            <pc:sldMk cId="1800484806" sldId="297"/>
            <ac:spMk id="51" creationId="{40251FB2-0FCD-4B0A-B4EA-47B61E8975A6}"/>
          </ac:spMkLst>
        </pc:spChg>
        <pc:spChg chg="mod">
          <ac:chgData name="Matthew Calligaro" userId="9c1e9647689a123b" providerId="LiveId" clId="{F2CEB703-3C5A-480D-B6D3-EB1D59B67FC5}" dt="2020-07-13T20:25:35.077" v="15156"/>
          <ac:spMkLst>
            <pc:docMk/>
            <pc:sldMk cId="1800484806" sldId="297"/>
            <ac:spMk id="52" creationId="{F68AE28B-4F1A-4BB9-B427-7440C47BB817}"/>
          </ac:spMkLst>
        </pc:spChg>
        <pc:spChg chg="mod">
          <ac:chgData name="Matthew Calligaro" userId="9c1e9647689a123b" providerId="LiveId" clId="{F2CEB703-3C5A-480D-B6D3-EB1D59B67FC5}" dt="2020-07-13T20:26:35.093" v="15184"/>
          <ac:spMkLst>
            <pc:docMk/>
            <pc:sldMk cId="1800484806" sldId="297"/>
            <ac:spMk id="54" creationId="{E316195E-BBA5-470F-BEA6-C997A7F640E4}"/>
          </ac:spMkLst>
        </pc:spChg>
        <pc:spChg chg="mod">
          <ac:chgData name="Matthew Calligaro" userId="9c1e9647689a123b" providerId="LiveId" clId="{F2CEB703-3C5A-480D-B6D3-EB1D59B67FC5}" dt="2020-07-13T20:26:35.093" v="15184"/>
          <ac:spMkLst>
            <pc:docMk/>
            <pc:sldMk cId="1800484806" sldId="297"/>
            <ac:spMk id="55" creationId="{E6A2C4C0-5191-475C-85C2-2F95B180C414}"/>
          </ac:spMkLst>
        </pc:spChg>
        <pc:spChg chg="mod">
          <ac:chgData name="Matthew Calligaro" userId="9c1e9647689a123b" providerId="LiveId" clId="{F2CEB703-3C5A-480D-B6D3-EB1D59B67FC5}" dt="2020-07-13T20:26:35.093" v="15184"/>
          <ac:spMkLst>
            <pc:docMk/>
            <pc:sldMk cId="1800484806" sldId="297"/>
            <ac:spMk id="57" creationId="{3127249C-45F5-4E28-BD3F-0A623D8855EF}"/>
          </ac:spMkLst>
        </pc:spChg>
        <pc:spChg chg="mod">
          <ac:chgData name="Matthew Calligaro" userId="9c1e9647689a123b" providerId="LiveId" clId="{F2CEB703-3C5A-480D-B6D3-EB1D59B67FC5}" dt="2020-07-13T20:27:18.335" v="15192" actId="20577"/>
          <ac:spMkLst>
            <pc:docMk/>
            <pc:sldMk cId="1800484806" sldId="297"/>
            <ac:spMk id="58" creationId="{EC832D22-CAFA-4C87-9078-16F081261247}"/>
          </ac:spMkLst>
        </pc:spChg>
        <pc:spChg chg="mod">
          <ac:chgData name="Matthew Calligaro" userId="9c1e9647689a123b" providerId="LiveId" clId="{F2CEB703-3C5A-480D-B6D3-EB1D59B67FC5}" dt="2020-07-13T20:26:35.093" v="15184"/>
          <ac:spMkLst>
            <pc:docMk/>
            <pc:sldMk cId="1800484806" sldId="297"/>
            <ac:spMk id="61" creationId="{A31806A2-0C2D-4A50-8C31-62E0257732D1}"/>
          </ac:spMkLst>
        </pc:spChg>
        <pc:spChg chg="mod">
          <ac:chgData name="Matthew Calligaro" userId="9c1e9647689a123b" providerId="LiveId" clId="{F2CEB703-3C5A-480D-B6D3-EB1D59B67FC5}" dt="2020-07-13T20:26:35.093" v="15184"/>
          <ac:spMkLst>
            <pc:docMk/>
            <pc:sldMk cId="1800484806" sldId="297"/>
            <ac:spMk id="62" creationId="{24781C22-2F54-4DC4-AF9C-477E6CC52910}"/>
          </ac:spMkLst>
        </pc:spChg>
        <pc:spChg chg="mod">
          <ac:chgData name="Matthew Calligaro" userId="9c1e9647689a123b" providerId="LiveId" clId="{F2CEB703-3C5A-480D-B6D3-EB1D59B67FC5}" dt="2020-07-13T20:26:35.093" v="15184"/>
          <ac:spMkLst>
            <pc:docMk/>
            <pc:sldMk cId="1800484806" sldId="297"/>
            <ac:spMk id="63" creationId="{2C734CC1-45C6-4D7A-B972-B698467BB568}"/>
          </ac:spMkLst>
        </pc:spChg>
        <pc:spChg chg="mod">
          <ac:chgData name="Matthew Calligaro" userId="9c1e9647689a123b" providerId="LiveId" clId="{F2CEB703-3C5A-480D-B6D3-EB1D59B67FC5}" dt="2020-07-13T20:26:35.093" v="15184"/>
          <ac:spMkLst>
            <pc:docMk/>
            <pc:sldMk cId="1800484806" sldId="297"/>
            <ac:spMk id="64" creationId="{B9CEFF49-DE14-44DB-8565-E9CE6E904955}"/>
          </ac:spMkLst>
        </pc:spChg>
        <pc:spChg chg="add mod">
          <ac:chgData name="Matthew Calligaro" userId="9c1e9647689a123b" providerId="LiveId" clId="{F2CEB703-3C5A-480D-B6D3-EB1D59B67FC5}" dt="2020-07-13T20:30:15.618" v="15262" actId="20577"/>
          <ac:spMkLst>
            <pc:docMk/>
            <pc:sldMk cId="1800484806" sldId="297"/>
            <ac:spMk id="70" creationId="{56EC5D56-F892-41A5-A717-D79A29FE26EF}"/>
          </ac:spMkLst>
        </pc:spChg>
        <pc:spChg chg="mod">
          <ac:chgData name="Matthew Calligaro" userId="9c1e9647689a123b" providerId="LiveId" clId="{F2CEB703-3C5A-480D-B6D3-EB1D59B67FC5}" dt="2020-07-13T21:12:07.701" v="16121" actId="20577"/>
          <ac:spMkLst>
            <pc:docMk/>
            <pc:sldMk cId="1800484806" sldId="297"/>
            <ac:spMk id="10242" creationId="{24A05EE7-B24A-460B-A1F8-5ECA75850730}"/>
          </ac:spMkLst>
        </pc:spChg>
        <pc:spChg chg="mod">
          <ac:chgData name="Matthew Calligaro" userId="9c1e9647689a123b" providerId="LiveId" clId="{F2CEB703-3C5A-480D-B6D3-EB1D59B67FC5}" dt="2020-07-13T20:44:09.647" v="16063" actId="2711"/>
          <ac:spMkLst>
            <pc:docMk/>
            <pc:sldMk cId="1800484806" sldId="297"/>
            <ac:spMk id="15364" creationId="{DD0E7BE8-56B6-4B10-ACCD-EAAD56E65B5D}"/>
          </ac:spMkLst>
        </pc:spChg>
        <pc:grpChg chg="add mod">
          <ac:chgData name="Matthew Calligaro" userId="9c1e9647689a123b" providerId="LiveId" clId="{F2CEB703-3C5A-480D-B6D3-EB1D59B67FC5}" dt="2020-07-13T20:25:11.975" v="15136" actId="164"/>
          <ac:grpSpMkLst>
            <pc:docMk/>
            <pc:sldMk cId="1800484806" sldId="297"/>
            <ac:grpSpMk id="4" creationId="{4B750077-8855-4B66-8FB1-05C32A1E48E9}"/>
          </ac:grpSpMkLst>
        </pc:grpChg>
        <pc:grpChg chg="add mod">
          <ac:chgData name="Matthew Calligaro" userId="9c1e9647689a123b" providerId="LiveId" clId="{F2CEB703-3C5A-480D-B6D3-EB1D59B67FC5}" dt="2020-07-13T20:26:00.297" v="15163" actId="1035"/>
          <ac:grpSpMkLst>
            <pc:docMk/>
            <pc:sldMk cId="1800484806" sldId="297"/>
            <ac:grpSpMk id="5" creationId="{4F311CFB-0BF4-4F0C-BEC0-8AEEB471C9FC}"/>
          </ac:grpSpMkLst>
        </pc:grpChg>
        <pc:grpChg chg="add del mod">
          <ac:chgData name="Matthew Calligaro" userId="9c1e9647689a123b" providerId="LiveId" clId="{F2CEB703-3C5A-480D-B6D3-EB1D59B67FC5}" dt="2020-07-13T20:25:37.794" v="15157"/>
          <ac:grpSpMkLst>
            <pc:docMk/>
            <pc:sldMk cId="1800484806" sldId="297"/>
            <ac:grpSpMk id="41" creationId="{CD9D4BEE-A07E-4110-A858-B62093E888BB}"/>
          </ac:grpSpMkLst>
        </pc:grpChg>
        <pc:grpChg chg="add mod">
          <ac:chgData name="Matthew Calligaro" userId="9c1e9647689a123b" providerId="LiveId" clId="{F2CEB703-3C5A-480D-B6D3-EB1D59B67FC5}" dt="2020-07-13T20:28:42.923" v="15226" actId="1036"/>
          <ac:grpSpMkLst>
            <pc:docMk/>
            <pc:sldMk cId="1800484806" sldId="297"/>
            <ac:grpSpMk id="53" creationId="{E7EE546C-0AF4-4473-86CD-47CE9C473E34}"/>
          </ac:grpSpMkLst>
        </pc:grpChg>
        <pc:cxnChg chg="add mod">
          <ac:chgData name="Matthew Calligaro" userId="9c1e9647689a123b" providerId="LiveId" clId="{F2CEB703-3C5A-480D-B6D3-EB1D59B67FC5}" dt="2020-07-13T20:28:49.362" v="15228" actId="14100"/>
          <ac:cxnSpMkLst>
            <pc:docMk/>
            <pc:sldMk cId="1800484806" sldId="297"/>
            <ac:cxnSpMk id="7" creationId="{A4043D16-D08C-47B6-895C-F76A869246E7}"/>
          </ac:cxnSpMkLst>
        </pc:cxnChg>
        <pc:cxnChg chg="add del mod">
          <ac:chgData name="Matthew Calligaro" userId="9c1e9647689a123b" providerId="LiveId" clId="{F2CEB703-3C5A-480D-B6D3-EB1D59B67FC5}" dt="2020-07-13T20:24:29.498" v="15105"/>
          <ac:cxnSpMkLst>
            <pc:docMk/>
            <pc:sldMk cId="1800484806" sldId="297"/>
            <ac:cxnSpMk id="20" creationId="{199262FB-89A7-449A-9FCF-E11CAD37A5A7}"/>
          </ac:cxnSpMkLst>
        </pc:cxnChg>
        <pc:cxnChg chg="add del mod">
          <ac:chgData name="Matthew Calligaro" userId="9c1e9647689a123b" providerId="LiveId" clId="{F2CEB703-3C5A-480D-B6D3-EB1D59B67FC5}" dt="2020-07-13T20:24:29.498" v="15105"/>
          <ac:cxnSpMkLst>
            <pc:docMk/>
            <pc:sldMk cId="1800484806" sldId="297"/>
            <ac:cxnSpMk id="23" creationId="{2BC6FB91-A3FD-4959-BA84-4F7BD678CED4}"/>
          </ac:cxnSpMkLst>
        </pc:cxnChg>
        <pc:cxnChg chg="add del mod">
          <ac:chgData name="Matthew Calligaro" userId="9c1e9647689a123b" providerId="LiveId" clId="{F2CEB703-3C5A-480D-B6D3-EB1D59B67FC5}" dt="2020-07-13T20:24:29.498" v="15105"/>
          <ac:cxnSpMkLst>
            <pc:docMk/>
            <pc:sldMk cId="1800484806" sldId="297"/>
            <ac:cxnSpMk id="24" creationId="{9006057A-DCE6-4A48-AF99-D19757B860F7}"/>
          </ac:cxnSpMkLst>
        </pc:cxnChg>
        <pc:cxnChg chg="add mod">
          <ac:chgData name="Matthew Calligaro" userId="9c1e9647689a123b" providerId="LiveId" clId="{F2CEB703-3C5A-480D-B6D3-EB1D59B67FC5}" dt="2020-07-13T20:25:45.767" v="15158" actId="14100"/>
          <ac:cxnSpMkLst>
            <pc:docMk/>
            <pc:sldMk cId="1800484806" sldId="297"/>
            <ac:cxnSpMk id="31" creationId="{949B0F24-36A2-420A-881A-BFA3BBBD10CB}"/>
          </ac:cxnSpMkLst>
        </pc:cxnChg>
        <pc:cxnChg chg="add mod">
          <ac:chgData name="Matthew Calligaro" userId="9c1e9647689a123b" providerId="LiveId" clId="{F2CEB703-3C5A-480D-B6D3-EB1D59B67FC5}" dt="2020-07-13T20:25:45.767" v="15158" actId="14100"/>
          <ac:cxnSpMkLst>
            <pc:docMk/>
            <pc:sldMk cId="1800484806" sldId="297"/>
            <ac:cxnSpMk id="34" creationId="{F0CBF2CE-F3C3-4C4C-9E7B-4159D5B7B236}"/>
          </ac:cxnSpMkLst>
        </pc:cxnChg>
        <pc:cxnChg chg="add mod">
          <ac:chgData name="Matthew Calligaro" userId="9c1e9647689a123b" providerId="LiveId" clId="{F2CEB703-3C5A-480D-B6D3-EB1D59B67FC5}" dt="2020-07-13T20:25:45.767" v="15158" actId="14100"/>
          <ac:cxnSpMkLst>
            <pc:docMk/>
            <pc:sldMk cId="1800484806" sldId="297"/>
            <ac:cxnSpMk id="35" creationId="{060B5FB9-0EE1-4C33-B7BC-65EF21B717DD}"/>
          </ac:cxnSpMkLst>
        </pc:cxnChg>
        <pc:cxnChg chg="mod">
          <ac:chgData name="Matthew Calligaro" userId="9c1e9647689a123b" providerId="LiveId" clId="{F2CEB703-3C5A-480D-B6D3-EB1D59B67FC5}" dt="2020-07-13T20:25:35.077" v="15156"/>
          <ac:cxnSpMkLst>
            <pc:docMk/>
            <pc:sldMk cId="1800484806" sldId="297"/>
            <ac:cxnSpMk id="44" creationId="{9CF4DE21-47ED-4C10-A0CD-42B5C22BE45A}"/>
          </ac:cxnSpMkLst>
        </pc:cxnChg>
        <pc:cxnChg chg="mod">
          <ac:chgData name="Matthew Calligaro" userId="9c1e9647689a123b" providerId="LiveId" clId="{F2CEB703-3C5A-480D-B6D3-EB1D59B67FC5}" dt="2020-07-13T20:25:35.077" v="15156"/>
          <ac:cxnSpMkLst>
            <pc:docMk/>
            <pc:sldMk cId="1800484806" sldId="297"/>
            <ac:cxnSpMk id="47" creationId="{967E06D1-9C07-4CE5-9DA3-4FD9FFCA4D52}"/>
          </ac:cxnSpMkLst>
        </pc:cxnChg>
        <pc:cxnChg chg="mod">
          <ac:chgData name="Matthew Calligaro" userId="9c1e9647689a123b" providerId="LiveId" clId="{F2CEB703-3C5A-480D-B6D3-EB1D59B67FC5}" dt="2020-07-13T20:25:35.077" v="15156"/>
          <ac:cxnSpMkLst>
            <pc:docMk/>
            <pc:sldMk cId="1800484806" sldId="297"/>
            <ac:cxnSpMk id="48" creationId="{8B501D5C-A5FC-49E5-A119-65C24024E533}"/>
          </ac:cxnSpMkLst>
        </pc:cxnChg>
        <pc:cxnChg chg="mod">
          <ac:chgData name="Matthew Calligaro" userId="9c1e9647689a123b" providerId="LiveId" clId="{F2CEB703-3C5A-480D-B6D3-EB1D59B67FC5}" dt="2020-07-13T20:26:35.093" v="15184"/>
          <ac:cxnSpMkLst>
            <pc:docMk/>
            <pc:sldMk cId="1800484806" sldId="297"/>
            <ac:cxnSpMk id="56" creationId="{D85E897E-8576-4063-9BF8-299380EE1174}"/>
          </ac:cxnSpMkLst>
        </pc:cxnChg>
        <pc:cxnChg chg="mod">
          <ac:chgData name="Matthew Calligaro" userId="9c1e9647689a123b" providerId="LiveId" clId="{F2CEB703-3C5A-480D-B6D3-EB1D59B67FC5}" dt="2020-07-13T20:26:35.093" v="15184"/>
          <ac:cxnSpMkLst>
            <pc:docMk/>
            <pc:sldMk cId="1800484806" sldId="297"/>
            <ac:cxnSpMk id="59" creationId="{0A27C626-AFC1-4222-AE3A-C2954612A8B3}"/>
          </ac:cxnSpMkLst>
        </pc:cxnChg>
        <pc:cxnChg chg="mod">
          <ac:chgData name="Matthew Calligaro" userId="9c1e9647689a123b" providerId="LiveId" clId="{F2CEB703-3C5A-480D-B6D3-EB1D59B67FC5}" dt="2020-07-13T20:26:35.093" v="15184"/>
          <ac:cxnSpMkLst>
            <pc:docMk/>
            <pc:sldMk cId="1800484806" sldId="297"/>
            <ac:cxnSpMk id="60" creationId="{2A3C9A2A-0E29-41BC-841D-D93CF1C3107D}"/>
          </ac:cxnSpMkLst>
        </pc:cxnChg>
      </pc:sldChg>
      <pc:sldChg chg="addSp delSp modSp add mod">
        <pc:chgData name="Matthew Calligaro" userId="9c1e9647689a123b" providerId="LiveId" clId="{F2CEB703-3C5A-480D-B6D3-EB1D59B67FC5}" dt="2020-07-13T21:12:10.725" v="16122" actId="20577"/>
        <pc:sldMkLst>
          <pc:docMk/>
          <pc:sldMk cId="235883497" sldId="298"/>
        </pc:sldMkLst>
        <pc:spChg chg="add mod">
          <ac:chgData name="Matthew Calligaro" userId="9c1e9647689a123b" providerId="LiveId" clId="{F2CEB703-3C5A-480D-B6D3-EB1D59B67FC5}" dt="2020-07-13T20:32:02.413" v="15624" actId="1076"/>
          <ac:spMkLst>
            <pc:docMk/>
            <pc:sldMk cId="235883497" sldId="298"/>
            <ac:spMk id="3" creationId="{63840822-8507-488F-8374-FF9DF9FC04D1}"/>
          </ac:spMkLst>
        </pc:spChg>
        <pc:spChg chg="add mod">
          <ac:chgData name="Matthew Calligaro" userId="9c1e9647689a123b" providerId="LiveId" clId="{F2CEB703-3C5A-480D-B6D3-EB1D59B67FC5}" dt="2020-07-13T20:32:20.238" v="15636" actId="1076"/>
          <ac:spMkLst>
            <pc:docMk/>
            <pc:sldMk cId="235883497" sldId="298"/>
            <ac:spMk id="40" creationId="{3F5135DC-BD9F-478C-84AB-FD67F49175F7}"/>
          </ac:spMkLst>
        </pc:spChg>
        <pc:spChg chg="add mod">
          <ac:chgData name="Matthew Calligaro" userId="9c1e9647689a123b" providerId="LiveId" clId="{F2CEB703-3C5A-480D-B6D3-EB1D59B67FC5}" dt="2020-07-13T20:32:27.299" v="15638" actId="1076"/>
          <ac:spMkLst>
            <pc:docMk/>
            <pc:sldMk cId="235883497" sldId="298"/>
            <ac:spMk id="41" creationId="{3F0035B4-C883-460E-A897-5A8F627A117D}"/>
          </ac:spMkLst>
        </pc:spChg>
        <pc:spChg chg="add mod">
          <ac:chgData name="Matthew Calligaro" userId="9c1e9647689a123b" providerId="LiveId" clId="{F2CEB703-3C5A-480D-B6D3-EB1D59B67FC5}" dt="2020-07-13T20:32:34.571" v="15640" actId="1076"/>
          <ac:spMkLst>
            <pc:docMk/>
            <pc:sldMk cId="235883497" sldId="298"/>
            <ac:spMk id="42" creationId="{C7476091-AB61-4303-8699-4EE3771BB194}"/>
          </ac:spMkLst>
        </pc:spChg>
        <pc:spChg chg="add mod">
          <ac:chgData name="Matthew Calligaro" userId="9c1e9647689a123b" providerId="LiveId" clId="{F2CEB703-3C5A-480D-B6D3-EB1D59B67FC5}" dt="2020-07-13T20:41:10.767" v="15930" actId="207"/>
          <ac:spMkLst>
            <pc:docMk/>
            <pc:sldMk cId="235883497" sldId="298"/>
            <ac:spMk id="43" creationId="{99E37EBF-5773-405E-84FA-5B7187CD6EED}"/>
          </ac:spMkLst>
        </pc:spChg>
        <pc:spChg chg="add mod">
          <ac:chgData name="Matthew Calligaro" userId="9c1e9647689a123b" providerId="LiveId" clId="{F2CEB703-3C5A-480D-B6D3-EB1D59B67FC5}" dt="2020-07-13T20:32:51.108" v="15646" actId="1076"/>
          <ac:spMkLst>
            <pc:docMk/>
            <pc:sldMk cId="235883497" sldId="298"/>
            <ac:spMk id="44" creationId="{CDA87496-7EEA-4D4E-8CC9-2AC910EC5D5F}"/>
          </ac:spMkLst>
        </pc:spChg>
        <pc:spChg chg="add mod">
          <ac:chgData name="Matthew Calligaro" userId="9c1e9647689a123b" providerId="LiveId" clId="{F2CEB703-3C5A-480D-B6D3-EB1D59B67FC5}" dt="2020-07-13T20:37:21.229" v="15829" actId="1076"/>
          <ac:spMkLst>
            <pc:docMk/>
            <pc:sldMk cId="235883497" sldId="298"/>
            <ac:spMk id="45" creationId="{BEB88537-68D1-4920-9848-E260371F8D6F}"/>
          </ac:spMkLst>
        </pc:spChg>
        <pc:spChg chg="add del mod">
          <ac:chgData name="Matthew Calligaro" userId="9c1e9647689a123b" providerId="LiveId" clId="{F2CEB703-3C5A-480D-B6D3-EB1D59B67FC5}" dt="2020-07-13T20:37:24.939" v="15830" actId="478"/>
          <ac:spMkLst>
            <pc:docMk/>
            <pc:sldMk cId="235883497" sldId="298"/>
            <ac:spMk id="46" creationId="{E1112964-1384-4655-9574-E4583D8189D0}"/>
          </ac:spMkLst>
        </pc:spChg>
        <pc:spChg chg="add del mod">
          <ac:chgData name="Matthew Calligaro" userId="9c1e9647689a123b" providerId="LiveId" clId="{F2CEB703-3C5A-480D-B6D3-EB1D59B67FC5}" dt="2020-07-13T20:34:19.184" v="15677" actId="478"/>
          <ac:spMkLst>
            <pc:docMk/>
            <pc:sldMk cId="235883497" sldId="298"/>
            <ac:spMk id="47" creationId="{1FCDF979-E952-470E-9EC4-16C7572BF9CE}"/>
          </ac:spMkLst>
        </pc:spChg>
        <pc:spChg chg="add mod">
          <ac:chgData name="Matthew Calligaro" userId="9c1e9647689a123b" providerId="LiveId" clId="{F2CEB703-3C5A-480D-B6D3-EB1D59B67FC5}" dt="2020-07-13T20:39:06.637" v="15877" actId="1076"/>
          <ac:spMkLst>
            <pc:docMk/>
            <pc:sldMk cId="235883497" sldId="298"/>
            <ac:spMk id="48" creationId="{01F0EE2D-DEA7-40EE-ABE9-DF37BFDF2A95}"/>
          </ac:spMkLst>
        </pc:spChg>
        <pc:spChg chg="add mod">
          <ac:chgData name="Matthew Calligaro" userId="9c1e9647689a123b" providerId="LiveId" clId="{F2CEB703-3C5A-480D-B6D3-EB1D59B67FC5}" dt="2020-07-13T20:39:06.637" v="15877" actId="1076"/>
          <ac:spMkLst>
            <pc:docMk/>
            <pc:sldMk cId="235883497" sldId="298"/>
            <ac:spMk id="49" creationId="{CF2838F4-05EE-4603-879F-8A085E592AAA}"/>
          </ac:spMkLst>
        </pc:spChg>
        <pc:spChg chg="add del mod">
          <ac:chgData name="Matthew Calligaro" userId="9c1e9647689a123b" providerId="LiveId" clId="{F2CEB703-3C5A-480D-B6D3-EB1D59B67FC5}" dt="2020-07-13T20:36:27.542" v="15810" actId="478"/>
          <ac:spMkLst>
            <pc:docMk/>
            <pc:sldMk cId="235883497" sldId="298"/>
            <ac:spMk id="50" creationId="{7C0BB04E-0FF9-46E2-834F-EC9CA5B8AD60}"/>
          </ac:spMkLst>
        </pc:spChg>
        <pc:spChg chg="del mod">
          <ac:chgData name="Matthew Calligaro" userId="9c1e9647689a123b" providerId="LiveId" clId="{F2CEB703-3C5A-480D-B6D3-EB1D59B67FC5}" dt="2020-07-13T20:29:33.779" v="15233" actId="478"/>
          <ac:spMkLst>
            <pc:docMk/>
            <pc:sldMk cId="235883497" sldId="298"/>
            <ac:spMk id="70" creationId="{56EC5D56-F892-41A5-A717-D79A29FE26EF}"/>
          </ac:spMkLst>
        </pc:spChg>
        <pc:spChg chg="add mod">
          <ac:chgData name="Matthew Calligaro" userId="9c1e9647689a123b" providerId="LiveId" clId="{F2CEB703-3C5A-480D-B6D3-EB1D59B67FC5}" dt="2020-07-13T20:39:48.414" v="15880" actId="1076"/>
          <ac:spMkLst>
            <pc:docMk/>
            <pc:sldMk cId="235883497" sldId="298"/>
            <ac:spMk id="75" creationId="{7453FEE8-8CB6-4B93-B29F-3B70CD581B50}"/>
          </ac:spMkLst>
        </pc:spChg>
        <pc:spChg chg="mod">
          <ac:chgData name="Matthew Calligaro" userId="9c1e9647689a123b" providerId="LiveId" clId="{F2CEB703-3C5A-480D-B6D3-EB1D59B67FC5}" dt="2020-07-13T21:12:10.725" v="16122" actId="20577"/>
          <ac:spMkLst>
            <pc:docMk/>
            <pc:sldMk cId="235883497" sldId="298"/>
            <ac:spMk id="10242" creationId="{24A05EE7-B24A-460B-A1F8-5ECA75850730}"/>
          </ac:spMkLst>
        </pc:spChg>
        <pc:spChg chg="mod">
          <ac:chgData name="Matthew Calligaro" userId="9c1e9647689a123b" providerId="LiveId" clId="{F2CEB703-3C5A-480D-B6D3-EB1D59B67FC5}" dt="2020-07-13T20:44:58.188" v="16106" actId="20577"/>
          <ac:spMkLst>
            <pc:docMk/>
            <pc:sldMk cId="235883497" sldId="298"/>
            <ac:spMk id="15364" creationId="{DD0E7BE8-56B6-4B10-ACCD-EAAD56E65B5D}"/>
          </ac:spMkLst>
        </pc:spChg>
        <pc:grpChg chg="del">
          <ac:chgData name="Matthew Calligaro" userId="9c1e9647689a123b" providerId="LiveId" clId="{F2CEB703-3C5A-480D-B6D3-EB1D59B67FC5}" dt="2020-07-13T20:29:36.972" v="15234" actId="478"/>
          <ac:grpSpMkLst>
            <pc:docMk/>
            <pc:sldMk cId="235883497" sldId="298"/>
            <ac:grpSpMk id="5" creationId="{4F311CFB-0BF4-4F0C-BEC0-8AEEB471C9FC}"/>
          </ac:grpSpMkLst>
        </pc:grpChg>
        <pc:grpChg chg="del">
          <ac:chgData name="Matthew Calligaro" userId="9c1e9647689a123b" providerId="LiveId" clId="{F2CEB703-3C5A-480D-B6D3-EB1D59B67FC5}" dt="2020-07-13T20:29:25.913" v="15230" actId="478"/>
          <ac:grpSpMkLst>
            <pc:docMk/>
            <pc:sldMk cId="235883497" sldId="298"/>
            <ac:grpSpMk id="53" creationId="{E7EE546C-0AF4-4473-86CD-47CE9C473E34}"/>
          </ac:grpSpMkLst>
        </pc:grpChg>
        <pc:cxnChg chg="del mod">
          <ac:chgData name="Matthew Calligaro" userId="9c1e9647689a123b" providerId="LiveId" clId="{F2CEB703-3C5A-480D-B6D3-EB1D59B67FC5}" dt="2020-07-13T20:29:28.285" v="15231" actId="478"/>
          <ac:cxnSpMkLst>
            <pc:docMk/>
            <pc:sldMk cId="235883497" sldId="298"/>
            <ac:cxnSpMk id="7" creationId="{A4043D16-D08C-47B6-895C-F76A869246E7}"/>
          </ac:cxnSpMkLst>
        </pc:cxnChg>
        <pc:cxnChg chg="mod">
          <ac:chgData name="Matthew Calligaro" userId="9c1e9647689a123b" providerId="LiveId" clId="{F2CEB703-3C5A-480D-B6D3-EB1D59B67FC5}" dt="2020-07-13T20:29:36.972" v="15234" actId="478"/>
          <ac:cxnSpMkLst>
            <pc:docMk/>
            <pc:sldMk cId="235883497" sldId="298"/>
            <ac:cxnSpMk id="31" creationId="{949B0F24-36A2-420A-881A-BFA3BBBD10CB}"/>
          </ac:cxnSpMkLst>
        </pc:cxnChg>
        <pc:cxnChg chg="mod">
          <ac:chgData name="Matthew Calligaro" userId="9c1e9647689a123b" providerId="LiveId" clId="{F2CEB703-3C5A-480D-B6D3-EB1D59B67FC5}" dt="2020-07-13T20:29:36.972" v="15234" actId="478"/>
          <ac:cxnSpMkLst>
            <pc:docMk/>
            <pc:sldMk cId="235883497" sldId="298"/>
            <ac:cxnSpMk id="34" creationId="{F0CBF2CE-F3C3-4C4C-9E7B-4159D5B7B236}"/>
          </ac:cxnSpMkLst>
        </pc:cxnChg>
        <pc:cxnChg chg="mod">
          <ac:chgData name="Matthew Calligaro" userId="9c1e9647689a123b" providerId="LiveId" clId="{F2CEB703-3C5A-480D-B6D3-EB1D59B67FC5}" dt="2020-07-13T20:29:36.972" v="15234" actId="478"/>
          <ac:cxnSpMkLst>
            <pc:docMk/>
            <pc:sldMk cId="235883497" sldId="298"/>
            <ac:cxnSpMk id="35" creationId="{060B5FB9-0EE1-4C33-B7BC-65EF21B717DD}"/>
          </ac:cxnSpMkLst>
        </pc:cxnChg>
        <pc:cxnChg chg="add mod">
          <ac:chgData name="Matthew Calligaro" userId="9c1e9647689a123b" providerId="LiveId" clId="{F2CEB703-3C5A-480D-B6D3-EB1D59B67FC5}" dt="2020-07-13T20:37:38.226" v="15834" actId="14100"/>
          <ac:cxnSpMkLst>
            <pc:docMk/>
            <pc:sldMk cId="235883497" sldId="298"/>
            <ac:cxnSpMk id="51" creationId="{F7E37AB2-4FB2-43A1-B4E3-8928ECE4EEC7}"/>
          </ac:cxnSpMkLst>
        </pc:cxnChg>
        <pc:cxnChg chg="add mod">
          <ac:chgData name="Matthew Calligaro" userId="9c1e9647689a123b" providerId="LiveId" clId="{F2CEB703-3C5A-480D-B6D3-EB1D59B67FC5}" dt="2020-07-13T20:37:43.690" v="15837" actId="14100"/>
          <ac:cxnSpMkLst>
            <pc:docMk/>
            <pc:sldMk cId="235883497" sldId="298"/>
            <ac:cxnSpMk id="52" creationId="{63FD35DF-31B6-4436-BA8F-1A195C0329A6}"/>
          </ac:cxnSpMkLst>
        </pc:cxnChg>
        <pc:cxnChg chg="mod">
          <ac:chgData name="Matthew Calligaro" userId="9c1e9647689a123b" providerId="LiveId" clId="{F2CEB703-3C5A-480D-B6D3-EB1D59B67FC5}" dt="2020-07-13T20:29:25.913" v="15230" actId="478"/>
          <ac:cxnSpMkLst>
            <pc:docMk/>
            <pc:sldMk cId="235883497" sldId="298"/>
            <ac:cxnSpMk id="56" creationId="{D85E897E-8576-4063-9BF8-299380EE1174}"/>
          </ac:cxnSpMkLst>
        </pc:cxnChg>
        <pc:cxnChg chg="mod">
          <ac:chgData name="Matthew Calligaro" userId="9c1e9647689a123b" providerId="LiveId" clId="{F2CEB703-3C5A-480D-B6D3-EB1D59B67FC5}" dt="2020-07-13T20:29:25.913" v="15230" actId="478"/>
          <ac:cxnSpMkLst>
            <pc:docMk/>
            <pc:sldMk cId="235883497" sldId="298"/>
            <ac:cxnSpMk id="59" creationId="{0A27C626-AFC1-4222-AE3A-C2954612A8B3}"/>
          </ac:cxnSpMkLst>
        </pc:cxnChg>
        <pc:cxnChg chg="mod">
          <ac:chgData name="Matthew Calligaro" userId="9c1e9647689a123b" providerId="LiveId" clId="{F2CEB703-3C5A-480D-B6D3-EB1D59B67FC5}" dt="2020-07-13T20:29:25.913" v="15230" actId="478"/>
          <ac:cxnSpMkLst>
            <pc:docMk/>
            <pc:sldMk cId="235883497" sldId="298"/>
            <ac:cxnSpMk id="60" creationId="{2A3C9A2A-0E29-41BC-841D-D93CF1C3107D}"/>
          </ac:cxnSpMkLst>
        </pc:cxnChg>
        <pc:cxnChg chg="add mod">
          <ac:chgData name="Matthew Calligaro" userId="9c1e9647689a123b" providerId="LiveId" clId="{F2CEB703-3C5A-480D-B6D3-EB1D59B67FC5}" dt="2020-07-13T20:37:49.722" v="15841" actId="14100"/>
          <ac:cxnSpMkLst>
            <pc:docMk/>
            <pc:sldMk cId="235883497" sldId="298"/>
            <ac:cxnSpMk id="65" creationId="{72550EB2-CCAF-402D-BFEF-FF4BAF1BC7A9}"/>
          </ac:cxnSpMkLst>
        </pc:cxnChg>
        <pc:cxnChg chg="add mod">
          <ac:chgData name="Matthew Calligaro" userId="9c1e9647689a123b" providerId="LiveId" clId="{F2CEB703-3C5A-480D-B6D3-EB1D59B67FC5}" dt="2020-07-13T20:37:55.986" v="15845" actId="14100"/>
          <ac:cxnSpMkLst>
            <pc:docMk/>
            <pc:sldMk cId="235883497" sldId="298"/>
            <ac:cxnSpMk id="66" creationId="{9FA81F0D-F351-4093-BF5D-BF2172886EF7}"/>
          </ac:cxnSpMkLst>
        </pc:cxnChg>
        <pc:cxnChg chg="add mod">
          <ac:chgData name="Matthew Calligaro" userId="9c1e9647689a123b" providerId="LiveId" clId="{F2CEB703-3C5A-480D-B6D3-EB1D59B67FC5}" dt="2020-07-13T20:38:01.193" v="15849" actId="14100"/>
          <ac:cxnSpMkLst>
            <pc:docMk/>
            <pc:sldMk cId="235883497" sldId="298"/>
            <ac:cxnSpMk id="67" creationId="{49D8237F-628F-4EF9-B8EF-F45F4F002D21}"/>
          </ac:cxnSpMkLst>
        </pc:cxnChg>
        <pc:cxnChg chg="add mod">
          <ac:chgData name="Matthew Calligaro" userId="9c1e9647689a123b" providerId="LiveId" clId="{F2CEB703-3C5A-480D-B6D3-EB1D59B67FC5}" dt="2020-07-13T20:38:07.274" v="15852" actId="14100"/>
          <ac:cxnSpMkLst>
            <pc:docMk/>
            <pc:sldMk cId="235883497" sldId="298"/>
            <ac:cxnSpMk id="68" creationId="{4282B90E-63B0-445C-BD41-1DC434BDA5EB}"/>
          </ac:cxnSpMkLst>
        </pc:cxnChg>
        <pc:cxnChg chg="add mod">
          <ac:chgData name="Matthew Calligaro" userId="9c1e9647689a123b" providerId="LiveId" clId="{F2CEB703-3C5A-480D-B6D3-EB1D59B67FC5}" dt="2020-07-13T20:39:06.637" v="15877" actId="1076"/>
          <ac:cxnSpMkLst>
            <pc:docMk/>
            <pc:sldMk cId="235883497" sldId="298"/>
            <ac:cxnSpMk id="69" creationId="{E56223A4-7D1B-4FF4-925A-9F042747C980}"/>
          </ac:cxnSpMkLst>
        </pc:cxnChg>
        <pc:cxnChg chg="add mod">
          <ac:chgData name="Matthew Calligaro" userId="9c1e9647689a123b" providerId="LiveId" clId="{F2CEB703-3C5A-480D-B6D3-EB1D59B67FC5}" dt="2020-07-13T20:39:06.637" v="15877" actId="1076"/>
          <ac:cxnSpMkLst>
            <pc:docMk/>
            <pc:sldMk cId="235883497" sldId="298"/>
            <ac:cxnSpMk id="71" creationId="{ED8A5A8D-B4E3-4AE4-888E-3C1B6D68F2D5}"/>
          </ac:cxnSpMkLst>
        </pc:cxnChg>
        <pc:cxnChg chg="add mod">
          <ac:chgData name="Matthew Calligaro" userId="9c1e9647689a123b" providerId="LiveId" clId="{F2CEB703-3C5A-480D-B6D3-EB1D59B67FC5}" dt="2020-07-13T20:40:13.172" v="15889" actId="14100"/>
          <ac:cxnSpMkLst>
            <pc:docMk/>
            <pc:sldMk cId="235883497" sldId="298"/>
            <ac:cxnSpMk id="72" creationId="{93107000-F172-47BC-9A97-48EC4C65E10D}"/>
          </ac:cxnSpMkLst>
        </pc:cxnChg>
        <pc:cxnChg chg="add mod">
          <ac:chgData name="Matthew Calligaro" userId="9c1e9647689a123b" providerId="LiveId" clId="{F2CEB703-3C5A-480D-B6D3-EB1D59B67FC5}" dt="2020-07-13T20:40:12.487" v="15888" actId="14100"/>
          <ac:cxnSpMkLst>
            <pc:docMk/>
            <pc:sldMk cId="235883497" sldId="298"/>
            <ac:cxnSpMk id="78" creationId="{1C514B9E-8DAB-467C-BBD2-F4EFD8D75E38}"/>
          </ac:cxnSpMkLst>
        </pc:cxnChg>
      </pc:sldChg>
      <pc:sldChg chg="addSp delSp modSp add del mod setBg">
        <pc:chgData name="Matthew Calligaro" userId="9c1e9647689a123b" providerId="LiveId" clId="{F2CEB703-3C5A-480D-B6D3-EB1D59B67FC5}" dt="2020-07-14T19:15:23.131" v="17001" actId="20577"/>
        <pc:sldMkLst>
          <pc:docMk/>
          <pc:sldMk cId="804737619" sldId="299"/>
        </pc:sldMkLst>
        <pc:spChg chg="del mod">
          <ac:chgData name="Matthew Calligaro" userId="9c1e9647689a123b" providerId="LiveId" clId="{F2CEB703-3C5A-480D-B6D3-EB1D59B67FC5}" dt="2020-07-13T21:13:57.332" v="16508" actId="21"/>
          <ac:spMkLst>
            <pc:docMk/>
            <pc:sldMk cId="804737619" sldId="299"/>
            <ac:spMk id="3" creationId="{63840822-8507-488F-8374-FF9DF9FC04D1}"/>
          </ac:spMkLst>
        </pc:spChg>
        <pc:spChg chg="add del mod">
          <ac:chgData name="Matthew Calligaro" userId="9c1e9647689a123b" providerId="LiveId" clId="{F2CEB703-3C5A-480D-B6D3-EB1D59B67FC5}" dt="2020-07-14T18:20:28.328" v="16934" actId="478"/>
          <ac:spMkLst>
            <pc:docMk/>
            <pc:sldMk cId="804737619" sldId="299"/>
            <ac:spMk id="8" creationId="{9F87151C-9F59-4E4F-AF42-34F7C82CAFC8}"/>
          </ac:spMkLst>
        </pc:spChg>
        <pc:spChg chg="del mod">
          <ac:chgData name="Matthew Calligaro" userId="9c1e9647689a123b" providerId="LiveId" clId="{F2CEB703-3C5A-480D-B6D3-EB1D59B67FC5}" dt="2020-07-13T21:13:57.332" v="16508" actId="21"/>
          <ac:spMkLst>
            <pc:docMk/>
            <pc:sldMk cId="804737619" sldId="299"/>
            <ac:spMk id="40" creationId="{3F5135DC-BD9F-478C-84AB-FD67F49175F7}"/>
          </ac:spMkLst>
        </pc:spChg>
        <pc:spChg chg="del mod">
          <ac:chgData name="Matthew Calligaro" userId="9c1e9647689a123b" providerId="LiveId" clId="{F2CEB703-3C5A-480D-B6D3-EB1D59B67FC5}" dt="2020-07-13T21:13:57.332" v="16508" actId="21"/>
          <ac:spMkLst>
            <pc:docMk/>
            <pc:sldMk cId="804737619" sldId="299"/>
            <ac:spMk id="41" creationId="{3F0035B4-C883-460E-A897-5A8F627A117D}"/>
          </ac:spMkLst>
        </pc:spChg>
        <pc:spChg chg="del mod">
          <ac:chgData name="Matthew Calligaro" userId="9c1e9647689a123b" providerId="LiveId" clId="{F2CEB703-3C5A-480D-B6D3-EB1D59B67FC5}" dt="2020-07-13T21:13:57.332" v="16508" actId="21"/>
          <ac:spMkLst>
            <pc:docMk/>
            <pc:sldMk cId="804737619" sldId="299"/>
            <ac:spMk id="42" creationId="{C7476091-AB61-4303-8699-4EE3771BB194}"/>
          </ac:spMkLst>
        </pc:spChg>
        <pc:spChg chg="del mod">
          <ac:chgData name="Matthew Calligaro" userId="9c1e9647689a123b" providerId="LiveId" clId="{F2CEB703-3C5A-480D-B6D3-EB1D59B67FC5}" dt="2020-07-13T21:13:57.332" v="16508" actId="21"/>
          <ac:spMkLst>
            <pc:docMk/>
            <pc:sldMk cId="804737619" sldId="299"/>
            <ac:spMk id="43" creationId="{99E37EBF-5773-405E-84FA-5B7187CD6EED}"/>
          </ac:spMkLst>
        </pc:spChg>
        <pc:spChg chg="del mod">
          <ac:chgData name="Matthew Calligaro" userId="9c1e9647689a123b" providerId="LiveId" clId="{F2CEB703-3C5A-480D-B6D3-EB1D59B67FC5}" dt="2020-07-13T21:13:57.332" v="16508" actId="21"/>
          <ac:spMkLst>
            <pc:docMk/>
            <pc:sldMk cId="804737619" sldId="299"/>
            <ac:spMk id="44" creationId="{CDA87496-7EEA-4D4E-8CC9-2AC910EC5D5F}"/>
          </ac:spMkLst>
        </pc:spChg>
        <pc:spChg chg="del mod">
          <ac:chgData name="Matthew Calligaro" userId="9c1e9647689a123b" providerId="LiveId" clId="{F2CEB703-3C5A-480D-B6D3-EB1D59B67FC5}" dt="2020-07-13T21:13:57.332" v="16508" actId="21"/>
          <ac:spMkLst>
            <pc:docMk/>
            <pc:sldMk cId="804737619" sldId="299"/>
            <ac:spMk id="45" creationId="{BEB88537-68D1-4920-9848-E260371F8D6F}"/>
          </ac:spMkLst>
        </pc:spChg>
        <pc:spChg chg="del mod">
          <ac:chgData name="Matthew Calligaro" userId="9c1e9647689a123b" providerId="LiveId" clId="{F2CEB703-3C5A-480D-B6D3-EB1D59B67FC5}" dt="2020-07-13T21:13:57.332" v="16508" actId="21"/>
          <ac:spMkLst>
            <pc:docMk/>
            <pc:sldMk cId="804737619" sldId="299"/>
            <ac:spMk id="48" creationId="{01F0EE2D-DEA7-40EE-ABE9-DF37BFDF2A95}"/>
          </ac:spMkLst>
        </pc:spChg>
        <pc:spChg chg="del mod">
          <ac:chgData name="Matthew Calligaro" userId="9c1e9647689a123b" providerId="LiveId" clId="{F2CEB703-3C5A-480D-B6D3-EB1D59B67FC5}" dt="2020-07-13T21:13:57.332" v="16508" actId="21"/>
          <ac:spMkLst>
            <pc:docMk/>
            <pc:sldMk cId="804737619" sldId="299"/>
            <ac:spMk id="49" creationId="{CF2838F4-05EE-4603-879F-8A085E592AAA}"/>
          </ac:spMkLst>
        </pc:spChg>
        <pc:spChg chg="del mod">
          <ac:chgData name="Matthew Calligaro" userId="9c1e9647689a123b" providerId="LiveId" clId="{F2CEB703-3C5A-480D-B6D3-EB1D59B67FC5}" dt="2020-07-13T21:13:57.332" v="16508" actId="21"/>
          <ac:spMkLst>
            <pc:docMk/>
            <pc:sldMk cId="804737619" sldId="299"/>
            <ac:spMk id="75" creationId="{7453FEE8-8CB6-4B93-B29F-3B70CD581B50}"/>
          </ac:spMkLst>
        </pc:spChg>
        <pc:spChg chg="mod">
          <ac:chgData name="Matthew Calligaro" userId="9c1e9647689a123b" providerId="LiveId" clId="{F2CEB703-3C5A-480D-B6D3-EB1D59B67FC5}" dt="2020-07-14T19:15:23.131" v="17001" actId="20577"/>
          <ac:spMkLst>
            <pc:docMk/>
            <pc:sldMk cId="804737619" sldId="299"/>
            <ac:spMk id="10242" creationId="{24A05EE7-B24A-460B-A1F8-5ECA75850730}"/>
          </ac:spMkLst>
        </pc:spChg>
        <pc:spChg chg="mod">
          <ac:chgData name="Matthew Calligaro" userId="9c1e9647689a123b" providerId="LiveId" clId="{F2CEB703-3C5A-480D-B6D3-EB1D59B67FC5}" dt="2020-07-14T19:06:15.666" v="16982" actId="14100"/>
          <ac:spMkLst>
            <pc:docMk/>
            <pc:sldMk cId="804737619" sldId="299"/>
            <ac:spMk id="15364" creationId="{DD0E7BE8-56B6-4B10-ACCD-EAAD56E65B5D}"/>
          </ac:spMkLst>
        </pc:spChg>
        <pc:picChg chg="add mod">
          <ac:chgData name="Matthew Calligaro" userId="9c1e9647689a123b" providerId="LiveId" clId="{F2CEB703-3C5A-480D-B6D3-EB1D59B67FC5}" dt="2020-07-14T18:39:05.972" v="16980" actId="1076"/>
          <ac:picMkLst>
            <pc:docMk/>
            <pc:sldMk cId="804737619" sldId="299"/>
            <ac:picMk id="1026" creationId="{4717373F-8891-43DA-9073-5DD2AB59FCD1}"/>
          </ac:picMkLst>
        </pc:picChg>
        <pc:picChg chg="add mod">
          <ac:chgData name="Matthew Calligaro" userId="9c1e9647689a123b" providerId="LiveId" clId="{F2CEB703-3C5A-480D-B6D3-EB1D59B67FC5}" dt="2020-07-14T18:39:19.274" v="16981" actId="732"/>
          <ac:picMkLst>
            <pc:docMk/>
            <pc:sldMk cId="804737619" sldId="299"/>
            <ac:picMk id="1028" creationId="{168820D4-40BB-4704-8705-18F17F3DF21C}"/>
          </ac:picMkLst>
        </pc:picChg>
        <pc:cxnChg chg="del mod">
          <ac:chgData name="Matthew Calligaro" userId="9c1e9647689a123b" providerId="LiveId" clId="{F2CEB703-3C5A-480D-B6D3-EB1D59B67FC5}" dt="2020-07-13T21:13:57.332" v="16508" actId="21"/>
          <ac:cxnSpMkLst>
            <pc:docMk/>
            <pc:sldMk cId="804737619" sldId="299"/>
            <ac:cxnSpMk id="51" creationId="{F7E37AB2-4FB2-43A1-B4E3-8928ECE4EEC7}"/>
          </ac:cxnSpMkLst>
        </pc:cxnChg>
        <pc:cxnChg chg="del mod">
          <ac:chgData name="Matthew Calligaro" userId="9c1e9647689a123b" providerId="LiveId" clId="{F2CEB703-3C5A-480D-B6D3-EB1D59B67FC5}" dt="2020-07-13T21:13:57.332" v="16508" actId="21"/>
          <ac:cxnSpMkLst>
            <pc:docMk/>
            <pc:sldMk cId="804737619" sldId="299"/>
            <ac:cxnSpMk id="52" creationId="{63FD35DF-31B6-4436-BA8F-1A195C0329A6}"/>
          </ac:cxnSpMkLst>
        </pc:cxnChg>
        <pc:cxnChg chg="del mod">
          <ac:chgData name="Matthew Calligaro" userId="9c1e9647689a123b" providerId="LiveId" clId="{F2CEB703-3C5A-480D-B6D3-EB1D59B67FC5}" dt="2020-07-13T21:13:57.332" v="16508" actId="21"/>
          <ac:cxnSpMkLst>
            <pc:docMk/>
            <pc:sldMk cId="804737619" sldId="299"/>
            <ac:cxnSpMk id="65" creationId="{72550EB2-CCAF-402D-BFEF-FF4BAF1BC7A9}"/>
          </ac:cxnSpMkLst>
        </pc:cxnChg>
        <pc:cxnChg chg="del mod">
          <ac:chgData name="Matthew Calligaro" userId="9c1e9647689a123b" providerId="LiveId" clId="{F2CEB703-3C5A-480D-B6D3-EB1D59B67FC5}" dt="2020-07-13T21:13:57.332" v="16508" actId="21"/>
          <ac:cxnSpMkLst>
            <pc:docMk/>
            <pc:sldMk cId="804737619" sldId="299"/>
            <ac:cxnSpMk id="66" creationId="{9FA81F0D-F351-4093-BF5D-BF2172886EF7}"/>
          </ac:cxnSpMkLst>
        </pc:cxnChg>
        <pc:cxnChg chg="del mod">
          <ac:chgData name="Matthew Calligaro" userId="9c1e9647689a123b" providerId="LiveId" clId="{F2CEB703-3C5A-480D-B6D3-EB1D59B67FC5}" dt="2020-07-13T21:13:57.332" v="16508" actId="21"/>
          <ac:cxnSpMkLst>
            <pc:docMk/>
            <pc:sldMk cId="804737619" sldId="299"/>
            <ac:cxnSpMk id="67" creationId="{49D8237F-628F-4EF9-B8EF-F45F4F002D21}"/>
          </ac:cxnSpMkLst>
        </pc:cxnChg>
        <pc:cxnChg chg="del mod">
          <ac:chgData name="Matthew Calligaro" userId="9c1e9647689a123b" providerId="LiveId" clId="{F2CEB703-3C5A-480D-B6D3-EB1D59B67FC5}" dt="2020-07-13T21:13:57.332" v="16508" actId="21"/>
          <ac:cxnSpMkLst>
            <pc:docMk/>
            <pc:sldMk cId="804737619" sldId="299"/>
            <ac:cxnSpMk id="68" creationId="{4282B90E-63B0-445C-BD41-1DC434BDA5EB}"/>
          </ac:cxnSpMkLst>
        </pc:cxnChg>
        <pc:cxnChg chg="del mod">
          <ac:chgData name="Matthew Calligaro" userId="9c1e9647689a123b" providerId="LiveId" clId="{F2CEB703-3C5A-480D-B6D3-EB1D59B67FC5}" dt="2020-07-13T21:13:57.332" v="16508" actId="21"/>
          <ac:cxnSpMkLst>
            <pc:docMk/>
            <pc:sldMk cId="804737619" sldId="299"/>
            <ac:cxnSpMk id="69" creationId="{E56223A4-7D1B-4FF4-925A-9F042747C980}"/>
          </ac:cxnSpMkLst>
        </pc:cxnChg>
        <pc:cxnChg chg="del mod">
          <ac:chgData name="Matthew Calligaro" userId="9c1e9647689a123b" providerId="LiveId" clId="{F2CEB703-3C5A-480D-B6D3-EB1D59B67FC5}" dt="2020-07-13T21:13:57.332" v="16508" actId="21"/>
          <ac:cxnSpMkLst>
            <pc:docMk/>
            <pc:sldMk cId="804737619" sldId="299"/>
            <ac:cxnSpMk id="71" creationId="{ED8A5A8D-B4E3-4AE4-888E-3C1B6D68F2D5}"/>
          </ac:cxnSpMkLst>
        </pc:cxnChg>
        <pc:cxnChg chg="del mod">
          <ac:chgData name="Matthew Calligaro" userId="9c1e9647689a123b" providerId="LiveId" clId="{F2CEB703-3C5A-480D-B6D3-EB1D59B67FC5}" dt="2020-07-13T21:13:57.332" v="16508" actId="21"/>
          <ac:cxnSpMkLst>
            <pc:docMk/>
            <pc:sldMk cId="804737619" sldId="299"/>
            <ac:cxnSpMk id="72" creationId="{93107000-F172-47BC-9A97-48EC4C65E10D}"/>
          </ac:cxnSpMkLst>
        </pc:cxnChg>
        <pc:cxnChg chg="del mod">
          <ac:chgData name="Matthew Calligaro" userId="9c1e9647689a123b" providerId="LiveId" clId="{F2CEB703-3C5A-480D-B6D3-EB1D59B67FC5}" dt="2020-07-13T21:13:57.332" v="16508" actId="21"/>
          <ac:cxnSpMkLst>
            <pc:docMk/>
            <pc:sldMk cId="804737619" sldId="299"/>
            <ac:cxnSpMk id="78" creationId="{1C514B9E-8DAB-467C-BBD2-F4EFD8D75E38}"/>
          </ac:cxnSpMkLst>
        </pc:cxnChg>
      </pc:sldChg>
      <pc:sldChg chg="addSp delSp modSp add mod setBg modAnim">
        <pc:chgData name="Matthew Calligaro" userId="9c1e9647689a123b" providerId="LiveId" clId="{F2CEB703-3C5A-480D-B6D3-EB1D59B67FC5}" dt="2020-07-14T19:15:26.465" v="17003" actId="20577"/>
        <pc:sldMkLst>
          <pc:docMk/>
          <pc:sldMk cId="1215150522" sldId="300"/>
        </pc:sldMkLst>
        <pc:spChg chg="add del">
          <ac:chgData name="Matthew Calligaro" userId="9c1e9647689a123b" providerId="LiveId" clId="{F2CEB703-3C5A-480D-B6D3-EB1D59B67FC5}" dt="2020-07-14T18:20:30.872" v="16935" actId="478"/>
          <ac:spMkLst>
            <pc:docMk/>
            <pc:sldMk cId="1215150522" sldId="300"/>
            <ac:spMk id="3" creationId="{0D122C7F-AB93-4453-88B0-B705D410024E}"/>
          </ac:spMkLst>
        </pc:spChg>
        <pc:spChg chg="add del mod">
          <ac:chgData name="Matthew Calligaro" userId="9c1e9647689a123b" providerId="LiveId" clId="{F2CEB703-3C5A-480D-B6D3-EB1D59B67FC5}" dt="2020-07-13T21:20:14.161" v="16512" actId="478"/>
          <ac:spMkLst>
            <pc:docMk/>
            <pc:sldMk cId="1215150522" sldId="300"/>
            <ac:spMk id="3" creationId="{17967069-DDD3-43A8-B3E1-E9838BB882B4}"/>
          </ac:spMkLst>
        </pc:spChg>
        <pc:spChg chg="add mod">
          <ac:chgData name="Matthew Calligaro" userId="9c1e9647689a123b" providerId="LiveId" clId="{F2CEB703-3C5A-480D-B6D3-EB1D59B67FC5}" dt="2020-07-13T21:43:47.036" v="16898" actId="1076"/>
          <ac:spMkLst>
            <pc:docMk/>
            <pc:sldMk cId="1215150522" sldId="300"/>
            <ac:spMk id="4" creationId="{6A972982-3021-44F6-A05A-212A90A2495F}"/>
          </ac:spMkLst>
        </pc:spChg>
        <pc:spChg chg="add mod">
          <ac:chgData name="Matthew Calligaro" userId="9c1e9647689a123b" providerId="LiveId" clId="{F2CEB703-3C5A-480D-B6D3-EB1D59B67FC5}" dt="2020-07-13T21:30:31.202" v="16708" actId="164"/>
          <ac:spMkLst>
            <pc:docMk/>
            <pc:sldMk cId="1215150522" sldId="300"/>
            <ac:spMk id="10" creationId="{ACA46DFA-2B2E-47DB-8205-04D63A60C5F1}"/>
          </ac:spMkLst>
        </pc:spChg>
        <pc:spChg chg="add mod">
          <ac:chgData name="Matthew Calligaro" userId="9c1e9647689a123b" providerId="LiveId" clId="{F2CEB703-3C5A-480D-B6D3-EB1D59B67FC5}" dt="2020-07-13T21:30:31.202" v="16708" actId="164"/>
          <ac:spMkLst>
            <pc:docMk/>
            <pc:sldMk cId="1215150522" sldId="300"/>
            <ac:spMk id="11" creationId="{8068D74D-9A12-4CD7-B7A0-358DF7860837}"/>
          </ac:spMkLst>
        </pc:spChg>
        <pc:spChg chg="add mod">
          <ac:chgData name="Matthew Calligaro" userId="9c1e9647689a123b" providerId="LiveId" clId="{F2CEB703-3C5A-480D-B6D3-EB1D59B67FC5}" dt="2020-07-13T21:30:31.202" v="16708" actId="164"/>
          <ac:spMkLst>
            <pc:docMk/>
            <pc:sldMk cId="1215150522" sldId="300"/>
            <ac:spMk id="12" creationId="{A441A1C9-C22D-428F-936B-6321B2AAED29}"/>
          </ac:spMkLst>
        </pc:spChg>
        <pc:spChg chg="add mod">
          <ac:chgData name="Matthew Calligaro" userId="9c1e9647689a123b" providerId="LiveId" clId="{F2CEB703-3C5A-480D-B6D3-EB1D59B67FC5}" dt="2020-07-13T21:30:31.202" v="16708" actId="164"/>
          <ac:spMkLst>
            <pc:docMk/>
            <pc:sldMk cId="1215150522" sldId="300"/>
            <ac:spMk id="13" creationId="{E8451BCA-A816-4BD3-B562-FEF9E02D221E}"/>
          </ac:spMkLst>
        </pc:spChg>
        <pc:spChg chg="add mod">
          <ac:chgData name="Matthew Calligaro" userId="9c1e9647689a123b" providerId="LiveId" clId="{F2CEB703-3C5A-480D-B6D3-EB1D59B67FC5}" dt="2020-07-13T21:30:31.202" v="16708" actId="164"/>
          <ac:spMkLst>
            <pc:docMk/>
            <pc:sldMk cId="1215150522" sldId="300"/>
            <ac:spMk id="14" creationId="{8A262383-C968-4572-8920-BDBC793FA524}"/>
          </ac:spMkLst>
        </pc:spChg>
        <pc:spChg chg="add mod">
          <ac:chgData name="Matthew Calligaro" userId="9c1e9647689a123b" providerId="LiveId" clId="{F2CEB703-3C5A-480D-B6D3-EB1D59B67FC5}" dt="2020-07-13T21:30:31.202" v="16708" actId="164"/>
          <ac:spMkLst>
            <pc:docMk/>
            <pc:sldMk cId="1215150522" sldId="300"/>
            <ac:spMk id="15" creationId="{17385C5F-C646-4012-99E1-9F4577D577F7}"/>
          </ac:spMkLst>
        </pc:spChg>
        <pc:spChg chg="add mod">
          <ac:chgData name="Matthew Calligaro" userId="9c1e9647689a123b" providerId="LiveId" clId="{F2CEB703-3C5A-480D-B6D3-EB1D59B67FC5}" dt="2020-07-13T21:30:31.202" v="16708" actId="164"/>
          <ac:spMkLst>
            <pc:docMk/>
            <pc:sldMk cId="1215150522" sldId="300"/>
            <ac:spMk id="16" creationId="{C5573729-D1FB-4EB1-A677-29422F23E166}"/>
          </ac:spMkLst>
        </pc:spChg>
        <pc:spChg chg="add mod">
          <ac:chgData name="Matthew Calligaro" userId="9c1e9647689a123b" providerId="LiveId" clId="{F2CEB703-3C5A-480D-B6D3-EB1D59B67FC5}" dt="2020-07-13T21:30:31.202" v="16708" actId="164"/>
          <ac:spMkLst>
            <pc:docMk/>
            <pc:sldMk cId="1215150522" sldId="300"/>
            <ac:spMk id="17" creationId="{3E518B3F-F0A5-42C2-A019-7B3843BAB71E}"/>
          </ac:spMkLst>
        </pc:spChg>
        <pc:spChg chg="add mod">
          <ac:chgData name="Matthew Calligaro" userId="9c1e9647689a123b" providerId="LiveId" clId="{F2CEB703-3C5A-480D-B6D3-EB1D59B67FC5}" dt="2020-07-13T21:30:31.202" v="16708" actId="164"/>
          <ac:spMkLst>
            <pc:docMk/>
            <pc:sldMk cId="1215150522" sldId="300"/>
            <ac:spMk id="18" creationId="{1AF63F94-B631-49A9-8C72-3856FACC20E5}"/>
          </ac:spMkLst>
        </pc:spChg>
        <pc:spChg chg="add mod">
          <ac:chgData name="Matthew Calligaro" userId="9c1e9647689a123b" providerId="LiveId" clId="{F2CEB703-3C5A-480D-B6D3-EB1D59B67FC5}" dt="2020-07-13T21:30:31.202" v="16708" actId="164"/>
          <ac:spMkLst>
            <pc:docMk/>
            <pc:sldMk cId="1215150522" sldId="300"/>
            <ac:spMk id="28" creationId="{DAC90EC2-62A5-4F73-9211-DC1B4B61F0BC}"/>
          </ac:spMkLst>
        </pc:spChg>
        <pc:spChg chg="add mod modVis">
          <ac:chgData name="Matthew Calligaro" userId="9c1e9647689a123b" providerId="LiveId" clId="{F2CEB703-3C5A-480D-B6D3-EB1D59B67FC5}" dt="2020-07-13T21:43:47.036" v="16898" actId="1076"/>
          <ac:spMkLst>
            <pc:docMk/>
            <pc:sldMk cId="1215150522" sldId="300"/>
            <ac:spMk id="31" creationId="{FA5AF5B5-B604-456D-B91E-29CA7A251D68}"/>
          </ac:spMkLst>
        </pc:spChg>
        <pc:spChg chg="add del mod">
          <ac:chgData name="Matthew Calligaro" userId="9c1e9647689a123b" providerId="LiveId" clId="{F2CEB703-3C5A-480D-B6D3-EB1D59B67FC5}" dt="2020-07-13T21:27:12.616" v="16668"/>
          <ac:spMkLst>
            <pc:docMk/>
            <pc:sldMk cId="1215150522" sldId="300"/>
            <ac:spMk id="32" creationId="{BEF9F965-9F84-42BE-900A-EE6C1F713DE0}"/>
          </ac:spMkLst>
        </pc:spChg>
        <pc:spChg chg="add del mod">
          <ac:chgData name="Matthew Calligaro" userId="9c1e9647689a123b" providerId="LiveId" clId="{F2CEB703-3C5A-480D-B6D3-EB1D59B67FC5}" dt="2020-07-13T21:27:12.616" v="16668"/>
          <ac:spMkLst>
            <pc:docMk/>
            <pc:sldMk cId="1215150522" sldId="300"/>
            <ac:spMk id="33" creationId="{F897AD4D-26AB-4BFC-9A5D-6C9FDF97511E}"/>
          </ac:spMkLst>
        </pc:spChg>
        <pc:spChg chg="add del mod">
          <ac:chgData name="Matthew Calligaro" userId="9c1e9647689a123b" providerId="LiveId" clId="{F2CEB703-3C5A-480D-B6D3-EB1D59B67FC5}" dt="2020-07-13T21:27:40.257" v="16674" actId="478"/>
          <ac:spMkLst>
            <pc:docMk/>
            <pc:sldMk cId="1215150522" sldId="300"/>
            <ac:spMk id="34" creationId="{47410F7D-769E-497C-957B-80DC3D0F36C1}"/>
          </ac:spMkLst>
        </pc:spChg>
        <pc:spChg chg="add mod">
          <ac:chgData name="Matthew Calligaro" userId="9c1e9647689a123b" providerId="LiveId" clId="{F2CEB703-3C5A-480D-B6D3-EB1D59B67FC5}" dt="2020-07-13T21:43:47.036" v="16898" actId="1076"/>
          <ac:spMkLst>
            <pc:docMk/>
            <pc:sldMk cId="1215150522" sldId="300"/>
            <ac:spMk id="35" creationId="{60AA5D76-F0B7-47AE-88FE-BC231DFCF65A}"/>
          </ac:spMkLst>
        </pc:spChg>
        <pc:spChg chg="add del mod">
          <ac:chgData name="Matthew Calligaro" userId="9c1e9647689a123b" providerId="LiveId" clId="{F2CEB703-3C5A-480D-B6D3-EB1D59B67FC5}" dt="2020-07-13T21:27:42.117" v="16675" actId="478"/>
          <ac:spMkLst>
            <pc:docMk/>
            <pc:sldMk cId="1215150522" sldId="300"/>
            <ac:spMk id="36" creationId="{8CAF965E-0769-44E5-BFDC-127392629ED7}"/>
          </ac:spMkLst>
        </pc:spChg>
        <pc:spChg chg="add mod">
          <ac:chgData name="Matthew Calligaro" userId="9c1e9647689a123b" providerId="LiveId" clId="{F2CEB703-3C5A-480D-B6D3-EB1D59B67FC5}" dt="2020-07-13T21:43:47.036" v="16898" actId="1076"/>
          <ac:spMkLst>
            <pc:docMk/>
            <pc:sldMk cId="1215150522" sldId="300"/>
            <ac:spMk id="37" creationId="{66D109F9-7197-42B1-8B9A-572094050471}"/>
          </ac:spMkLst>
        </pc:spChg>
        <pc:spChg chg="add del mod">
          <ac:chgData name="Matthew Calligaro" userId="9c1e9647689a123b" providerId="LiveId" clId="{F2CEB703-3C5A-480D-B6D3-EB1D59B67FC5}" dt="2020-07-13T21:37:30.073" v="16845" actId="478"/>
          <ac:spMkLst>
            <pc:docMk/>
            <pc:sldMk cId="1215150522" sldId="300"/>
            <ac:spMk id="38" creationId="{8C06434B-3133-46AA-AF76-90216DCF9806}"/>
          </ac:spMkLst>
        </pc:spChg>
        <pc:spChg chg="add mod modVis">
          <ac:chgData name="Matthew Calligaro" userId="9c1e9647689a123b" providerId="LiveId" clId="{F2CEB703-3C5A-480D-B6D3-EB1D59B67FC5}" dt="2020-07-13T21:43:47.036" v="16898" actId="1076"/>
          <ac:spMkLst>
            <pc:docMk/>
            <pc:sldMk cId="1215150522" sldId="300"/>
            <ac:spMk id="39" creationId="{A46169AA-2093-42F4-8C53-47674FC4F08E}"/>
          </ac:spMkLst>
        </pc:spChg>
        <pc:spChg chg="add mod modVis">
          <ac:chgData name="Matthew Calligaro" userId="9c1e9647689a123b" providerId="LiveId" clId="{F2CEB703-3C5A-480D-B6D3-EB1D59B67FC5}" dt="2020-07-13T21:43:47.036" v="16898" actId="1076"/>
          <ac:spMkLst>
            <pc:docMk/>
            <pc:sldMk cId="1215150522" sldId="300"/>
            <ac:spMk id="40" creationId="{3439F752-EA51-4896-BC9B-54A9F3C89160}"/>
          </ac:spMkLst>
        </pc:spChg>
        <pc:spChg chg="add mod modVis">
          <ac:chgData name="Matthew Calligaro" userId="9c1e9647689a123b" providerId="LiveId" clId="{F2CEB703-3C5A-480D-B6D3-EB1D59B67FC5}" dt="2020-07-13T21:43:47.036" v="16898" actId="1076"/>
          <ac:spMkLst>
            <pc:docMk/>
            <pc:sldMk cId="1215150522" sldId="300"/>
            <ac:spMk id="41" creationId="{28EF364F-650A-4077-B58E-5DCA457D93AE}"/>
          </ac:spMkLst>
        </pc:spChg>
        <pc:spChg chg="add mod modVis">
          <ac:chgData name="Matthew Calligaro" userId="9c1e9647689a123b" providerId="LiveId" clId="{F2CEB703-3C5A-480D-B6D3-EB1D59B67FC5}" dt="2020-07-13T21:43:47.036" v="16898" actId="1076"/>
          <ac:spMkLst>
            <pc:docMk/>
            <pc:sldMk cId="1215150522" sldId="300"/>
            <ac:spMk id="42" creationId="{1C99D618-5DDB-4BA8-AFA7-6DB708D9B0CB}"/>
          </ac:spMkLst>
        </pc:spChg>
        <pc:spChg chg="add mod modVis">
          <ac:chgData name="Matthew Calligaro" userId="9c1e9647689a123b" providerId="LiveId" clId="{F2CEB703-3C5A-480D-B6D3-EB1D59B67FC5}" dt="2020-07-13T21:43:47.036" v="16898" actId="1076"/>
          <ac:spMkLst>
            <pc:docMk/>
            <pc:sldMk cId="1215150522" sldId="300"/>
            <ac:spMk id="43" creationId="{F364CCE5-C689-4023-A50E-F0B73EED9FEA}"/>
          </ac:spMkLst>
        </pc:spChg>
        <pc:spChg chg="add mod">
          <ac:chgData name="Matthew Calligaro" userId="9c1e9647689a123b" providerId="LiveId" clId="{F2CEB703-3C5A-480D-B6D3-EB1D59B67FC5}" dt="2020-07-13T21:30:41.687" v="16710" actId="571"/>
          <ac:spMkLst>
            <pc:docMk/>
            <pc:sldMk cId="1215150522" sldId="300"/>
            <ac:spMk id="45" creationId="{FA71C27D-DE4D-4C7F-9A8F-3973248DDC2B}"/>
          </ac:spMkLst>
        </pc:spChg>
        <pc:spChg chg="add mod">
          <ac:chgData name="Matthew Calligaro" userId="9c1e9647689a123b" providerId="LiveId" clId="{F2CEB703-3C5A-480D-B6D3-EB1D59B67FC5}" dt="2020-07-13T21:30:41.687" v="16710" actId="571"/>
          <ac:spMkLst>
            <pc:docMk/>
            <pc:sldMk cId="1215150522" sldId="300"/>
            <ac:spMk id="46" creationId="{759F6F1B-4F12-47C9-A4E1-4F6AF981910F}"/>
          </ac:spMkLst>
        </pc:spChg>
        <pc:spChg chg="add mod">
          <ac:chgData name="Matthew Calligaro" userId="9c1e9647689a123b" providerId="LiveId" clId="{F2CEB703-3C5A-480D-B6D3-EB1D59B67FC5}" dt="2020-07-13T21:37:10.156" v="16843" actId="13244"/>
          <ac:spMkLst>
            <pc:docMk/>
            <pc:sldMk cId="1215150522" sldId="300"/>
            <ac:spMk id="47" creationId="{2FDB0DCF-CB6E-47DD-AA43-C63F4E72FDF3}"/>
          </ac:spMkLst>
        </pc:spChg>
        <pc:spChg chg="add del mod">
          <ac:chgData name="Matthew Calligaro" userId="9c1e9647689a123b" providerId="LiveId" clId="{F2CEB703-3C5A-480D-B6D3-EB1D59B67FC5}" dt="2020-07-13T21:37:33.114" v="16846" actId="478"/>
          <ac:spMkLst>
            <pc:docMk/>
            <pc:sldMk cId="1215150522" sldId="300"/>
            <ac:spMk id="48" creationId="{CEF7B0E7-7538-4EE1-A336-EEFB0148EB1E}"/>
          </ac:spMkLst>
        </pc:spChg>
        <pc:spChg chg="add mod">
          <ac:chgData name="Matthew Calligaro" userId="9c1e9647689a123b" providerId="LiveId" clId="{F2CEB703-3C5A-480D-B6D3-EB1D59B67FC5}" dt="2020-07-13T21:37:08.067" v="16842" actId="13244"/>
          <ac:spMkLst>
            <pc:docMk/>
            <pc:sldMk cId="1215150522" sldId="300"/>
            <ac:spMk id="49" creationId="{79403ACE-03F0-4299-8642-7960BB29FEB7}"/>
          </ac:spMkLst>
        </pc:spChg>
        <pc:spChg chg="add del mod">
          <ac:chgData name="Matthew Calligaro" userId="9c1e9647689a123b" providerId="LiveId" clId="{F2CEB703-3C5A-480D-B6D3-EB1D59B67FC5}" dt="2020-07-13T21:37:34.380" v="16847" actId="478"/>
          <ac:spMkLst>
            <pc:docMk/>
            <pc:sldMk cId="1215150522" sldId="300"/>
            <ac:spMk id="50" creationId="{7A9BE584-92EA-4CE9-94BC-CF055C285B14}"/>
          </ac:spMkLst>
        </pc:spChg>
        <pc:spChg chg="add del mod">
          <ac:chgData name="Matthew Calligaro" userId="9c1e9647689a123b" providerId="LiveId" clId="{F2CEB703-3C5A-480D-B6D3-EB1D59B67FC5}" dt="2020-07-13T21:33:47.016" v="16774"/>
          <ac:spMkLst>
            <pc:docMk/>
            <pc:sldMk cId="1215150522" sldId="300"/>
            <ac:spMk id="51" creationId="{70F83D7C-BEC6-479E-A0D1-23981B6534BC}"/>
          </ac:spMkLst>
        </pc:spChg>
        <pc:spChg chg="add del mod">
          <ac:chgData name="Matthew Calligaro" userId="9c1e9647689a123b" providerId="LiveId" clId="{F2CEB703-3C5A-480D-B6D3-EB1D59B67FC5}" dt="2020-07-13T21:34:05.254" v="16783"/>
          <ac:spMkLst>
            <pc:docMk/>
            <pc:sldMk cId="1215150522" sldId="300"/>
            <ac:spMk id="52" creationId="{4F3D3FDD-B4E5-43AB-A6F3-6E5B743FC902}"/>
          </ac:spMkLst>
        </pc:spChg>
        <pc:spChg chg="add mod modVis">
          <ac:chgData name="Matthew Calligaro" userId="9c1e9647689a123b" providerId="LiveId" clId="{F2CEB703-3C5A-480D-B6D3-EB1D59B67FC5}" dt="2020-07-13T21:44:36.164" v="16918" actId="1036"/>
          <ac:spMkLst>
            <pc:docMk/>
            <pc:sldMk cId="1215150522" sldId="300"/>
            <ac:spMk id="53" creationId="{6560744C-A774-425B-9DA7-1AC3BA8B086F}"/>
          </ac:spMkLst>
        </pc:spChg>
        <pc:spChg chg="add del mod modVis">
          <ac:chgData name="Matthew Calligaro" userId="9c1e9647689a123b" providerId="LiveId" clId="{F2CEB703-3C5A-480D-B6D3-EB1D59B67FC5}" dt="2020-07-13T21:44:10.953" v="16899" actId="478"/>
          <ac:spMkLst>
            <pc:docMk/>
            <pc:sldMk cId="1215150522" sldId="300"/>
            <ac:spMk id="54" creationId="{3530A3EB-4A71-4840-9589-2B9C67A56CC9}"/>
          </ac:spMkLst>
        </pc:spChg>
        <pc:spChg chg="add del mod modVis">
          <ac:chgData name="Matthew Calligaro" userId="9c1e9647689a123b" providerId="LiveId" clId="{F2CEB703-3C5A-480D-B6D3-EB1D59B67FC5}" dt="2020-07-13T21:44:10.953" v="16899" actId="478"/>
          <ac:spMkLst>
            <pc:docMk/>
            <pc:sldMk cId="1215150522" sldId="300"/>
            <ac:spMk id="55" creationId="{6859461A-16E6-4EB2-8390-7B26E211E3FA}"/>
          </ac:spMkLst>
        </pc:spChg>
        <pc:spChg chg="add del mod modVis">
          <ac:chgData name="Matthew Calligaro" userId="9c1e9647689a123b" providerId="LiveId" clId="{F2CEB703-3C5A-480D-B6D3-EB1D59B67FC5}" dt="2020-07-13T21:44:10.953" v="16899" actId="478"/>
          <ac:spMkLst>
            <pc:docMk/>
            <pc:sldMk cId="1215150522" sldId="300"/>
            <ac:spMk id="56" creationId="{544C40EC-F81D-47E7-8E85-B09BB8A0E83F}"/>
          </ac:spMkLst>
        </pc:spChg>
        <pc:spChg chg="mod">
          <ac:chgData name="Matthew Calligaro" userId="9c1e9647689a123b" providerId="LiveId" clId="{F2CEB703-3C5A-480D-B6D3-EB1D59B67FC5}" dt="2020-07-14T19:15:26.465" v="17003" actId="20577"/>
          <ac:spMkLst>
            <pc:docMk/>
            <pc:sldMk cId="1215150522" sldId="300"/>
            <ac:spMk id="10242" creationId="{24A05EE7-B24A-460B-A1F8-5ECA75850730}"/>
          </ac:spMkLst>
        </pc:spChg>
        <pc:spChg chg="add del mod">
          <ac:chgData name="Matthew Calligaro" userId="9c1e9647689a123b" providerId="LiveId" clId="{F2CEB703-3C5A-480D-B6D3-EB1D59B67FC5}" dt="2020-07-13T21:45:08.504" v="16925" actId="20577"/>
          <ac:spMkLst>
            <pc:docMk/>
            <pc:sldMk cId="1215150522" sldId="300"/>
            <ac:spMk id="15364" creationId="{DD0E7BE8-56B6-4B10-ACCD-EAAD56E65B5D}"/>
          </ac:spMkLst>
        </pc:spChg>
        <pc:grpChg chg="add mod">
          <ac:chgData name="Matthew Calligaro" userId="9c1e9647689a123b" providerId="LiveId" clId="{F2CEB703-3C5A-480D-B6D3-EB1D59B67FC5}" dt="2020-07-13T21:35:31.609" v="16823" actId="1035"/>
          <ac:grpSpMkLst>
            <pc:docMk/>
            <pc:sldMk cId="1215150522" sldId="300"/>
            <ac:grpSpMk id="5" creationId="{895E9177-9FFA-4A7D-AB30-BB0FF2AEDC0C}"/>
          </ac:grpSpMkLst>
        </pc:grpChg>
        <pc:cxnChg chg="add mod">
          <ac:chgData name="Matthew Calligaro" userId="9c1e9647689a123b" providerId="LiveId" clId="{F2CEB703-3C5A-480D-B6D3-EB1D59B67FC5}" dt="2020-07-13T21:30:31.202" v="16708" actId="164"/>
          <ac:cxnSpMkLst>
            <pc:docMk/>
            <pc:sldMk cId="1215150522" sldId="300"/>
            <ac:cxnSpMk id="19" creationId="{1FF105D9-E0C3-4244-8D17-7A5BDB35C856}"/>
          </ac:cxnSpMkLst>
        </pc:cxnChg>
        <pc:cxnChg chg="add mod">
          <ac:chgData name="Matthew Calligaro" userId="9c1e9647689a123b" providerId="LiveId" clId="{F2CEB703-3C5A-480D-B6D3-EB1D59B67FC5}" dt="2020-07-13T21:30:31.202" v="16708" actId="164"/>
          <ac:cxnSpMkLst>
            <pc:docMk/>
            <pc:sldMk cId="1215150522" sldId="300"/>
            <ac:cxnSpMk id="20" creationId="{B97FFE61-C53C-4BB7-839A-6F771F35EEAB}"/>
          </ac:cxnSpMkLst>
        </pc:cxnChg>
        <pc:cxnChg chg="add mod">
          <ac:chgData name="Matthew Calligaro" userId="9c1e9647689a123b" providerId="LiveId" clId="{F2CEB703-3C5A-480D-B6D3-EB1D59B67FC5}" dt="2020-07-13T21:30:31.202" v="16708" actId="164"/>
          <ac:cxnSpMkLst>
            <pc:docMk/>
            <pc:sldMk cId="1215150522" sldId="300"/>
            <ac:cxnSpMk id="21" creationId="{0FF0DBE7-BB58-4A5A-8A13-895D44A8F6E2}"/>
          </ac:cxnSpMkLst>
        </pc:cxnChg>
        <pc:cxnChg chg="add mod">
          <ac:chgData name="Matthew Calligaro" userId="9c1e9647689a123b" providerId="LiveId" clId="{F2CEB703-3C5A-480D-B6D3-EB1D59B67FC5}" dt="2020-07-13T21:30:31.202" v="16708" actId="164"/>
          <ac:cxnSpMkLst>
            <pc:docMk/>
            <pc:sldMk cId="1215150522" sldId="300"/>
            <ac:cxnSpMk id="22" creationId="{C109AD38-C252-48D3-BD0C-F578E77B02D2}"/>
          </ac:cxnSpMkLst>
        </pc:cxnChg>
        <pc:cxnChg chg="add mod">
          <ac:chgData name="Matthew Calligaro" userId="9c1e9647689a123b" providerId="LiveId" clId="{F2CEB703-3C5A-480D-B6D3-EB1D59B67FC5}" dt="2020-07-13T21:30:31.202" v="16708" actId="164"/>
          <ac:cxnSpMkLst>
            <pc:docMk/>
            <pc:sldMk cId="1215150522" sldId="300"/>
            <ac:cxnSpMk id="23" creationId="{0BDF861D-2A5D-4157-A658-E98AE0BA5637}"/>
          </ac:cxnSpMkLst>
        </pc:cxnChg>
        <pc:cxnChg chg="add mod">
          <ac:chgData name="Matthew Calligaro" userId="9c1e9647689a123b" providerId="LiveId" clId="{F2CEB703-3C5A-480D-B6D3-EB1D59B67FC5}" dt="2020-07-13T21:30:31.202" v="16708" actId="164"/>
          <ac:cxnSpMkLst>
            <pc:docMk/>
            <pc:sldMk cId="1215150522" sldId="300"/>
            <ac:cxnSpMk id="24" creationId="{7129038A-07F7-44E1-8643-9D94603F322B}"/>
          </ac:cxnSpMkLst>
        </pc:cxnChg>
        <pc:cxnChg chg="add mod">
          <ac:chgData name="Matthew Calligaro" userId="9c1e9647689a123b" providerId="LiveId" clId="{F2CEB703-3C5A-480D-B6D3-EB1D59B67FC5}" dt="2020-07-13T21:30:31.202" v="16708" actId="164"/>
          <ac:cxnSpMkLst>
            <pc:docMk/>
            <pc:sldMk cId="1215150522" sldId="300"/>
            <ac:cxnSpMk id="25" creationId="{8893F449-D89E-47BE-9362-A5A359AA697C}"/>
          </ac:cxnSpMkLst>
        </pc:cxnChg>
        <pc:cxnChg chg="add mod">
          <ac:chgData name="Matthew Calligaro" userId="9c1e9647689a123b" providerId="LiveId" clId="{F2CEB703-3C5A-480D-B6D3-EB1D59B67FC5}" dt="2020-07-13T21:30:31.202" v="16708" actId="164"/>
          <ac:cxnSpMkLst>
            <pc:docMk/>
            <pc:sldMk cId="1215150522" sldId="300"/>
            <ac:cxnSpMk id="26" creationId="{B9B8136A-2962-4D93-9E85-A2C3A6AFAA8E}"/>
          </ac:cxnSpMkLst>
        </pc:cxnChg>
        <pc:cxnChg chg="add mod">
          <ac:chgData name="Matthew Calligaro" userId="9c1e9647689a123b" providerId="LiveId" clId="{F2CEB703-3C5A-480D-B6D3-EB1D59B67FC5}" dt="2020-07-13T21:30:31.202" v="16708" actId="164"/>
          <ac:cxnSpMkLst>
            <pc:docMk/>
            <pc:sldMk cId="1215150522" sldId="300"/>
            <ac:cxnSpMk id="27" creationId="{FF8C8871-A30C-4296-937B-4AC397E0352B}"/>
          </ac:cxnSpMkLst>
        </pc:cxnChg>
        <pc:cxnChg chg="add mod">
          <ac:chgData name="Matthew Calligaro" userId="9c1e9647689a123b" providerId="LiveId" clId="{F2CEB703-3C5A-480D-B6D3-EB1D59B67FC5}" dt="2020-07-13T21:30:31.202" v="16708" actId="164"/>
          <ac:cxnSpMkLst>
            <pc:docMk/>
            <pc:sldMk cId="1215150522" sldId="300"/>
            <ac:cxnSpMk id="29" creationId="{1B964BF6-2D4F-4FE9-A83E-AC83C6AB6F7B}"/>
          </ac:cxnSpMkLst>
        </pc:cxnChg>
        <pc:cxnChg chg="add del mod">
          <ac:chgData name="Matthew Calligaro" userId="9c1e9647689a123b" providerId="LiveId" clId="{F2CEB703-3C5A-480D-B6D3-EB1D59B67FC5}" dt="2020-07-13T21:21:23.353" v="16520" actId="478"/>
          <ac:cxnSpMkLst>
            <pc:docMk/>
            <pc:sldMk cId="1215150522" sldId="300"/>
            <ac:cxnSpMk id="30" creationId="{F591B878-4B01-46E2-AB6F-D7D664AED8EF}"/>
          </ac:cxnSpMkLst>
        </pc:cxnChg>
      </pc:sldChg>
      <pc:sldChg chg="addSp modSp add mod ord">
        <pc:chgData name="Matthew Calligaro" userId="9c1e9647689a123b" providerId="LiveId" clId="{F2CEB703-3C5A-480D-B6D3-EB1D59B67FC5}" dt="2020-07-14T19:33:19.247" v="18724" actId="20577"/>
        <pc:sldMkLst>
          <pc:docMk/>
          <pc:sldMk cId="1510876273" sldId="301"/>
        </pc:sldMkLst>
        <pc:spChg chg="mod">
          <ac:chgData name="Matthew Calligaro" userId="9c1e9647689a123b" providerId="LiveId" clId="{F2CEB703-3C5A-480D-B6D3-EB1D59B67FC5}" dt="2020-07-14T19:21:51.105" v="17545" actId="20577"/>
          <ac:spMkLst>
            <pc:docMk/>
            <pc:sldMk cId="1510876273" sldId="301"/>
            <ac:spMk id="10242" creationId="{24A05EE7-B24A-460B-A1F8-5ECA75850730}"/>
          </ac:spMkLst>
        </pc:spChg>
        <pc:spChg chg="mod">
          <ac:chgData name="Matthew Calligaro" userId="9c1e9647689a123b" providerId="LiveId" clId="{F2CEB703-3C5A-480D-B6D3-EB1D59B67FC5}" dt="2020-07-14T19:33:19.247" v="18724" actId="20577"/>
          <ac:spMkLst>
            <pc:docMk/>
            <pc:sldMk cId="1510876273" sldId="301"/>
            <ac:spMk id="15364" creationId="{DD0E7BE8-56B6-4B10-ACCD-EAAD56E65B5D}"/>
          </ac:spMkLst>
        </pc:spChg>
        <pc:picChg chg="add mod">
          <ac:chgData name="Matthew Calligaro" userId="9c1e9647689a123b" providerId="LiveId" clId="{F2CEB703-3C5A-480D-B6D3-EB1D59B67FC5}" dt="2020-07-14T19:33:03.029" v="18718" actId="12789"/>
          <ac:picMkLst>
            <pc:docMk/>
            <pc:sldMk cId="1510876273" sldId="301"/>
            <ac:picMk id="2050" creationId="{1335EE17-9CEC-4DA3-82A3-7979AA5F061C}"/>
          </ac:picMkLst>
        </pc:picChg>
      </pc:sldChg>
      <pc:sldChg chg="modSp add del mod">
        <pc:chgData name="Matthew Calligaro" userId="9c1e9647689a123b" providerId="LiveId" clId="{F2CEB703-3C5A-480D-B6D3-EB1D59B67FC5}" dt="2020-07-13T21:26:38.355" v="16662" actId="47"/>
        <pc:sldMkLst>
          <pc:docMk/>
          <pc:sldMk cId="3262330465" sldId="301"/>
        </pc:sldMkLst>
        <pc:spChg chg="mod">
          <ac:chgData name="Matthew Calligaro" userId="9c1e9647689a123b" providerId="LiveId" clId="{F2CEB703-3C5A-480D-B6D3-EB1D59B67FC5}" dt="2020-07-13T21:24:35.389" v="16624" actId="1076"/>
          <ac:spMkLst>
            <pc:docMk/>
            <pc:sldMk cId="3262330465" sldId="301"/>
            <ac:spMk id="4" creationId="{6A972982-3021-44F6-A05A-212A90A2495F}"/>
          </ac:spMkLst>
        </pc:spChg>
        <pc:spChg chg="mod">
          <ac:chgData name="Matthew Calligaro" userId="9c1e9647689a123b" providerId="LiveId" clId="{F2CEB703-3C5A-480D-B6D3-EB1D59B67FC5}" dt="2020-07-13T21:24:33.066" v="16623" actId="1076"/>
          <ac:spMkLst>
            <pc:docMk/>
            <pc:sldMk cId="3262330465" sldId="301"/>
            <ac:spMk id="31" creationId="{FA5AF5B5-B604-456D-B91E-29CA7A251D68}"/>
          </ac:spMkLst>
        </pc:spChg>
      </pc:sldChg>
      <pc:sldChg chg="add del">
        <pc:chgData name="Matthew Calligaro" userId="9c1e9647689a123b" providerId="LiveId" clId="{F2CEB703-3C5A-480D-B6D3-EB1D59B67FC5}" dt="2020-07-14T18:21:17.064" v="16937" actId="47"/>
        <pc:sldMkLst>
          <pc:docMk/>
          <pc:sldMk cId="3868772807" sldId="301"/>
        </pc:sldMkLst>
      </pc:sldChg>
      <pc:sldChg chg="modSp add del mod">
        <pc:chgData name="Matthew Calligaro" userId="9c1e9647689a123b" providerId="LiveId" clId="{F2CEB703-3C5A-480D-B6D3-EB1D59B67FC5}" dt="2020-07-13T21:26:38.355" v="16662" actId="47"/>
        <pc:sldMkLst>
          <pc:docMk/>
          <pc:sldMk cId="193977167" sldId="302"/>
        </pc:sldMkLst>
        <pc:spChg chg="mod">
          <ac:chgData name="Matthew Calligaro" userId="9c1e9647689a123b" providerId="LiveId" clId="{F2CEB703-3C5A-480D-B6D3-EB1D59B67FC5}" dt="2020-07-13T21:24:53.995" v="16628" actId="1076"/>
          <ac:spMkLst>
            <pc:docMk/>
            <pc:sldMk cId="193977167" sldId="302"/>
            <ac:spMk id="4" creationId="{6A972982-3021-44F6-A05A-212A90A2495F}"/>
          </ac:spMkLst>
        </pc:spChg>
        <pc:spChg chg="mod">
          <ac:chgData name="Matthew Calligaro" userId="9c1e9647689a123b" providerId="LiveId" clId="{F2CEB703-3C5A-480D-B6D3-EB1D59B67FC5}" dt="2020-07-13T21:24:58.200" v="16631" actId="1076"/>
          <ac:spMkLst>
            <pc:docMk/>
            <pc:sldMk cId="193977167" sldId="302"/>
            <ac:spMk id="31" creationId="{FA5AF5B5-B604-456D-B91E-29CA7A251D68}"/>
          </ac:spMkLst>
        </pc:spChg>
      </pc:sldChg>
      <pc:sldChg chg="addSp delSp modSp add mod ord">
        <pc:chgData name="Matthew Calligaro" userId="9c1e9647689a123b" providerId="LiveId" clId="{F2CEB703-3C5A-480D-B6D3-EB1D59B67FC5}" dt="2020-07-15T18:08:14.282" v="18883" actId="478"/>
        <pc:sldMkLst>
          <pc:docMk/>
          <pc:sldMk cId="2760081658" sldId="302"/>
        </pc:sldMkLst>
        <pc:spChg chg="add del">
          <ac:chgData name="Matthew Calligaro" userId="9c1e9647689a123b" providerId="LiveId" clId="{F2CEB703-3C5A-480D-B6D3-EB1D59B67FC5}" dt="2020-07-15T18:08:14.282" v="18883" actId="478"/>
          <ac:spMkLst>
            <pc:docMk/>
            <pc:sldMk cId="2760081658" sldId="302"/>
            <ac:spMk id="3" creationId="{661D8A17-123A-42B8-8791-EE6A76F021E8}"/>
          </ac:spMkLst>
        </pc:spChg>
        <pc:spChg chg="mod">
          <ac:chgData name="Matthew Calligaro" userId="9c1e9647689a123b" providerId="LiveId" clId="{F2CEB703-3C5A-480D-B6D3-EB1D59B67FC5}" dt="2020-07-14T19:21:47.511" v="17543" actId="20577"/>
          <ac:spMkLst>
            <pc:docMk/>
            <pc:sldMk cId="2760081658" sldId="302"/>
            <ac:spMk id="10242" creationId="{24A05EE7-B24A-460B-A1F8-5ECA75850730}"/>
          </ac:spMkLst>
        </pc:spChg>
        <pc:spChg chg="mod">
          <ac:chgData name="Matthew Calligaro" userId="9c1e9647689a123b" providerId="LiveId" clId="{F2CEB703-3C5A-480D-B6D3-EB1D59B67FC5}" dt="2020-07-14T19:31:47.772" v="18717" actId="20577"/>
          <ac:spMkLst>
            <pc:docMk/>
            <pc:sldMk cId="2760081658" sldId="302"/>
            <ac:spMk id="15364" creationId="{DD0E7BE8-56B6-4B10-ACCD-EAAD56E65B5D}"/>
          </ac:spMkLst>
        </pc:spChg>
        <pc:picChg chg="del">
          <ac:chgData name="Matthew Calligaro" userId="9c1e9647689a123b" providerId="LiveId" clId="{F2CEB703-3C5A-480D-B6D3-EB1D59B67FC5}" dt="2020-07-14T19:22:45.257" v="17550" actId="478"/>
          <ac:picMkLst>
            <pc:docMk/>
            <pc:sldMk cId="2760081658" sldId="302"/>
            <ac:picMk id="1026" creationId="{4717373F-8891-43DA-9073-5DD2AB59FCD1}"/>
          </ac:picMkLst>
        </pc:picChg>
        <pc:picChg chg="del">
          <ac:chgData name="Matthew Calligaro" userId="9c1e9647689a123b" providerId="LiveId" clId="{F2CEB703-3C5A-480D-B6D3-EB1D59B67FC5}" dt="2020-07-14T19:22:45.257" v="17550" actId="478"/>
          <ac:picMkLst>
            <pc:docMk/>
            <pc:sldMk cId="2760081658" sldId="302"/>
            <ac:picMk id="1028" creationId="{168820D4-40BB-4704-8705-18F17F3DF21C}"/>
          </ac:picMkLst>
        </pc:picChg>
      </pc:sldChg>
      <pc:sldChg chg="addSp delSp modSp add mod">
        <pc:chgData name="Matthew Calligaro" userId="9c1e9647689a123b" providerId="LiveId" clId="{F2CEB703-3C5A-480D-B6D3-EB1D59B67FC5}" dt="2020-07-15T18:08:15.511" v="18884" actId="478"/>
        <pc:sldMkLst>
          <pc:docMk/>
          <pc:sldMk cId="2304982170" sldId="303"/>
        </pc:sldMkLst>
        <pc:spChg chg="add del mod">
          <ac:chgData name="Matthew Calligaro" userId="9c1e9647689a123b" providerId="LiveId" clId="{F2CEB703-3C5A-480D-B6D3-EB1D59B67FC5}" dt="2020-07-15T18:08:15.511" v="18884" actId="478"/>
          <ac:spMkLst>
            <pc:docMk/>
            <pc:sldMk cId="2304982170" sldId="303"/>
            <ac:spMk id="8" creationId="{25509219-F2BE-46AA-9783-6E1294938369}"/>
          </ac:spMkLst>
        </pc:spChg>
        <pc:spChg chg="mod">
          <ac:chgData name="Matthew Calligaro" userId="9c1e9647689a123b" providerId="LiveId" clId="{F2CEB703-3C5A-480D-B6D3-EB1D59B67FC5}" dt="2020-07-14T19:30:47.994" v="18638" actId="20577"/>
          <ac:spMkLst>
            <pc:docMk/>
            <pc:sldMk cId="2304982170" sldId="303"/>
            <ac:spMk id="15364" creationId="{DD0E7BE8-56B6-4B10-ACCD-EAAD56E65B5D}"/>
          </ac:spMkLst>
        </pc:spChg>
      </pc:sldChg>
      <pc:sldChg chg="modSp add del mod">
        <pc:chgData name="Matthew Calligaro" userId="9c1e9647689a123b" providerId="LiveId" clId="{F2CEB703-3C5A-480D-B6D3-EB1D59B67FC5}" dt="2020-07-13T21:26:38.355" v="16662" actId="47"/>
        <pc:sldMkLst>
          <pc:docMk/>
          <pc:sldMk cId="3329968361" sldId="303"/>
        </pc:sldMkLst>
        <pc:spChg chg="mod">
          <ac:chgData name="Matthew Calligaro" userId="9c1e9647689a123b" providerId="LiveId" clId="{F2CEB703-3C5A-480D-B6D3-EB1D59B67FC5}" dt="2020-07-13T21:25:23.195" v="16638" actId="1076"/>
          <ac:spMkLst>
            <pc:docMk/>
            <pc:sldMk cId="3329968361" sldId="303"/>
            <ac:spMk id="4" creationId="{6A972982-3021-44F6-A05A-212A90A2495F}"/>
          </ac:spMkLst>
        </pc:spChg>
        <pc:spChg chg="mod">
          <ac:chgData name="Matthew Calligaro" userId="9c1e9647689a123b" providerId="LiveId" clId="{F2CEB703-3C5A-480D-B6D3-EB1D59B67FC5}" dt="2020-07-13T21:25:28.621" v="16642" actId="1076"/>
          <ac:spMkLst>
            <pc:docMk/>
            <pc:sldMk cId="3329968361" sldId="303"/>
            <ac:spMk id="31" creationId="{FA5AF5B5-B604-456D-B91E-29CA7A251D68}"/>
          </ac:spMkLst>
        </pc:spChg>
      </pc:sldChg>
      <pc:sldChg chg="addSp delSp modSp add mod ord">
        <pc:chgData name="Matthew Calligaro" userId="9c1e9647689a123b" providerId="LiveId" clId="{F2CEB703-3C5A-480D-B6D3-EB1D59B67FC5}" dt="2020-07-15T20:05:27.228" v="20508" actId="1036"/>
        <pc:sldMkLst>
          <pc:docMk/>
          <pc:sldMk cId="476901932" sldId="304"/>
        </pc:sldMkLst>
        <pc:spChg chg="add del mod">
          <ac:chgData name="Matthew Calligaro" userId="9c1e9647689a123b" providerId="LiveId" clId="{F2CEB703-3C5A-480D-B6D3-EB1D59B67FC5}" dt="2020-07-15T19:20:21.521" v="18885" actId="478"/>
          <ac:spMkLst>
            <pc:docMk/>
            <pc:sldMk cId="476901932" sldId="304"/>
            <ac:spMk id="10" creationId="{0B17355B-43C2-441F-8181-32AA4B9A41EC}"/>
          </ac:spMkLst>
        </pc:spChg>
        <pc:spChg chg="mod">
          <ac:chgData name="Matthew Calligaro" userId="9c1e9647689a123b" providerId="LiveId" clId="{F2CEB703-3C5A-480D-B6D3-EB1D59B67FC5}" dt="2020-07-15T19:53:06.300" v="19493" actId="20577"/>
          <ac:spMkLst>
            <pc:docMk/>
            <pc:sldMk cId="476901932" sldId="304"/>
            <ac:spMk id="10242" creationId="{24A05EE7-B24A-460B-A1F8-5ECA75850730}"/>
          </ac:spMkLst>
        </pc:spChg>
        <pc:spChg chg="mod">
          <ac:chgData name="Matthew Calligaro" userId="9c1e9647689a123b" providerId="LiveId" clId="{F2CEB703-3C5A-480D-B6D3-EB1D59B67FC5}" dt="2020-07-15T19:24:22.784" v="19112" actId="20577"/>
          <ac:spMkLst>
            <pc:docMk/>
            <pc:sldMk cId="476901932" sldId="304"/>
            <ac:spMk id="15364" creationId="{DD0E7BE8-56B6-4B10-ACCD-EAAD56E65B5D}"/>
          </ac:spMkLst>
        </pc:spChg>
        <pc:graphicFrameChg chg="add mod">
          <ac:chgData name="Matthew Calligaro" userId="9c1e9647689a123b" providerId="LiveId" clId="{F2CEB703-3C5A-480D-B6D3-EB1D59B67FC5}" dt="2020-07-15T20:05:27.228" v="20508" actId="1036"/>
          <ac:graphicFrameMkLst>
            <pc:docMk/>
            <pc:sldMk cId="476901932" sldId="304"/>
            <ac:graphicFrameMk id="11" creationId="{97C64456-D5FA-4919-B732-55129F669EB5}"/>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2" creationId="{8BA4D2EE-9A41-4DB1-B8CA-034B1A81FEB6}"/>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3" creationId="{2AB0DFE1-9447-44B9-B7DC-74DFFF3B5D2F}"/>
          </ac:graphicFrameMkLst>
        </pc:graphicFrameChg>
        <pc:graphicFrameChg chg="add mod modGraphic">
          <ac:chgData name="Matthew Calligaro" userId="9c1e9647689a123b" providerId="LiveId" clId="{F2CEB703-3C5A-480D-B6D3-EB1D59B67FC5}" dt="2020-07-15T20:05:27.228" v="20508" actId="1036"/>
          <ac:graphicFrameMkLst>
            <pc:docMk/>
            <pc:sldMk cId="476901932" sldId="304"/>
            <ac:graphicFrameMk id="14" creationId="{3727D482-C15E-4871-9165-757962669D6E}"/>
          </ac:graphicFrameMkLst>
        </pc:graphicFrameChg>
        <pc:picChg chg="del">
          <ac:chgData name="Matthew Calligaro" userId="9c1e9647689a123b" providerId="LiveId" clId="{F2CEB703-3C5A-480D-B6D3-EB1D59B67FC5}" dt="2020-07-15T04:51:43.090" v="18827" actId="478"/>
          <ac:picMkLst>
            <pc:docMk/>
            <pc:sldMk cId="476901932" sldId="304"/>
            <ac:picMk id="2050" creationId="{1335EE17-9CEC-4DA3-82A3-7979AA5F061C}"/>
          </ac:picMkLst>
        </pc:picChg>
      </pc:sldChg>
      <pc:sldChg chg="addSp delSp modSp add del mod">
        <pc:chgData name="Matthew Calligaro" userId="9c1e9647689a123b" providerId="LiveId" clId="{F2CEB703-3C5A-480D-B6D3-EB1D59B67FC5}" dt="2020-07-13T21:26:38.355" v="16662" actId="47"/>
        <pc:sldMkLst>
          <pc:docMk/>
          <pc:sldMk cId="978975001" sldId="304"/>
        </pc:sldMkLst>
        <pc:spChg chg="mod">
          <ac:chgData name="Matthew Calligaro" userId="9c1e9647689a123b" providerId="LiveId" clId="{F2CEB703-3C5A-480D-B6D3-EB1D59B67FC5}" dt="2020-07-13T21:26:04.026" v="16652" actId="1076"/>
          <ac:spMkLst>
            <pc:docMk/>
            <pc:sldMk cId="978975001" sldId="304"/>
            <ac:spMk id="4" creationId="{6A972982-3021-44F6-A05A-212A90A2495F}"/>
          </ac:spMkLst>
        </pc:spChg>
        <pc:spChg chg="add del mod">
          <ac:chgData name="Matthew Calligaro" userId="9c1e9647689a123b" providerId="LiveId" clId="{F2CEB703-3C5A-480D-B6D3-EB1D59B67FC5}" dt="2020-07-13T21:25:40.834" v="16645"/>
          <ac:spMkLst>
            <pc:docMk/>
            <pc:sldMk cId="978975001" sldId="304"/>
            <ac:spMk id="30" creationId="{1946309A-2D7F-4000-8CC0-46A7CB3E8C3A}"/>
          </ac:spMkLst>
        </pc:spChg>
        <pc:spChg chg="mod">
          <ac:chgData name="Matthew Calligaro" userId="9c1e9647689a123b" providerId="LiveId" clId="{F2CEB703-3C5A-480D-B6D3-EB1D59B67FC5}" dt="2020-07-13T21:26:14.040" v="16658" actId="1076"/>
          <ac:spMkLst>
            <pc:docMk/>
            <pc:sldMk cId="978975001" sldId="304"/>
            <ac:spMk id="31" creationId="{FA5AF5B5-B604-456D-B91E-29CA7A251D68}"/>
          </ac:spMkLst>
        </pc:spChg>
      </pc:sldChg>
      <pc:sldChg chg="addSp delSp modSp add mod">
        <pc:chgData name="Matthew Calligaro" userId="9c1e9647689a123b" providerId="LiveId" clId="{F2CEB703-3C5A-480D-B6D3-EB1D59B67FC5}" dt="2020-07-15T22:21:25.518" v="22853" actId="121"/>
        <pc:sldMkLst>
          <pc:docMk/>
          <pc:sldMk cId="1962887286" sldId="305"/>
        </pc:sldMkLst>
        <pc:spChg chg="add del mod">
          <ac:chgData name="Matthew Calligaro" userId="9c1e9647689a123b" providerId="LiveId" clId="{F2CEB703-3C5A-480D-B6D3-EB1D59B67FC5}" dt="2020-07-15T19:26:41.389" v="19289" actId="478"/>
          <ac:spMkLst>
            <pc:docMk/>
            <pc:sldMk cId="1962887286" sldId="305"/>
            <ac:spMk id="3" creationId="{9E78F929-B1C3-418E-9E08-00E78FF6CF24}"/>
          </ac:spMkLst>
        </pc:spChg>
        <pc:spChg chg="add del mod">
          <ac:chgData name="Matthew Calligaro" userId="9c1e9647689a123b" providerId="LiveId" clId="{F2CEB703-3C5A-480D-B6D3-EB1D59B67FC5}" dt="2020-07-15T20:00:35.175" v="20339" actId="478"/>
          <ac:spMkLst>
            <pc:docMk/>
            <pc:sldMk cId="1962887286" sldId="305"/>
            <ac:spMk id="15" creationId="{0926A8C5-AAAF-46A4-912F-B6C82BD36C2D}"/>
          </ac:spMkLst>
        </pc:spChg>
        <pc:spChg chg="mod">
          <ac:chgData name="Matthew Calligaro" userId="9c1e9647689a123b" providerId="LiveId" clId="{F2CEB703-3C5A-480D-B6D3-EB1D59B67FC5}" dt="2020-07-15T19:53:03.919" v="19490" actId="20577"/>
          <ac:spMkLst>
            <pc:docMk/>
            <pc:sldMk cId="1962887286" sldId="305"/>
            <ac:spMk id="10242" creationId="{24A05EE7-B24A-460B-A1F8-5ECA75850730}"/>
          </ac:spMkLst>
        </pc:spChg>
        <pc:spChg chg="mod">
          <ac:chgData name="Matthew Calligaro" userId="9c1e9647689a123b" providerId="LiveId" clId="{F2CEB703-3C5A-480D-B6D3-EB1D59B67FC5}" dt="2020-07-15T22:21:05.416" v="22852" actId="20577"/>
          <ac:spMkLst>
            <pc:docMk/>
            <pc:sldMk cId="1962887286" sldId="305"/>
            <ac:spMk id="15364" creationId="{DD0E7BE8-56B6-4B10-ACCD-EAAD56E65B5D}"/>
          </ac:spMkLst>
        </pc:spChg>
        <pc:graphicFrameChg chg="add mod modGraphic">
          <ac:chgData name="Matthew Calligaro" userId="9c1e9647689a123b" providerId="LiveId" clId="{F2CEB703-3C5A-480D-B6D3-EB1D59B67FC5}" dt="2020-07-15T22:21:25.518" v="22853" actId="121"/>
          <ac:graphicFrameMkLst>
            <pc:docMk/>
            <pc:sldMk cId="1962887286" sldId="305"/>
            <ac:graphicFrameMk id="4" creationId="{E7CF2FDE-A9C2-4157-94FA-CE3175231767}"/>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1" creationId="{97C64456-D5FA-4919-B732-55129F669EB5}"/>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2" creationId="{8BA4D2EE-9A41-4DB1-B8CA-034B1A81FEB6}"/>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3" creationId="{2AB0DFE1-9447-44B9-B7DC-74DFFF3B5D2F}"/>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4" creationId="{3727D482-C15E-4871-9165-757962669D6E}"/>
          </ac:graphicFrameMkLst>
        </pc:graphicFrameChg>
      </pc:sldChg>
      <pc:sldChg chg="add del setBg">
        <pc:chgData name="Matthew Calligaro" userId="9c1e9647689a123b" providerId="LiveId" clId="{F2CEB703-3C5A-480D-B6D3-EB1D59B67FC5}" dt="2020-07-15T05:29:11" v="18881"/>
        <pc:sldMkLst>
          <pc:docMk/>
          <pc:sldMk cId="3530686742" sldId="305"/>
        </pc:sldMkLst>
      </pc:sldChg>
      <pc:sldChg chg="modSp add del mod">
        <pc:chgData name="Matthew Calligaro" userId="9c1e9647689a123b" providerId="LiveId" clId="{F2CEB703-3C5A-480D-B6D3-EB1D59B67FC5}" dt="2020-07-13T21:26:38.355" v="16662" actId="47"/>
        <pc:sldMkLst>
          <pc:docMk/>
          <pc:sldMk cId="4043098561" sldId="305"/>
        </pc:sldMkLst>
        <pc:spChg chg="mod">
          <ac:chgData name="Matthew Calligaro" userId="9c1e9647689a123b" providerId="LiveId" clId="{F2CEB703-3C5A-480D-B6D3-EB1D59B67FC5}" dt="2020-07-13T21:26:25.399" v="16660" actId="1076"/>
          <ac:spMkLst>
            <pc:docMk/>
            <pc:sldMk cId="4043098561" sldId="305"/>
            <ac:spMk id="4" creationId="{6A972982-3021-44F6-A05A-212A90A2495F}"/>
          </ac:spMkLst>
        </pc:spChg>
        <pc:spChg chg="mod">
          <ac:chgData name="Matthew Calligaro" userId="9c1e9647689a123b" providerId="LiveId" clId="{F2CEB703-3C5A-480D-B6D3-EB1D59B67FC5}" dt="2020-07-13T21:26:29.238" v="16661" actId="1076"/>
          <ac:spMkLst>
            <pc:docMk/>
            <pc:sldMk cId="4043098561" sldId="305"/>
            <ac:spMk id="31" creationId="{FA5AF5B5-B604-456D-B91E-29CA7A251D68}"/>
          </ac:spMkLst>
        </pc:spChg>
      </pc:sldChg>
      <pc:sldChg chg="delSp modSp add mod ord">
        <pc:chgData name="Matthew Calligaro" userId="9c1e9647689a123b" providerId="LiveId" clId="{F2CEB703-3C5A-480D-B6D3-EB1D59B67FC5}" dt="2020-07-15T22:16:50.813" v="22850" actId="20577"/>
        <pc:sldMkLst>
          <pc:docMk/>
          <pc:sldMk cId="2471262956" sldId="306"/>
        </pc:sldMkLst>
        <pc:spChg chg="mod">
          <ac:chgData name="Matthew Calligaro" userId="9c1e9647689a123b" providerId="LiveId" clId="{F2CEB703-3C5A-480D-B6D3-EB1D59B67FC5}" dt="2020-07-15T19:53:08.654" v="19496" actId="20577"/>
          <ac:spMkLst>
            <pc:docMk/>
            <pc:sldMk cId="2471262956" sldId="306"/>
            <ac:spMk id="10242" creationId="{24A05EE7-B24A-460B-A1F8-5ECA75850730}"/>
          </ac:spMkLst>
        </pc:spChg>
        <pc:spChg chg="mod">
          <ac:chgData name="Matthew Calligaro" userId="9c1e9647689a123b" providerId="LiveId" clId="{F2CEB703-3C5A-480D-B6D3-EB1D59B67FC5}" dt="2020-07-15T22:16:50.813" v="22850" actId="20577"/>
          <ac:spMkLst>
            <pc:docMk/>
            <pc:sldMk cId="2471262956" sldId="306"/>
            <ac:spMk id="15364" creationId="{DD0E7BE8-56B6-4B10-ACCD-EAAD56E65B5D}"/>
          </ac:spMkLst>
        </pc:spChg>
        <pc:graphicFrameChg chg="del">
          <ac:chgData name="Matthew Calligaro" userId="9c1e9647689a123b" providerId="LiveId" clId="{F2CEB703-3C5A-480D-B6D3-EB1D59B67FC5}" dt="2020-07-15T19:53:55.740" v="19646" actId="478"/>
          <ac:graphicFrameMkLst>
            <pc:docMk/>
            <pc:sldMk cId="2471262956" sldId="306"/>
            <ac:graphicFrameMk id="4" creationId="{E7CF2FDE-A9C2-4157-94FA-CE3175231767}"/>
          </ac:graphicFrameMkLst>
        </pc:graphicFrameChg>
      </pc:sldChg>
      <pc:sldChg chg="modSp add mod">
        <pc:chgData name="Matthew Calligaro" userId="9c1e9647689a123b" providerId="LiveId" clId="{F2CEB703-3C5A-480D-B6D3-EB1D59B67FC5}" dt="2020-07-16T18:02:54.796" v="22877" actId="20577"/>
        <pc:sldMkLst>
          <pc:docMk/>
          <pc:sldMk cId="4213962467" sldId="307"/>
        </pc:sldMkLst>
        <pc:spChg chg="mod">
          <ac:chgData name="Matthew Calligaro" userId="9c1e9647689a123b" providerId="LiveId" clId="{F2CEB703-3C5A-480D-B6D3-EB1D59B67FC5}" dt="2020-07-16T18:02:54.796" v="22877" actId="20577"/>
          <ac:spMkLst>
            <pc:docMk/>
            <pc:sldMk cId="4213962467" sldId="307"/>
            <ac:spMk id="15364" creationId="{DD0E7BE8-56B6-4B10-ACCD-EAAD56E65B5D}"/>
          </ac:spMkLst>
        </pc:spChg>
      </pc:sldChg>
      <pc:sldChg chg="addSp delSp modSp add mod">
        <pc:chgData name="Matthew Calligaro" userId="9c1e9647689a123b" providerId="LiveId" clId="{F2CEB703-3C5A-480D-B6D3-EB1D59B67FC5}" dt="2020-07-16T18:06:54.816" v="22945" actId="478"/>
        <pc:sldMkLst>
          <pc:docMk/>
          <pc:sldMk cId="539069464" sldId="308"/>
        </pc:sldMkLst>
        <pc:spChg chg="add mod">
          <ac:chgData name="Matthew Calligaro" userId="9c1e9647689a123b" providerId="LiveId" clId="{F2CEB703-3C5A-480D-B6D3-EB1D59B67FC5}" dt="2020-07-15T20:35:06.126" v="21571" actId="1036"/>
          <ac:spMkLst>
            <pc:docMk/>
            <pc:sldMk cId="539069464" sldId="308"/>
            <ac:spMk id="3" creationId="{183F3504-2C26-495E-80F8-596F7773F30A}"/>
          </ac:spMkLst>
        </pc:spChg>
        <pc:spChg chg="add del mod">
          <ac:chgData name="Matthew Calligaro" userId="9c1e9647689a123b" providerId="LiveId" clId="{F2CEB703-3C5A-480D-B6D3-EB1D59B67FC5}" dt="2020-07-16T18:06:54.816" v="22945" actId="478"/>
          <ac:spMkLst>
            <pc:docMk/>
            <pc:sldMk cId="539069464" sldId="308"/>
            <ac:spMk id="4" creationId="{1D03B837-45BF-4663-BB63-D12115FF32E1}"/>
          </ac:spMkLst>
        </pc:spChg>
        <pc:spChg chg="mod">
          <ac:chgData name="Matthew Calligaro" userId="9c1e9647689a123b" providerId="LiveId" clId="{F2CEB703-3C5A-480D-B6D3-EB1D59B67FC5}" dt="2020-07-15T20:35:13.751" v="21582" actId="20577"/>
          <ac:spMkLst>
            <pc:docMk/>
            <pc:sldMk cId="539069464" sldId="308"/>
            <ac:spMk id="15364" creationId="{DD0E7BE8-56B6-4B10-ACCD-EAAD56E65B5D}"/>
          </ac:spMkLst>
        </pc:spChg>
      </pc:sldChg>
      <pc:sldChg chg="addSp delSp modSp add mod ord setBg">
        <pc:chgData name="Matthew Calligaro" userId="9c1e9647689a123b" providerId="LiveId" clId="{F2CEB703-3C5A-480D-B6D3-EB1D59B67FC5}" dt="2020-07-16T18:12:55.873" v="22946" actId="478"/>
        <pc:sldMkLst>
          <pc:docMk/>
          <pc:sldMk cId="1322649578" sldId="309"/>
        </pc:sldMkLst>
        <pc:spChg chg="add del mod">
          <ac:chgData name="Matthew Calligaro" userId="9c1e9647689a123b" providerId="LiveId" clId="{F2CEB703-3C5A-480D-B6D3-EB1D59B67FC5}" dt="2020-07-15T20:37:36.554" v="21739" actId="478"/>
          <ac:spMkLst>
            <pc:docMk/>
            <pc:sldMk cId="1322649578" sldId="309"/>
            <ac:spMk id="3" creationId="{109B7382-26B4-4428-9B62-44801F2EF68F}"/>
          </ac:spMkLst>
        </pc:spChg>
        <pc:spChg chg="add mod">
          <ac:chgData name="Matthew Calligaro" userId="9c1e9647689a123b" providerId="LiveId" clId="{F2CEB703-3C5A-480D-B6D3-EB1D59B67FC5}" dt="2020-07-15T20:37:44.673" v="21742" actId="1076"/>
          <ac:spMkLst>
            <pc:docMk/>
            <pc:sldMk cId="1322649578" sldId="309"/>
            <ac:spMk id="4" creationId="{E0235C0C-9634-4D85-AF74-41C2329C8964}"/>
          </ac:spMkLst>
        </pc:spChg>
        <pc:spChg chg="add mod">
          <ac:chgData name="Matthew Calligaro" userId="9c1e9647689a123b" providerId="LiveId" clId="{F2CEB703-3C5A-480D-B6D3-EB1D59B67FC5}" dt="2020-07-15T20:39:09.234" v="21805" actId="1076"/>
          <ac:spMkLst>
            <pc:docMk/>
            <pc:sldMk cId="1322649578" sldId="309"/>
            <ac:spMk id="5" creationId="{316FB023-E6A0-439E-A202-B8C38D3D5598}"/>
          </ac:spMkLst>
        </pc:spChg>
        <pc:spChg chg="add mod">
          <ac:chgData name="Matthew Calligaro" userId="9c1e9647689a123b" providerId="LiveId" clId="{F2CEB703-3C5A-480D-B6D3-EB1D59B67FC5}" dt="2020-07-15T20:39:04.498" v="21802" actId="1076"/>
          <ac:spMkLst>
            <pc:docMk/>
            <pc:sldMk cId="1322649578" sldId="309"/>
            <ac:spMk id="11" creationId="{B415ADE7-9BB3-4EBD-908B-16B7A85646D0}"/>
          </ac:spMkLst>
        </pc:spChg>
        <pc:spChg chg="add mod">
          <ac:chgData name="Matthew Calligaro" userId="9c1e9647689a123b" providerId="LiveId" clId="{F2CEB703-3C5A-480D-B6D3-EB1D59B67FC5}" dt="2020-07-15T20:38:53.615" v="21799" actId="1036"/>
          <ac:spMkLst>
            <pc:docMk/>
            <pc:sldMk cId="1322649578" sldId="309"/>
            <ac:spMk id="12" creationId="{79BF870F-ADFF-48DE-824F-728FB82E281A}"/>
          </ac:spMkLst>
        </pc:spChg>
        <pc:spChg chg="add mod">
          <ac:chgData name="Matthew Calligaro" userId="9c1e9647689a123b" providerId="LiveId" clId="{F2CEB703-3C5A-480D-B6D3-EB1D59B67FC5}" dt="2020-07-15T20:39:28.260" v="21827" actId="1037"/>
          <ac:spMkLst>
            <pc:docMk/>
            <pc:sldMk cId="1322649578" sldId="309"/>
            <ac:spMk id="13" creationId="{EB118721-D239-41CA-A7AB-D70D5C764BBE}"/>
          </ac:spMkLst>
        </pc:spChg>
        <pc:spChg chg="add del mod">
          <ac:chgData name="Matthew Calligaro" userId="9c1e9647689a123b" providerId="LiveId" clId="{F2CEB703-3C5A-480D-B6D3-EB1D59B67FC5}" dt="2020-07-16T18:12:55.873" v="22946" actId="478"/>
          <ac:spMkLst>
            <pc:docMk/>
            <pc:sldMk cId="1322649578" sldId="309"/>
            <ac:spMk id="14" creationId="{3F116DB6-D611-43DE-B7F0-B65A6D5B46EA}"/>
          </ac:spMkLst>
        </pc:spChg>
        <pc:spChg chg="mod">
          <ac:chgData name="Matthew Calligaro" userId="9c1e9647689a123b" providerId="LiveId" clId="{F2CEB703-3C5A-480D-B6D3-EB1D59B67FC5}" dt="2020-07-15T20:35:29.649" v="21596" actId="20577"/>
          <ac:spMkLst>
            <pc:docMk/>
            <pc:sldMk cId="1322649578" sldId="309"/>
            <ac:spMk id="10242" creationId="{24A05EE7-B24A-460B-A1F8-5ECA75850730}"/>
          </ac:spMkLst>
        </pc:spChg>
        <pc:spChg chg="mod">
          <ac:chgData name="Matthew Calligaro" userId="9c1e9647689a123b" providerId="LiveId" clId="{F2CEB703-3C5A-480D-B6D3-EB1D59B67FC5}" dt="2020-07-15T20:36:42.098" v="21733" actId="14100"/>
          <ac:spMkLst>
            <pc:docMk/>
            <pc:sldMk cId="1322649578" sldId="309"/>
            <ac:spMk id="15364" creationId="{DD0E7BE8-56B6-4B10-ACCD-EAAD56E65B5D}"/>
          </ac:spMkLst>
        </pc:spChg>
      </pc:sldChg>
      <pc:sldChg chg="addSp delSp modSp add mod">
        <pc:chgData name="Matthew Calligaro" userId="9c1e9647689a123b" providerId="LiveId" clId="{F2CEB703-3C5A-480D-B6D3-EB1D59B67FC5}" dt="2020-07-16T18:13:00.404" v="22949" actId="478"/>
        <pc:sldMkLst>
          <pc:docMk/>
          <pc:sldMk cId="3274473947" sldId="310"/>
        </pc:sldMkLst>
        <pc:spChg chg="del">
          <ac:chgData name="Matthew Calligaro" userId="9c1e9647689a123b" providerId="LiveId" clId="{F2CEB703-3C5A-480D-B6D3-EB1D59B67FC5}" dt="2020-07-15T22:00:28.602" v="21964" actId="478"/>
          <ac:spMkLst>
            <pc:docMk/>
            <pc:sldMk cId="3274473947" sldId="310"/>
            <ac:spMk id="4" creationId="{E0235C0C-9634-4D85-AF74-41C2329C8964}"/>
          </ac:spMkLst>
        </pc:spChg>
        <pc:spChg chg="add del mod">
          <ac:chgData name="Matthew Calligaro" userId="9c1e9647689a123b" providerId="LiveId" clId="{F2CEB703-3C5A-480D-B6D3-EB1D59B67FC5}" dt="2020-07-15T22:05:38.630" v="22374" actId="1076"/>
          <ac:spMkLst>
            <pc:docMk/>
            <pc:sldMk cId="3274473947" sldId="310"/>
            <ac:spMk id="5" creationId="{316FB023-E6A0-439E-A202-B8C38D3D5598}"/>
          </ac:spMkLst>
        </pc:spChg>
        <pc:spChg chg="del">
          <ac:chgData name="Matthew Calligaro" userId="9c1e9647689a123b" providerId="LiveId" clId="{F2CEB703-3C5A-480D-B6D3-EB1D59B67FC5}" dt="2020-07-15T22:01:49.713" v="22192" actId="478"/>
          <ac:spMkLst>
            <pc:docMk/>
            <pc:sldMk cId="3274473947" sldId="310"/>
            <ac:spMk id="11" creationId="{B415ADE7-9BB3-4EBD-908B-16B7A85646D0}"/>
          </ac:spMkLst>
        </pc:spChg>
        <pc:spChg chg="add del mod">
          <ac:chgData name="Matthew Calligaro" userId="9c1e9647689a123b" providerId="LiveId" clId="{F2CEB703-3C5A-480D-B6D3-EB1D59B67FC5}" dt="2020-07-16T18:13:00.404" v="22949" actId="478"/>
          <ac:spMkLst>
            <pc:docMk/>
            <pc:sldMk cId="3274473947" sldId="310"/>
            <ac:spMk id="11" creationId="{DBD2E6CA-FFC4-4003-AF8B-C5FE404A0B91}"/>
          </ac:spMkLst>
        </pc:spChg>
        <pc:spChg chg="del">
          <ac:chgData name="Matthew Calligaro" userId="9c1e9647689a123b" providerId="LiveId" clId="{F2CEB703-3C5A-480D-B6D3-EB1D59B67FC5}" dt="2020-07-15T22:02:11.011" v="22224" actId="478"/>
          <ac:spMkLst>
            <pc:docMk/>
            <pc:sldMk cId="3274473947" sldId="310"/>
            <ac:spMk id="12" creationId="{79BF870F-ADFF-48DE-824F-728FB82E281A}"/>
          </ac:spMkLst>
        </pc:spChg>
        <pc:spChg chg="mod">
          <ac:chgData name="Matthew Calligaro" userId="9c1e9647689a123b" providerId="LiveId" clId="{F2CEB703-3C5A-480D-B6D3-EB1D59B67FC5}" dt="2020-07-15T22:12:26.376" v="22692" actId="1038"/>
          <ac:spMkLst>
            <pc:docMk/>
            <pc:sldMk cId="3274473947" sldId="310"/>
            <ac:spMk id="13" creationId="{EB118721-D239-41CA-A7AB-D70D5C764BBE}"/>
          </ac:spMkLst>
        </pc:spChg>
        <pc:spChg chg="mod">
          <ac:chgData name="Matthew Calligaro" userId="9c1e9647689a123b" providerId="LiveId" clId="{F2CEB703-3C5A-480D-B6D3-EB1D59B67FC5}" dt="2020-07-15T22:06:06.706" v="22392" actId="113"/>
          <ac:spMkLst>
            <pc:docMk/>
            <pc:sldMk cId="3274473947" sldId="310"/>
            <ac:spMk id="15364" creationId="{DD0E7BE8-56B6-4B10-ACCD-EAAD56E65B5D}"/>
          </ac:spMkLst>
        </pc:spChg>
        <pc:graphicFrameChg chg="add mod">
          <ac:chgData name="Matthew Calligaro" userId="9c1e9647689a123b" providerId="LiveId" clId="{F2CEB703-3C5A-480D-B6D3-EB1D59B67FC5}" dt="2020-07-15T22:13:21.228" v="22702" actId="1036"/>
          <ac:graphicFrameMkLst>
            <pc:docMk/>
            <pc:sldMk cId="3274473947" sldId="310"/>
            <ac:graphicFrameMk id="14" creationId="{E287EB46-801D-470F-9973-49D322915343}"/>
          </ac:graphicFrameMkLst>
        </pc:graphicFrameChg>
      </pc:sldChg>
      <pc:sldChg chg="new del">
        <pc:chgData name="Matthew Calligaro" userId="9c1e9647689a123b" providerId="LiveId" clId="{F2CEB703-3C5A-480D-B6D3-EB1D59B67FC5}" dt="2020-07-15T22:06:03.105" v="22391" actId="680"/>
        <pc:sldMkLst>
          <pc:docMk/>
          <pc:sldMk cId="1308832824" sldId="311"/>
        </pc:sldMkLst>
      </pc:sldChg>
      <pc:sldChg chg="addSp delSp modSp add mod ord">
        <pc:chgData name="Matthew Calligaro" userId="9c1e9647689a123b" providerId="LiveId" clId="{F2CEB703-3C5A-480D-B6D3-EB1D59B67FC5}" dt="2020-07-16T18:13:01.590" v="22950" actId="478"/>
        <pc:sldMkLst>
          <pc:docMk/>
          <pc:sldMk cId="3668705626" sldId="311"/>
        </pc:sldMkLst>
        <pc:spChg chg="add mod">
          <ac:chgData name="Matthew Calligaro" userId="9c1e9647689a123b" providerId="LiveId" clId="{F2CEB703-3C5A-480D-B6D3-EB1D59B67FC5}" dt="2020-07-15T22:10:39.090" v="22688" actId="1076"/>
          <ac:spMkLst>
            <pc:docMk/>
            <pc:sldMk cId="3668705626" sldId="311"/>
            <ac:spMk id="3" creationId="{A53F0645-04AB-4157-A8DB-9F6072EFF7EE}"/>
          </ac:spMkLst>
        </pc:spChg>
        <pc:spChg chg="del">
          <ac:chgData name="Matthew Calligaro" userId="9c1e9647689a123b" providerId="LiveId" clId="{F2CEB703-3C5A-480D-B6D3-EB1D59B67FC5}" dt="2020-07-15T22:06:25.609" v="22396" actId="478"/>
          <ac:spMkLst>
            <pc:docMk/>
            <pc:sldMk cId="3668705626" sldId="311"/>
            <ac:spMk id="4" creationId="{E0235C0C-9634-4D85-AF74-41C2329C8964}"/>
          </ac:spMkLst>
        </pc:spChg>
        <pc:spChg chg="del">
          <ac:chgData name="Matthew Calligaro" userId="9c1e9647689a123b" providerId="LiveId" clId="{F2CEB703-3C5A-480D-B6D3-EB1D59B67FC5}" dt="2020-07-15T22:06:33.079" v="22399" actId="478"/>
          <ac:spMkLst>
            <pc:docMk/>
            <pc:sldMk cId="3668705626" sldId="311"/>
            <ac:spMk id="5" creationId="{316FB023-E6A0-439E-A202-B8C38D3D5598}"/>
          </ac:spMkLst>
        </pc:spChg>
        <pc:spChg chg="add del mod">
          <ac:chgData name="Matthew Calligaro" userId="9c1e9647689a123b" providerId="LiveId" clId="{F2CEB703-3C5A-480D-B6D3-EB1D59B67FC5}" dt="2020-07-16T18:13:01.590" v="22950" actId="478"/>
          <ac:spMkLst>
            <pc:docMk/>
            <pc:sldMk cId="3668705626" sldId="311"/>
            <ac:spMk id="10" creationId="{E3D68511-F198-4CB0-9617-0E0EA55D1A37}"/>
          </ac:spMkLst>
        </pc:spChg>
        <pc:spChg chg="del">
          <ac:chgData name="Matthew Calligaro" userId="9c1e9647689a123b" providerId="LiveId" clId="{F2CEB703-3C5A-480D-B6D3-EB1D59B67FC5}" dt="2020-07-15T22:06:33.079" v="22399" actId="478"/>
          <ac:spMkLst>
            <pc:docMk/>
            <pc:sldMk cId="3668705626" sldId="311"/>
            <ac:spMk id="11" creationId="{B415ADE7-9BB3-4EBD-908B-16B7A85646D0}"/>
          </ac:spMkLst>
        </pc:spChg>
        <pc:spChg chg="del">
          <ac:chgData name="Matthew Calligaro" userId="9c1e9647689a123b" providerId="LiveId" clId="{F2CEB703-3C5A-480D-B6D3-EB1D59B67FC5}" dt="2020-07-15T22:06:33.079" v="22399" actId="478"/>
          <ac:spMkLst>
            <pc:docMk/>
            <pc:sldMk cId="3668705626" sldId="311"/>
            <ac:spMk id="12" creationId="{79BF870F-ADFF-48DE-824F-728FB82E281A}"/>
          </ac:spMkLst>
        </pc:spChg>
        <pc:spChg chg="del">
          <ac:chgData name="Matthew Calligaro" userId="9c1e9647689a123b" providerId="LiveId" clId="{F2CEB703-3C5A-480D-B6D3-EB1D59B67FC5}" dt="2020-07-15T22:06:33.079" v="22399" actId="478"/>
          <ac:spMkLst>
            <pc:docMk/>
            <pc:sldMk cId="3668705626" sldId="311"/>
            <ac:spMk id="13" creationId="{EB118721-D239-41CA-A7AB-D70D5C764BBE}"/>
          </ac:spMkLst>
        </pc:spChg>
        <pc:spChg chg="mod">
          <ac:chgData name="Matthew Calligaro" userId="9c1e9647689a123b" providerId="LiveId" clId="{F2CEB703-3C5A-480D-B6D3-EB1D59B67FC5}" dt="2020-07-15T22:10:49.909" v="22691" actId="14100"/>
          <ac:spMkLst>
            <pc:docMk/>
            <pc:sldMk cId="3668705626" sldId="311"/>
            <ac:spMk id="15364" creationId="{DD0E7BE8-56B6-4B10-ACCD-EAAD56E65B5D}"/>
          </ac:spMkLst>
        </pc:spChg>
        <pc:graphicFrameChg chg="add del mod">
          <ac:chgData name="Matthew Calligaro" userId="9c1e9647689a123b" providerId="LiveId" clId="{F2CEB703-3C5A-480D-B6D3-EB1D59B67FC5}" dt="2020-07-15T22:13:08.699" v="22696"/>
          <ac:graphicFrameMkLst>
            <pc:docMk/>
            <pc:sldMk cId="3668705626" sldId="311"/>
            <ac:graphicFrameMk id="14" creationId="{E5827CBD-1C7A-41A3-88DF-AFE06EF0816D}"/>
          </ac:graphicFrameMkLst>
        </pc:graphicFrameChg>
      </pc:sldChg>
      <pc:sldChg chg="addSp delSp modSp add mod">
        <pc:chgData name="Matthew Calligaro" userId="9c1e9647689a123b" providerId="LiveId" clId="{F2CEB703-3C5A-480D-B6D3-EB1D59B67FC5}" dt="2020-07-16T18:13:02.687" v="22951" actId="478"/>
        <pc:sldMkLst>
          <pc:docMk/>
          <pc:sldMk cId="3780857515" sldId="312"/>
        </pc:sldMkLst>
        <pc:spChg chg="del">
          <ac:chgData name="Matthew Calligaro" userId="9c1e9647689a123b" providerId="LiveId" clId="{F2CEB703-3C5A-480D-B6D3-EB1D59B67FC5}" dt="2020-07-15T22:15:14.743" v="22832" actId="478"/>
          <ac:spMkLst>
            <pc:docMk/>
            <pc:sldMk cId="3780857515" sldId="312"/>
            <ac:spMk id="3" creationId="{A53F0645-04AB-4157-A8DB-9F6072EFF7EE}"/>
          </ac:spMkLst>
        </pc:spChg>
        <pc:spChg chg="add del">
          <ac:chgData name="Matthew Calligaro" userId="9c1e9647689a123b" providerId="LiveId" clId="{F2CEB703-3C5A-480D-B6D3-EB1D59B67FC5}" dt="2020-07-16T18:13:02.687" v="22951" actId="478"/>
          <ac:spMkLst>
            <pc:docMk/>
            <pc:sldMk cId="3780857515" sldId="312"/>
            <ac:spMk id="3" creationId="{DD534DD4-ACF8-46E6-8C94-D725D0017A80}"/>
          </ac:spMkLst>
        </pc:spChg>
        <pc:spChg chg="add mod">
          <ac:chgData name="Matthew Calligaro" userId="9c1e9647689a123b" providerId="LiveId" clId="{F2CEB703-3C5A-480D-B6D3-EB1D59B67FC5}" dt="2020-07-15T22:15:45.261" v="22836" actId="1076"/>
          <ac:spMkLst>
            <pc:docMk/>
            <pc:sldMk cId="3780857515" sldId="312"/>
            <ac:spMk id="4" creationId="{2CE07A23-31EA-47D6-89D5-F2238015EA2D}"/>
          </ac:spMkLst>
        </pc:spChg>
        <pc:spChg chg="mod">
          <ac:chgData name="Matthew Calligaro" userId="9c1e9647689a123b" providerId="LiveId" clId="{F2CEB703-3C5A-480D-B6D3-EB1D59B67FC5}" dt="2020-07-15T22:15:11.623" v="22831" actId="20577"/>
          <ac:spMkLst>
            <pc:docMk/>
            <pc:sldMk cId="3780857515" sldId="312"/>
            <ac:spMk id="15364" creationId="{DD0E7BE8-56B6-4B10-ACCD-EAAD56E65B5D}"/>
          </ac:spMkLst>
        </pc:spChg>
      </pc:sldChg>
      <pc:sldChg chg="addSp delSp modSp add mod ord">
        <pc:chgData name="Matthew Calligaro" userId="9c1e9647689a123b" providerId="LiveId" clId="{F2CEB703-3C5A-480D-B6D3-EB1D59B67FC5}" dt="2020-07-16T18:12:57.397" v="22947" actId="478"/>
        <pc:sldMkLst>
          <pc:docMk/>
          <pc:sldMk cId="3157685789" sldId="313"/>
        </pc:sldMkLst>
        <pc:spChg chg="add del mod">
          <ac:chgData name="Matthew Calligaro" userId="9c1e9647689a123b" providerId="LiveId" clId="{F2CEB703-3C5A-480D-B6D3-EB1D59B67FC5}" dt="2020-07-16T18:12:57.397" v="22947" actId="478"/>
          <ac:spMkLst>
            <pc:docMk/>
            <pc:sldMk cId="3157685789" sldId="313"/>
            <ac:spMk id="10" creationId="{03935900-ED20-4912-8470-EDCB141B3253}"/>
          </ac:spMkLst>
        </pc:spChg>
        <pc:spChg chg="mod">
          <ac:chgData name="Matthew Calligaro" userId="9c1e9647689a123b" providerId="LiveId" clId="{F2CEB703-3C5A-480D-B6D3-EB1D59B67FC5}" dt="2020-07-15T22:16:26.149" v="22838" actId="20577"/>
          <ac:spMkLst>
            <pc:docMk/>
            <pc:sldMk cId="3157685789" sldId="313"/>
            <ac:spMk id="15364" creationId="{DD0E7BE8-56B6-4B10-ACCD-EAAD56E65B5D}"/>
          </ac:spMkLst>
        </pc:spChg>
        <pc:graphicFrameChg chg="del">
          <ac:chgData name="Matthew Calligaro" userId="9c1e9647689a123b" providerId="LiveId" clId="{F2CEB703-3C5A-480D-B6D3-EB1D59B67FC5}" dt="2020-07-15T22:16:28.194" v="22839" actId="478"/>
          <ac:graphicFrameMkLst>
            <pc:docMk/>
            <pc:sldMk cId="3157685789" sldId="313"/>
            <ac:graphicFrameMk id="14" creationId="{E287EB46-801D-470F-9973-49D322915343}"/>
          </ac:graphicFrameMkLst>
        </pc:graphicFrameChg>
      </pc:sldChg>
      <pc:sldChg chg="addSp delSp modSp add mod ord">
        <pc:chgData name="Matthew Calligaro" userId="9c1e9647689a123b" providerId="LiveId" clId="{F2CEB703-3C5A-480D-B6D3-EB1D59B67FC5}" dt="2020-07-16T18:12:58.639" v="22948" actId="478"/>
        <pc:sldMkLst>
          <pc:docMk/>
          <pc:sldMk cId="821202786" sldId="314"/>
        </pc:sldMkLst>
        <pc:spChg chg="add del mod">
          <ac:chgData name="Matthew Calligaro" userId="9c1e9647689a123b" providerId="LiveId" clId="{F2CEB703-3C5A-480D-B6D3-EB1D59B67FC5}" dt="2020-07-16T18:12:58.639" v="22948" actId="478"/>
          <ac:spMkLst>
            <pc:docMk/>
            <pc:sldMk cId="821202786" sldId="314"/>
            <ac:spMk id="10" creationId="{461958E5-64B0-449D-B45F-E4F43388F635}"/>
          </ac:spMkLst>
        </pc:spChg>
        <pc:graphicFrameChg chg="del">
          <ac:chgData name="Matthew Calligaro" userId="9c1e9647689a123b" providerId="LiveId" clId="{F2CEB703-3C5A-480D-B6D3-EB1D59B67FC5}" dt="2020-07-15T22:16:36.382" v="22843" actId="478"/>
          <ac:graphicFrameMkLst>
            <pc:docMk/>
            <pc:sldMk cId="821202786" sldId="314"/>
            <ac:graphicFrameMk id="14" creationId="{E287EB46-801D-470F-9973-49D322915343}"/>
          </ac:graphicFrameMkLst>
        </pc:graphicFrameChg>
      </pc:sldChg>
      <pc:sldChg chg="addSp modSp add mod ord">
        <pc:chgData name="Matthew Calligaro" userId="9c1e9647689a123b" providerId="LiveId" clId="{F2CEB703-3C5A-480D-B6D3-EB1D59B67FC5}" dt="2020-07-20T02:54:46.479" v="24260" actId="1076"/>
        <pc:sldMkLst>
          <pc:docMk/>
          <pc:sldMk cId="2018196319" sldId="315"/>
        </pc:sldMkLst>
        <pc:spChg chg="add mod">
          <ac:chgData name="Matthew Calligaro" userId="9c1e9647689a123b" providerId="LiveId" clId="{F2CEB703-3C5A-480D-B6D3-EB1D59B67FC5}" dt="2020-07-20T02:54:07.560" v="24233" actId="1035"/>
          <ac:spMkLst>
            <pc:docMk/>
            <pc:sldMk cId="2018196319" sldId="315"/>
            <ac:spMk id="10" creationId="{96715731-704C-4F13-81A4-1CCB50A06918}"/>
          </ac:spMkLst>
        </pc:spChg>
        <pc:spChg chg="add mod">
          <ac:chgData name="Matthew Calligaro" userId="9c1e9647689a123b" providerId="LiveId" clId="{F2CEB703-3C5A-480D-B6D3-EB1D59B67FC5}" dt="2020-07-20T02:54:07.560" v="24233" actId="1035"/>
          <ac:spMkLst>
            <pc:docMk/>
            <pc:sldMk cId="2018196319" sldId="315"/>
            <ac:spMk id="11" creationId="{40CFC916-4BE6-4764-A336-92A98AA4AAB4}"/>
          </ac:spMkLst>
        </pc:spChg>
        <pc:spChg chg="add mod">
          <ac:chgData name="Matthew Calligaro" userId="9c1e9647689a123b" providerId="LiveId" clId="{F2CEB703-3C5A-480D-B6D3-EB1D59B67FC5}" dt="2020-07-20T02:54:07.560" v="24233" actId="1035"/>
          <ac:spMkLst>
            <pc:docMk/>
            <pc:sldMk cId="2018196319" sldId="315"/>
            <ac:spMk id="12" creationId="{5037FA24-CEF7-4403-8AD8-CD85964B19AA}"/>
          </ac:spMkLst>
        </pc:spChg>
        <pc:spChg chg="add mod">
          <ac:chgData name="Matthew Calligaro" userId="9c1e9647689a123b" providerId="LiveId" clId="{F2CEB703-3C5A-480D-B6D3-EB1D59B67FC5}" dt="2020-07-20T02:54:07.560" v="24233" actId="1035"/>
          <ac:spMkLst>
            <pc:docMk/>
            <pc:sldMk cId="2018196319" sldId="315"/>
            <ac:spMk id="13" creationId="{945A9723-F293-4F62-A50B-83A379BB6D70}"/>
          </ac:spMkLst>
        </pc:spChg>
        <pc:spChg chg="add mod">
          <ac:chgData name="Matthew Calligaro" userId="9c1e9647689a123b" providerId="LiveId" clId="{F2CEB703-3C5A-480D-B6D3-EB1D59B67FC5}" dt="2020-07-20T02:54:46.479" v="24260" actId="1076"/>
          <ac:spMkLst>
            <pc:docMk/>
            <pc:sldMk cId="2018196319" sldId="315"/>
            <ac:spMk id="14" creationId="{CCEE8A72-1395-4199-ACF7-933A5D4ADE74}"/>
          </ac:spMkLst>
        </pc:spChg>
        <pc:spChg chg="mod">
          <ac:chgData name="Matthew Calligaro" userId="9c1e9647689a123b" providerId="LiveId" clId="{F2CEB703-3C5A-480D-B6D3-EB1D59B67FC5}" dt="2020-07-16T20:09:57.331" v="22992" actId="20577"/>
          <ac:spMkLst>
            <pc:docMk/>
            <pc:sldMk cId="2018196319" sldId="315"/>
            <ac:spMk id="10242" creationId="{24A05EE7-B24A-460B-A1F8-5ECA75850730}"/>
          </ac:spMkLst>
        </pc:spChg>
        <pc:spChg chg="mod">
          <ac:chgData name="Matthew Calligaro" userId="9c1e9647689a123b" providerId="LiveId" clId="{F2CEB703-3C5A-480D-B6D3-EB1D59B67FC5}" dt="2020-07-20T02:53:59.441" v="24223" actId="6549"/>
          <ac:spMkLst>
            <pc:docMk/>
            <pc:sldMk cId="2018196319" sldId="315"/>
            <ac:spMk id="15364" creationId="{DD0E7BE8-56B6-4B10-ACCD-EAAD56E65B5D}"/>
          </ac:spMkLst>
        </pc:spChg>
        <pc:graphicFrameChg chg="add mod modGraphic">
          <ac:chgData name="Matthew Calligaro" userId="9c1e9647689a123b" providerId="LiveId" clId="{F2CEB703-3C5A-480D-B6D3-EB1D59B67FC5}" dt="2020-07-20T02:54:07.560" v="24233" actId="1035"/>
          <ac:graphicFrameMkLst>
            <pc:docMk/>
            <pc:sldMk cId="2018196319" sldId="315"/>
            <ac:graphicFrameMk id="3" creationId="{F36B6E61-9E24-4189-90B5-901A444DC7E6}"/>
          </ac:graphicFrameMkLst>
        </pc:graphicFrameChg>
      </pc:sldChg>
      <pc:sldChg chg="addSp delSp modSp add del mod ord setBg">
        <pc:chgData name="Matthew Calligaro" userId="9c1e9647689a123b" providerId="LiveId" clId="{F2CEB703-3C5A-480D-B6D3-EB1D59B67FC5}" dt="2020-07-20T03:16:31.643" v="26392" actId="47"/>
        <pc:sldMkLst>
          <pc:docMk/>
          <pc:sldMk cId="2415165870" sldId="316"/>
        </pc:sldMkLst>
        <pc:spChg chg="add del">
          <ac:chgData name="Matthew Calligaro" userId="9c1e9647689a123b" providerId="LiveId" clId="{F2CEB703-3C5A-480D-B6D3-EB1D59B67FC5}" dt="2020-07-17T18:11:26.292" v="23393" actId="478"/>
          <ac:spMkLst>
            <pc:docMk/>
            <pc:sldMk cId="2415165870" sldId="316"/>
            <ac:spMk id="4" creationId="{2ACB2930-AFA6-48B9-A0A4-798D016387F3}"/>
          </ac:spMkLst>
        </pc:spChg>
        <pc:spChg chg="add del mod">
          <ac:chgData name="Matthew Calligaro" userId="9c1e9647689a123b" providerId="LiveId" clId="{F2CEB703-3C5A-480D-B6D3-EB1D59B67FC5}" dt="2020-07-16T20:18:29.494" v="23146" actId="478"/>
          <ac:spMkLst>
            <pc:docMk/>
            <pc:sldMk cId="2415165870" sldId="316"/>
            <ac:spMk id="4" creationId="{79F20C0A-F0DB-4DB9-8921-2CF1DC9F2D64}"/>
          </ac:spMkLst>
        </pc:spChg>
        <pc:spChg chg="mod">
          <ac:chgData name="Matthew Calligaro" userId="9c1e9647689a123b" providerId="LiveId" clId="{F2CEB703-3C5A-480D-B6D3-EB1D59B67FC5}" dt="2020-07-16T20:18:09.065" v="23141" actId="20577"/>
          <ac:spMkLst>
            <pc:docMk/>
            <pc:sldMk cId="2415165870" sldId="316"/>
            <ac:spMk id="10242" creationId="{24A05EE7-B24A-460B-A1F8-5ECA75850730}"/>
          </ac:spMkLst>
        </pc:spChg>
        <pc:spChg chg="add del mod">
          <ac:chgData name="Matthew Calligaro" userId="9c1e9647689a123b" providerId="LiveId" clId="{F2CEB703-3C5A-480D-B6D3-EB1D59B67FC5}" dt="2020-07-17T18:34:14.740" v="23521" actId="20577"/>
          <ac:spMkLst>
            <pc:docMk/>
            <pc:sldMk cId="2415165870" sldId="316"/>
            <ac:spMk id="15364" creationId="{DD0E7BE8-56B6-4B10-ACCD-EAAD56E65B5D}"/>
          </ac:spMkLst>
        </pc:spChg>
        <pc:graphicFrameChg chg="mod modGraphic">
          <ac:chgData name="Matthew Calligaro" userId="9c1e9647689a123b" providerId="LiveId" clId="{F2CEB703-3C5A-480D-B6D3-EB1D59B67FC5}" dt="2020-07-17T18:32:45.374" v="23439" actId="20577"/>
          <ac:graphicFrameMkLst>
            <pc:docMk/>
            <pc:sldMk cId="2415165870" sldId="316"/>
            <ac:graphicFrameMk id="3" creationId="{F36B6E61-9E24-4189-90B5-901A444DC7E6}"/>
          </ac:graphicFrameMkLst>
        </pc:graphicFrameChg>
      </pc:sldChg>
      <pc:sldChg chg="delSp modSp add mod">
        <pc:chgData name="Matthew Calligaro" userId="9c1e9647689a123b" providerId="LiveId" clId="{F2CEB703-3C5A-480D-B6D3-EB1D59B67FC5}" dt="2020-07-20T03:04:14.220" v="25670" actId="113"/>
        <pc:sldMkLst>
          <pc:docMk/>
          <pc:sldMk cId="2541892300" sldId="317"/>
        </pc:sldMkLst>
        <pc:spChg chg="del">
          <ac:chgData name="Matthew Calligaro" userId="9c1e9647689a123b" providerId="LiveId" clId="{F2CEB703-3C5A-480D-B6D3-EB1D59B67FC5}" dt="2020-07-20T02:55:50.753" v="24421" actId="478"/>
          <ac:spMkLst>
            <pc:docMk/>
            <pc:sldMk cId="2541892300" sldId="317"/>
            <ac:spMk id="10" creationId="{96715731-704C-4F13-81A4-1CCB50A06918}"/>
          </ac:spMkLst>
        </pc:spChg>
        <pc:spChg chg="del">
          <ac:chgData name="Matthew Calligaro" userId="9c1e9647689a123b" providerId="LiveId" clId="{F2CEB703-3C5A-480D-B6D3-EB1D59B67FC5}" dt="2020-07-20T02:55:50.753" v="24421" actId="478"/>
          <ac:spMkLst>
            <pc:docMk/>
            <pc:sldMk cId="2541892300" sldId="317"/>
            <ac:spMk id="11" creationId="{40CFC916-4BE6-4764-A336-92A98AA4AAB4}"/>
          </ac:spMkLst>
        </pc:spChg>
        <pc:spChg chg="del">
          <ac:chgData name="Matthew Calligaro" userId="9c1e9647689a123b" providerId="LiveId" clId="{F2CEB703-3C5A-480D-B6D3-EB1D59B67FC5}" dt="2020-07-20T02:55:50.753" v="24421" actId="478"/>
          <ac:spMkLst>
            <pc:docMk/>
            <pc:sldMk cId="2541892300" sldId="317"/>
            <ac:spMk id="12" creationId="{5037FA24-CEF7-4403-8AD8-CD85964B19AA}"/>
          </ac:spMkLst>
        </pc:spChg>
        <pc:spChg chg="del">
          <ac:chgData name="Matthew Calligaro" userId="9c1e9647689a123b" providerId="LiveId" clId="{F2CEB703-3C5A-480D-B6D3-EB1D59B67FC5}" dt="2020-07-20T02:55:50.753" v="24421" actId="478"/>
          <ac:spMkLst>
            <pc:docMk/>
            <pc:sldMk cId="2541892300" sldId="317"/>
            <ac:spMk id="13" creationId="{945A9723-F293-4F62-A50B-83A379BB6D70}"/>
          </ac:spMkLst>
        </pc:spChg>
        <pc:spChg chg="del">
          <ac:chgData name="Matthew Calligaro" userId="9c1e9647689a123b" providerId="LiveId" clId="{F2CEB703-3C5A-480D-B6D3-EB1D59B67FC5}" dt="2020-07-20T02:55:50.753" v="24421" actId="478"/>
          <ac:spMkLst>
            <pc:docMk/>
            <pc:sldMk cId="2541892300" sldId="317"/>
            <ac:spMk id="14" creationId="{CCEE8A72-1395-4199-ACF7-933A5D4ADE74}"/>
          </ac:spMkLst>
        </pc:spChg>
        <pc:spChg chg="mod">
          <ac:chgData name="Matthew Calligaro" userId="9c1e9647689a123b" providerId="LiveId" clId="{F2CEB703-3C5A-480D-B6D3-EB1D59B67FC5}" dt="2020-07-20T03:04:14.220" v="25670" actId="113"/>
          <ac:spMkLst>
            <pc:docMk/>
            <pc:sldMk cId="2541892300" sldId="317"/>
            <ac:spMk id="15364" creationId="{DD0E7BE8-56B6-4B10-ACCD-EAAD56E65B5D}"/>
          </ac:spMkLst>
        </pc:spChg>
        <pc:graphicFrameChg chg="del">
          <ac:chgData name="Matthew Calligaro" userId="9c1e9647689a123b" providerId="LiveId" clId="{F2CEB703-3C5A-480D-B6D3-EB1D59B67FC5}" dt="2020-07-20T02:55:50.753" v="24421" actId="478"/>
          <ac:graphicFrameMkLst>
            <pc:docMk/>
            <pc:sldMk cId="2541892300" sldId="317"/>
            <ac:graphicFrameMk id="3" creationId="{F36B6E61-9E24-4189-90B5-901A444DC7E6}"/>
          </ac:graphicFrameMkLst>
        </pc:graphicFrameChg>
      </pc:sldChg>
      <pc:sldChg chg="addSp delSp modSp add del mod ord">
        <pc:chgData name="Matthew Calligaro" userId="9c1e9647689a123b" providerId="LiveId" clId="{F2CEB703-3C5A-480D-B6D3-EB1D59B67FC5}" dt="2020-07-20T02:58:42.458" v="24840" actId="47"/>
        <pc:sldMkLst>
          <pc:docMk/>
          <pc:sldMk cId="426822673" sldId="318"/>
        </pc:sldMkLst>
        <pc:spChg chg="add mod">
          <ac:chgData name="Matthew Calligaro" userId="9c1e9647689a123b" providerId="LiveId" clId="{F2CEB703-3C5A-480D-B6D3-EB1D59B67FC5}" dt="2020-07-20T02:58:35.556" v="24837" actId="478"/>
          <ac:spMkLst>
            <pc:docMk/>
            <pc:sldMk cId="426822673" sldId="318"/>
            <ac:spMk id="3" creationId="{54230AAC-9E38-4332-B98D-6CE65AAD2402}"/>
          </ac:spMkLst>
        </pc:spChg>
        <pc:spChg chg="add del mod">
          <ac:chgData name="Matthew Calligaro" userId="9c1e9647689a123b" providerId="LiveId" clId="{F2CEB703-3C5A-480D-B6D3-EB1D59B67FC5}" dt="2020-07-20T02:58:41.107" v="24839" actId="478"/>
          <ac:spMkLst>
            <pc:docMk/>
            <pc:sldMk cId="426822673" sldId="318"/>
            <ac:spMk id="10" creationId="{CFBE9F47-8A09-4E36-81EF-51167FF8E648}"/>
          </ac:spMkLst>
        </pc:spChg>
        <pc:spChg chg="mod">
          <ac:chgData name="Matthew Calligaro" userId="9c1e9647689a123b" providerId="LiveId" clId="{F2CEB703-3C5A-480D-B6D3-EB1D59B67FC5}" dt="2020-07-20T02:58:24.972" v="24836" actId="20577"/>
          <ac:spMkLst>
            <pc:docMk/>
            <pc:sldMk cId="426822673" sldId="318"/>
            <ac:spMk id="10242" creationId="{24A05EE7-B24A-460B-A1F8-5ECA75850730}"/>
          </ac:spMkLst>
        </pc:spChg>
        <pc:spChg chg="del">
          <ac:chgData name="Matthew Calligaro" userId="9c1e9647689a123b" providerId="LiveId" clId="{F2CEB703-3C5A-480D-B6D3-EB1D59B67FC5}" dt="2020-07-20T02:58:35.556" v="24837" actId="478"/>
          <ac:spMkLst>
            <pc:docMk/>
            <pc:sldMk cId="426822673" sldId="318"/>
            <ac:spMk id="15364" creationId="{DD0E7BE8-56B6-4B10-ACCD-EAAD56E65B5D}"/>
          </ac:spMkLst>
        </pc:spChg>
      </pc:sldChg>
      <pc:sldChg chg="addSp delSp modSp add mod ord setBg">
        <pc:chgData name="Matthew Calligaro" userId="9c1e9647689a123b" providerId="LiveId" clId="{F2CEB703-3C5A-480D-B6D3-EB1D59B67FC5}" dt="2020-07-20T03:11:57.258" v="26239"/>
        <pc:sldMkLst>
          <pc:docMk/>
          <pc:sldMk cId="612913745" sldId="318"/>
        </pc:sldMkLst>
        <pc:spChg chg="mod">
          <ac:chgData name="Matthew Calligaro" userId="9c1e9647689a123b" providerId="LiveId" clId="{F2CEB703-3C5A-480D-B6D3-EB1D59B67FC5}" dt="2020-07-20T03:04:30.574" v="25688" actId="20577"/>
          <ac:spMkLst>
            <pc:docMk/>
            <pc:sldMk cId="612913745" sldId="318"/>
            <ac:spMk id="10242" creationId="{24A05EE7-B24A-460B-A1F8-5ECA75850730}"/>
          </ac:spMkLst>
        </pc:spChg>
        <pc:spChg chg="mod">
          <ac:chgData name="Matthew Calligaro" userId="9c1e9647689a123b" providerId="LiveId" clId="{F2CEB703-3C5A-480D-B6D3-EB1D59B67FC5}" dt="2020-07-20T03:05:05.350" v="25819" actId="14100"/>
          <ac:spMkLst>
            <pc:docMk/>
            <pc:sldMk cId="612913745" sldId="318"/>
            <ac:spMk id="15364" creationId="{DD0E7BE8-56B6-4B10-ACCD-EAAD56E65B5D}"/>
          </ac:spMkLst>
        </pc:spChg>
        <pc:graphicFrameChg chg="add del mod">
          <ac:chgData name="Matthew Calligaro" userId="9c1e9647689a123b" providerId="LiveId" clId="{F2CEB703-3C5A-480D-B6D3-EB1D59B67FC5}" dt="2020-07-20T03:05:56.852" v="25832"/>
          <ac:graphicFrameMkLst>
            <pc:docMk/>
            <pc:sldMk cId="612913745" sldId="318"/>
            <ac:graphicFrameMk id="3" creationId="{8016D7C6-A733-4967-A80E-6B90334F0839}"/>
          </ac:graphicFrameMkLst>
        </pc:graphicFrameChg>
        <pc:graphicFrameChg chg="add mod modGraphic">
          <ac:chgData name="Matthew Calligaro" userId="9c1e9647689a123b" providerId="LiveId" clId="{F2CEB703-3C5A-480D-B6D3-EB1D59B67FC5}" dt="2020-07-20T03:11:57.258" v="26239"/>
          <ac:graphicFrameMkLst>
            <pc:docMk/>
            <pc:sldMk cId="612913745" sldId="318"/>
            <ac:graphicFrameMk id="4" creationId="{1A06CB0A-5B4D-411D-80CC-6B7BB45B7C2F}"/>
          </ac:graphicFrameMkLst>
        </pc:graphicFrameChg>
        <pc:graphicFrameChg chg="add del mod modGraphic">
          <ac:chgData name="Matthew Calligaro" userId="9c1e9647689a123b" providerId="LiveId" clId="{F2CEB703-3C5A-480D-B6D3-EB1D59B67FC5}" dt="2020-07-20T03:07:35.561" v="26010" actId="478"/>
          <ac:graphicFrameMkLst>
            <pc:docMk/>
            <pc:sldMk cId="612913745" sldId="318"/>
            <ac:graphicFrameMk id="8" creationId="{6F68A073-8327-4639-8EC7-EACD909FB784}"/>
          </ac:graphicFrameMkLst>
        </pc:graphicFrameChg>
      </pc:sldChg>
      <pc:sldChg chg="addSp delSp modSp add mod ord">
        <pc:chgData name="Matthew Calligaro" userId="9c1e9647689a123b" providerId="LiveId" clId="{F2CEB703-3C5A-480D-B6D3-EB1D59B67FC5}" dt="2020-07-20T03:12:01.898" v="26243"/>
        <pc:sldMkLst>
          <pc:docMk/>
          <pc:sldMk cId="2494689921" sldId="319"/>
        </pc:sldMkLst>
        <pc:spChg chg="mod">
          <ac:chgData name="Matthew Calligaro" userId="9c1e9647689a123b" providerId="LiveId" clId="{F2CEB703-3C5A-480D-B6D3-EB1D59B67FC5}" dt="2020-07-20T03:10:04.282" v="26049" actId="20577"/>
          <ac:spMkLst>
            <pc:docMk/>
            <pc:sldMk cId="2494689921" sldId="319"/>
            <ac:spMk id="15364" creationId="{DD0E7BE8-56B6-4B10-ACCD-EAAD56E65B5D}"/>
          </ac:spMkLst>
        </pc:spChg>
        <pc:graphicFrameChg chg="del">
          <ac:chgData name="Matthew Calligaro" userId="9c1e9647689a123b" providerId="LiveId" clId="{F2CEB703-3C5A-480D-B6D3-EB1D59B67FC5}" dt="2020-07-20T03:09:19.626" v="26022" actId="478"/>
          <ac:graphicFrameMkLst>
            <pc:docMk/>
            <pc:sldMk cId="2494689921" sldId="319"/>
            <ac:graphicFrameMk id="8" creationId="{6F68A073-8327-4639-8EC7-EACD909FB784}"/>
          </ac:graphicFrameMkLst>
        </pc:graphicFrameChg>
        <pc:graphicFrameChg chg="add del mod">
          <ac:chgData name="Matthew Calligaro" userId="9c1e9647689a123b" providerId="LiveId" clId="{F2CEB703-3C5A-480D-B6D3-EB1D59B67FC5}" dt="2020-07-20T03:09:16.998" v="26021" actId="478"/>
          <ac:graphicFrameMkLst>
            <pc:docMk/>
            <pc:sldMk cId="2494689921" sldId="319"/>
            <ac:graphicFrameMk id="10" creationId="{9A32641C-62A5-4D11-B2A9-4B3747A1EBC5}"/>
          </ac:graphicFrameMkLst>
        </pc:graphicFrameChg>
        <pc:graphicFrameChg chg="add mod">
          <ac:chgData name="Matthew Calligaro" userId="9c1e9647689a123b" providerId="LiveId" clId="{F2CEB703-3C5A-480D-B6D3-EB1D59B67FC5}" dt="2020-07-20T03:12:01.898" v="26243"/>
          <ac:graphicFrameMkLst>
            <pc:docMk/>
            <pc:sldMk cId="2494689921" sldId="319"/>
            <ac:graphicFrameMk id="11" creationId="{F7067E71-14DE-4C6E-9CA9-E41F40232656}"/>
          </ac:graphicFrameMkLst>
        </pc:graphicFrameChg>
      </pc:sldChg>
      <pc:sldChg chg="addSp delSp modSp add mod">
        <pc:chgData name="Matthew Calligaro" userId="9c1e9647689a123b" providerId="LiveId" clId="{F2CEB703-3C5A-480D-B6D3-EB1D59B67FC5}" dt="2020-07-20T03:12:05.095" v="26245"/>
        <pc:sldMkLst>
          <pc:docMk/>
          <pc:sldMk cId="1937010350" sldId="320"/>
        </pc:sldMkLst>
        <pc:graphicFrameChg chg="add mod">
          <ac:chgData name="Matthew Calligaro" userId="9c1e9647689a123b" providerId="LiveId" clId="{F2CEB703-3C5A-480D-B6D3-EB1D59B67FC5}" dt="2020-07-20T03:12:05.095" v="26245"/>
          <ac:graphicFrameMkLst>
            <pc:docMk/>
            <pc:sldMk cId="1937010350" sldId="320"/>
            <ac:graphicFrameMk id="3" creationId="{0FADE218-B7D4-4B2E-B405-56A5C34A066E}"/>
          </ac:graphicFrameMkLst>
        </pc:graphicFrameChg>
        <pc:graphicFrameChg chg="del">
          <ac:chgData name="Matthew Calligaro" userId="9c1e9647689a123b" providerId="LiveId" clId="{F2CEB703-3C5A-480D-B6D3-EB1D59B67FC5}" dt="2020-07-20T03:10:21.929" v="26051" actId="478"/>
          <ac:graphicFrameMkLst>
            <pc:docMk/>
            <pc:sldMk cId="1937010350" sldId="320"/>
            <ac:graphicFrameMk id="11" creationId="{F7067E71-14DE-4C6E-9CA9-E41F40232656}"/>
          </ac:graphicFrameMkLst>
        </pc:graphicFrameChg>
      </pc:sldChg>
      <pc:sldChg chg="addSp modSp add mod">
        <pc:chgData name="Matthew Calligaro" userId="9c1e9647689a123b" providerId="LiveId" clId="{F2CEB703-3C5A-480D-B6D3-EB1D59B67FC5}" dt="2020-07-20T03:14:44.751" v="26317" actId="20577"/>
        <pc:sldMkLst>
          <pc:docMk/>
          <pc:sldMk cId="1460835902" sldId="321"/>
        </pc:sldMkLst>
        <pc:spChg chg="add mod">
          <ac:chgData name="Matthew Calligaro" userId="9c1e9647689a123b" providerId="LiveId" clId="{F2CEB703-3C5A-480D-B6D3-EB1D59B67FC5}" dt="2020-07-20T03:13:58.668" v="26265" actId="1076"/>
          <ac:spMkLst>
            <pc:docMk/>
            <pc:sldMk cId="1460835902" sldId="321"/>
            <ac:spMk id="10" creationId="{38231894-4BCE-4BBD-821C-687E02351393}"/>
          </ac:spMkLst>
        </pc:spChg>
        <pc:spChg chg="add mod">
          <ac:chgData name="Matthew Calligaro" userId="9c1e9647689a123b" providerId="LiveId" clId="{F2CEB703-3C5A-480D-B6D3-EB1D59B67FC5}" dt="2020-07-20T03:14:44.751" v="26317" actId="20577"/>
          <ac:spMkLst>
            <pc:docMk/>
            <pc:sldMk cId="1460835902" sldId="321"/>
            <ac:spMk id="11" creationId="{D95F3438-F8FD-4654-A1DD-8CEF63A60C1E}"/>
          </ac:spMkLst>
        </pc:spChg>
        <pc:spChg chg="mod">
          <ac:chgData name="Matthew Calligaro" userId="9c1e9647689a123b" providerId="LiveId" clId="{F2CEB703-3C5A-480D-B6D3-EB1D59B67FC5}" dt="2020-07-20T03:11:41.280" v="26235" actId="20577"/>
          <ac:spMkLst>
            <pc:docMk/>
            <pc:sldMk cId="1460835902" sldId="321"/>
            <ac:spMk id="15364" creationId="{DD0E7BE8-56B6-4B10-ACCD-EAAD56E65B5D}"/>
          </ac:spMkLst>
        </pc:spChg>
        <pc:graphicFrameChg chg="mod modGraphic">
          <ac:chgData name="Matthew Calligaro" userId="9c1e9647689a123b" providerId="LiveId" clId="{F2CEB703-3C5A-480D-B6D3-EB1D59B67FC5}" dt="2020-07-20T03:13:41.085" v="26263" actId="2164"/>
          <ac:graphicFrameMkLst>
            <pc:docMk/>
            <pc:sldMk cId="1460835902" sldId="321"/>
            <ac:graphicFrameMk id="3" creationId="{0FADE218-B7D4-4B2E-B405-56A5C34A066E}"/>
          </ac:graphicFrameMkLst>
        </pc:graphicFrameChg>
      </pc:sldChg>
      <pc:sldChg chg="addSp modSp add mod">
        <pc:chgData name="Matthew Calligaro" userId="9c1e9647689a123b" providerId="LiveId" clId="{F2CEB703-3C5A-480D-B6D3-EB1D59B67FC5}" dt="2020-07-20T03:14:48.431" v="26319" actId="20577"/>
        <pc:sldMkLst>
          <pc:docMk/>
          <pc:sldMk cId="2060539103" sldId="322"/>
        </pc:sldMkLst>
        <pc:spChg chg="add mod">
          <ac:chgData name="Matthew Calligaro" userId="9c1e9647689a123b" providerId="LiveId" clId="{F2CEB703-3C5A-480D-B6D3-EB1D59B67FC5}" dt="2020-07-20T03:14:22.356" v="26296" actId="1038"/>
          <ac:spMkLst>
            <pc:docMk/>
            <pc:sldMk cId="2060539103" sldId="322"/>
            <ac:spMk id="10" creationId="{EFDB5D0E-9099-4891-8FFD-E5588A976AD7}"/>
          </ac:spMkLst>
        </pc:spChg>
        <pc:spChg chg="add mod">
          <ac:chgData name="Matthew Calligaro" userId="9c1e9647689a123b" providerId="LiveId" clId="{F2CEB703-3C5A-480D-B6D3-EB1D59B67FC5}" dt="2020-07-20T03:14:48.431" v="26319" actId="20577"/>
          <ac:spMkLst>
            <pc:docMk/>
            <pc:sldMk cId="2060539103" sldId="322"/>
            <ac:spMk id="11" creationId="{E6847F1F-4128-4273-A01F-AC600402426D}"/>
          </ac:spMkLst>
        </pc:spChg>
        <pc:graphicFrameChg chg="modGraphic">
          <ac:chgData name="Matthew Calligaro" userId="9c1e9647689a123b" providerId="LiveId" clId="{F2CEB703-3C5A-480D-B6D3-EB1D59B67FC5}" dt="2020-07-20T03:14:14.365" v="26285" actId="2164"/>
          <ac:graphicFrameMkLst>
            <pc:docMk/>
            <pc:sldMk cId="2060539103" sldId="322"/>
            <ac:graphicFrameMk id="3" creationId="{0FADE218-B7D4-4B2E-B405-56A5C34A066E}"/>
          </ac:graphicFrameMkLst>
        </pc:graphicFrameChg>
      </pc:sldChg>
      <pc:sldChg chg="add del">
        <pc:chgData name="Matthew Calligaro" userId="9c1e9647689a123b" providerId="LiveId" clId="{F2CEB703-3C5A-480D-B6D3-EB1D59B67FC5}" dt="2020-07-20T03:14:51.150" v="26320" actId="47"/>
        <pc:sldMkLst>
          <pc:docMk/>
          <pc:sldMk cId="2889778943" sldId="323"/>
        </pc:sldMkLst>
      </pc:sldChg>
      <pc:sldChg chg="modSp add mod">
        <pc:chgData name="Matthew Calligaro" userId="9c1e9647689a123b" providerId="LiveId" clId="{F2CEB703-3C5A-480D-B6D3-EB1D59B67FC5}" dt="2020-07-20T03:15:41.700" v="26366" actId="20577"/>
        <pc:sldMkLst>
          <pc:docMk/>
          <pc:sldMk cId="4141037841" sldId="323"/>
        </pc:sldMkLst>
        <pc:spChg chg="mod">
          <ac:chgData name="Matthew Calligaro" userId="9c1e9647689a123b" providerId="LiveId" clId="{F2CEB703-3C5A-480D-B6D3-EB1D59B67FC5}" dt="2020-07-20T03:15:27.448" v="26334" actId="1038"/>
          <ac:spMkLst>
            <pc:docMk/>
            <pc:sldMk cId="4141037841" sldId="323"/>
            <ac:spMk id="10" creationId="{EFDB5D0E-9099-4891-8FFD-E5588A976AD7}"/>
          </ac:spMkLst>
        </pc:spChg>
        <pc:spChg chg="mod">
          <ac:chgData name="Matthew Calligaro" userId="9c1e9647689a123b" providerId="LiveId" clId="{F2CEB703-3C5A-480D-B6D3-EB1D59B67FC5}" dt="2020-07-20T03:15:41.700" v="26366" actId="20577"/>
          <ac:spMkLst>
            <pc:docMk/>
            <pc:sldMk cId="4141037841" sldId="323"/>
            <ac:spMk id="11" creationId="{E6847F1F-4128-4273-A01F-AC600402426D}"/>
          </ac:spMkLst>
        </pc:spChg>
        <pc:graphicFrameChg chg="modGraphic">
          <ac:chgData name="Matthew Calligaro" userId="9c1e9647689a123b" providerId="LiveId" clId="{F2CEB703-3C5A-480D-B6D3-EB1D59B67FC5}" dt="2020-07-20T03:15:23.686" v="26326" actId="207"/>
          <ac:graphicFrameMkLst>
            <pc:docMk/>
            <pc:sldMk cId="4141037841" sldId="323"/>
            <ac:graphicFrameMk id="3" creationId="{0FADE218-B7D4-4B2E-B405-56A5C34A066E}"/>
          </ac:graphicFrameMkLst>
        </pc:graphicFrameChg>
      </pc:sldChg>
      <pc:sldChg chg="addSp modSp add mod">
        <pc:chgData name="Matthew Calligaro" userId="9c1e9647689a123b" providerId="LiveId" clId="{F2CEB703-3C5A-480D-B6D3-EB1D59B67FC5}" dt="2020-07-20T03:16:59.911" v="26414" actId="121"/>
        <pc:sldMkLst>
          <pc:docMk/>
          <pc:sldMk cId="1705325649" sldId="324"/>
        </pc:sldMkLst>
        <pc:spChg chg="mod">
          <ac:chgData name="Matthew Calligaro" userId="9c1e9647689a123b" providerId="LiveId" clId="{F2CEB703-3C5A-480D-B6D3-EB1D59B67FC5}" dt="2020-07-20T03:16:15.479" v="26382" actId="1038"/>
          <ac:spMkLst>
            <pc:docMk/>
            <pc:sldMk cId="1705325649" sldId="324"/>
            <ac:spMk id="10" creationId="{EFDB5D0E-9099-4891-8FFD-E5588A976AD7}"/>
          </ac:spMkLst>
        </pc:spChg>
        <pc:spChg chg="mod">
          <ac:chgData name="Matthew Calligaro" userId="9c1e9647689a123b" providerId="LiveId" clId="{F2CEB703-3C5A-480D-B6D3-EB1D59B67FC5}" dt="2020-07-20T03:16:23.967" v="26391" actId="20577"/>
          <ac:spMkLst>
            <pc:docMk/>
            <pc:sldMk cId="1705325649" sldId="324"/>
            <ac:spMk id="11" creationId="{E6847F1F-4128-4273-A01F-AC600402426D}"/>
          </ac:spMkLst>
        </pc:spChg>
        <pc:spChg chg="add mod">
          <ac:chgData name="Matthew Calligaro" userId="9c1e9647689a123b" providerId="LiveId" clId="{F2CEB703-3C5A-480D-B6D3-EB1D59B67FC5}" dt="2020-07-20T03:16:59.911" v="26414" actId="121"/>
          <ac:spMkLst>
            <pc:docMk/>
            <pc:sldMk cId="1705325649" sldId="324"/>
            <ac:spMk id="12" creationId="{31D12C42-CAE2-4B84-B09A-738EAFDE6ECC}"/>
          </ac:spMkLst>
        </pc:spChg>
        <pc:graphicFrameChg chg="modGraphic">
          <ac:chgData name="Matthew Calligaro" userId="9c1e9647689a123b" providerId="LiveId" clId="{F2CEB703-3C5A-480D-B6D3-EB1D59B67FC5}" dt="2020-07-20T03:16:11.379" v="26370" actId="207"/>
          <ac:graphicFrameMkLst>
            <pc:docMk/>
            <pc:sldMk cId="1705325649" sldId="324"/>
            <ac:graphicFrameMk id="3" creationId="{0FADE218-B7D4-4B2E-B405-56A5C34A066E}"/>
          </ac:graphicFrameMkLst>
        </pc:graphicFrameChg>
      </pc:sldChg>
      <pc:sldChg chg="add del ord">
        <pc:chgData name="Matthew Calligaro" userId="9c1e9647689a123b" providerId="LiveId" clId="{F2CEB703-3C5A-480D-B6D3-EB1D59B67FC5}" dt="2020-07-20T03:17:35.034" v="26419"/>
        <pc:sldMkLst>
          <pc:docMk/>
          <pc:sldMk cId="1200589786" sldId="325"/>
        </pc:sldMkLst>
      </pc:sldChg>
      <pc:sldChg chg="delSp modSp add mod ord">
        <pc:chgData name="Matthew Calligaro" userId="9c1e9647689a123b" providerId="LiveId" clId="{F2CEB703-3C5A-480D-B6D3-EB1D59B67FC5}" dt="2020-07-20T03:22:00.533" v="27112" actId="20577"/>
        <pc:sldMkLst>
          <pc:docMk/>
          <pc:sldMk cId="3328619042" sldId="325"/>
        </pc:sldMkLst>
        <pc:spChg chg="mod">
          <ac:chgData name="Matthew Calligaro" userId="9c1e9647689a123b" providerId="LiveId" clId="{F2CEB703-3C5A-480D-B6D3-EB1D59B67FC5}" dt="2020-07-20T03:22:00.533" v="27112" actId="20577"/>
          <ac:spMkLst>
            <pc:docMk/>
            <pc:sldMk cId="3328619042" sldId="325"/>
            <ac:spMk id="15364" creationId="{DD0E7BE8-56B6-4B10-ACCD-EAAD56E65B5D}"/>
          </ac:spMkLst>
        </pc:spChg>
        <pc:graphicFrameChg chg="del">
          <ac:chgData name="Matthew Calligaro" userId="9c1e9647689a123b" providerId="LiveId" clId="{F2CEB703-3C5A-480D-B6D3-EB1D59B67FC5}" dt="2020-07-20T03:17:43.544" v="26423" actId="478"/>
          <ac:graphicFrameMkLst>
            <pc:docMk/>
            <pc:sldMk cId="3328619042" sldId="325"/>
            <ac:graphicFrameMk id="4" creationId="{1A06CB0A-5B4D-411D-80CC-6B7BB45B7C2F}"/>
          </ac:graphicFrameMkLst>
        </pc:graphicFrameChg>
      </pc:sldChg>
      <pc:sldChg chg="modSp add mod">
        <pc:chgData name="Matthew Calligaro" userId="9c1e9647689a123b" providerId="LiveId" clId="{F2CEB703-3C5A-480D-B6D3-EB1D59B67FC5}" dt="2020-07-20T03:26:21.433" v="27951" actId="20577"/>
        <pc:sldMkLst>
          <pc:docMk/>
          <pc:sldMk cId="3832003281" sldId="326"/>
        </pc:sldMkLst>
        <pc:spChg chg="mod">
          <ac:chgData name="Matthew Calligaro" userId="9c1e9647689a123b" providerId="LiveId" clId="{F2CEB703-3C5A-480D-B6D3-EB1D59B67FC5}" dt="2020-07-20T03:26:21.433" v="27951" actId="20577"/>
          <ac:spMkLst>
            <pc:docMk/>
            <pc:sldMk cId="3832003281" sldId="326"/>
            <ac:spMk id="15364" creationId="{DD0E7BE8-56B6-4B10-ACCD-EAAD56E65B5D}"/>
          </ac:spMkLst>
        </pc:spChg>
      </pc:sldChg>
      <pc:sldChg chg="delSp modSp add mod ord">
        <pc:chgData name="Matthew Calligaro" userId="9c1e9647689a123b" providerId="LiveId" clId="{F2CEB703-3C5A-480D-B6D3-EB1D59B67FC5}" dt="2020-07-28T19:45:07.866" v="43549" actId="20577"/>
        <pc:sldMkLst>
          <pc:docMk/>
          <pc:sldMk cId="343778023" sldId="327"/>
        </pc:sldMkLst>
        <pc:spChg chg="del">
          <ac:chgData name="Matthew Calligaro" userId="9c1e9647689a123b" providerId="LiveId" clId="{F2CEB703-3C5A-480D-B6D3-EB1D59B67FC5}" dt="2020-07-20T04:00:28.390" v="27977" actId="478"/>
          <ac:spMkLst>
            <pc:docMk/>
            <pc:sldMk cId="343778023" sldId="327"/>
            <ac:spMk id="10" creationId="{96715731-704C-4F13-81A4-1CCB50A06918}"/>
          </ac:spMkLst>
        </pc:spChg>
        <pc:spChg chg="del">
          <ac:chgData name="Matthew Calligaro" userId="9c1e9647689a123b" providerId="LiveId" clId="{F2CEB703-3C5A-480D-B6D3-EB1D59B67FC5}" dt="2020-07-20T04:00:28.390" v="27977" actId="478"/>
          <ac:spMkLst>
            <pc:docMk/>
            <pc:sldMk cId="343778023" sldId="327"/>
            <ac:spMk id="11" creationId="{40CFC916-4BE6-4764-A336-92A98AA4AAB4}"/>
          </ac:spMkLst>
        </pc:spChg>
        <pc:spChg chg="del">
          <ac:chgData name="Matthew Calligaro" userId="9c1e9647689a123b" providerId="LiveId" clId="{F2CEB703-3C5A-480D-B6D3-EB1D59B67FC5}" dt="2020-07-20T04:00:28.390" v="27977" actId="478"/>
          <ac:spMkLst>
            <pc:docMk/>
            <pc:sldMk cId="343778023" sldId="327"/>
            <ac:spMk id="12" creationId="{5037FA24-CEF7-4403-8AD8-CD85964B19AA}"/>
          </ac:spMkLst>
        </pc:spChg>
        <pc:spChg chg="del">
          <ac:chgData name="Matthew Calligaro" userId="9c1e9647689a123b" providerId="LiveId" clId="{F2CEB703-3C5A-480D-B6D3-EB1D59B67FC5}" dt="2020-07-20T04:00:28.390" v="27977" actId="478"/>
          <ac:spMkLst>
            <pc:docMk/>
            <pc:sldMk cId="343778023" sldId="327"/>
            <ac:spMk id="13" creationId="{945A9723-F293-4F62-A50B-83A379BB6D70}"/>
          </ac:spMkLst>
        </pc:spChg>
        <pc:spChg chg="del">
          <ac:chgData name="Matthew Calligaro" userId="9c1e9647689a123b" providerId="LiveId" clId="{F2CEB703-3C5A-480D-B6D3-EB1D59B67FC5}" dt="2020-07-20T04:00:28.390" v="27977" actId="478"/>
          <ac:spMkLst>
            <pc:docMk/>
            <pc:sldMk cId="343778023" sldId="327"/>
            <ac:spMk id="14" creationId="{CCEE8A72-1395-4199-ACF7-933A5D4ADE74}"/>
          </ac:spMkLst>
        </pc:spChg>
        <pc:spChg chg="mod">
          <ac:chgData name="Matthew Calligaro" userId="9c1e9647689a123b" providerId="LiveId" clId="{F2CEB703-3C5A-480D-B6D3-EB1D59B67FC5}" dt="2020-07-20T04:00:18.589" v="27976" actId="20577"/>
          <ac:spMkLst>
            <pc:docMk/>
            <pc:sldMk cId="343778023" sldId="327"/>
            <ac:spMk id="10242" creationId="{24A05EE7-B24A-460B-A1F8-5ECA75850730}"/>
          </ac:spMkLst>
        </pc:spChg>
        <pc:spChg chg="mod">
          <ac:chgData name="Matthew Calligaro" userId="9c1e9647689a123b" providerId="LiveId" clId="{F2CEB703-3C5A-480D-B6D3-EB1D59B67FC5}" dt="2020-07-28T19:45:07.866" v="43549" actId="20577"/>
          <ac:spMkLst>
            <pc:docMk/>
            <pc:sldMk cId="343778023" sldId="327"/>
            <ac:spMk id="15364" creationId="{DD0E7BE8-56B6-4B10-ACCD-EAAD56E65B5D}"/>
          </ac:spMkLst>
        </pc:spChg>
        <pc:graphicFrameChg chg="del">
          <ac:chgData name="Matthew Calligaro" userId="9c1e9647689a123b" providerId="LiveId" clId="{F2CEB703-3C5A-480D-B6D3-EB1D59B67FC5}" dt="2020-07-20T04:00:28.390" v="27977" actId="478"/>
          <ac:graphicFrameMkLst>
            <pc:docMk/>
            <pc:sldMk cId="343778023" sldId="327"/>
            <ac:graphicFrameMk id="3" creationId="{F36B6E61-9E24-4189-90B5-901A444DC7E6}"/>
          </ac:graphicFrameMkLst>
        </pc:graphicFrameChg>
      </pc:sldChg>
      <pc:sldChg chg="addSp delSp modSp add del mod">
        <pc:chgData name="Matthew Calligaro" userId="9c1e9647689a123b" providerId="LiveId" clId="{F2CEB703-3C5A-480D-B6D3-EB1D59B67FC5}" dt="2020-07-24T16:52:22.966" v="38914" actId="20577"/>
        <pc:sldMkLst>
          <pc:docMk/>
          <pc:sldMk cId="1704419075" sldId="328"/>
        </pc:sldMkLst>
        <pc:spChg chg="add del mod">
          <ac:chgData name="Matthew Calligaro" userId="9c1e9647689a123b" providerId="LiveId" clId="{F2CEB703-3C5A-480D-B6D3-EB1D59B67FC5}" dt="2020-07-24T16:35:42.416" v="38054" actId="478"/>
          <ac:spMkLst>
            <pc:docMk/>
            <pc:sldMk cId="1704419075" sldId="328"/>
            <ac:spMk id="8" creationId="{89E4E1D6-09B1-4642-B907-0862CAE7EB73}"/>
          </ac:spMkLst>
        </pc:spChg>
        <pc:spChg chg="mod">
          <ac:chgData name="Matthew Calligaro" userId="9c1e9647689a123b" providerId="LiveId" clId="{F2CEB703-3C5A-480D-B6D3-EB1D59B67FC5}" dt="2020-07-24T16:35:44.476" v="38056" actId="20577"/>
          <ac:spMkLst>
            <pc:docMk/>
            <pc:sldMk cId="1704419075" sldId="328"/>
            <ac:spMk id="10242" creationId="{24A05EE7-B24A-460B-A1F8-5ECA75850730}"/>
          </ac:spMkLst>
        </pc:spChg>
        <pc:spChg chg="mod">
          <ac:chgData name="Matthew Calligaro" userId="9c1e9647689a123b" providerId="LiveId" clId="{F2CEB703-3C5A-480D-B6D3-EB1D59B67FC5}" dt="2020-07-24T16:52:22.966" v="38914" actId="20577"/>
          <ac:spMkLst>
            <pc:docMk/>
            <pc:sldMk cId="1704419075" sldId="328"/>
            <ac:spMk id="15364" creationId="{DD0E7BE8-56B6-4B10-ACCD-EAAD56E65B5D}"/>
          </ac:spMkLst>
        </pc:spChg>
      </pc:sldChg>
      <pc:sldChg chg="addSp delSp modSp add mod ord">
        <pc:chgData name="Matthew Calligaro" userId="9c1e9647689a123b" providerId="LiveId" clId="{F2CEB703-3C5A-480D-B6D3-EB1D59B67FC5}" dt="2020-07-21T16:14:46.695" v="32734" actId="21"/>
        <pc:sldMkLst>
          <pc:docMk/>
          <pc:sldMk cId="2930999672" sldId="329"/>
        </pc:sldMkLst>
        <pc:spChg chg="add del mod">
          <ac:chgData name="Matthew Calligaro" userId="9c1e9647689a123b" providerId="LiveId" clId="{F2CEB703-3C5A-480D-B6D3-EB1D59B67FC5}" dt="2020-07-20T19:58:19.913" v="31411" actId="478"/>
          <ac:spMkLst>
            <pc:docMk/>
            <pc:sldMk cId="2930999672" sldId="329"/>
            <ac:spMk id="8" creationId="{AB8E1FF8-1BC6-4AA1-A749-292D302446FB}"/>
          </ac:spMkLst>
        </pc:spChg>
        <pc:spChg chg="mod">
          <ac:chgData name="Matthew Calligaro" userId="9c1e9647689a123b" providerId="LiveId" clId="{F2CEB703-3C5A-480D-B6D3-EB1D59B67FC5}" dt="2020-07-20T19:58:22.646" v="31413" actId="20577"/>
          <ac:spMkLst>
            <pc:docMk/>
            <pc:sldMk cId="2930999672" sldId="329"/>
            <ac:spMk id="10242" creationId="{24A05EE7-B24A-460B-A1F8-5ECA75850730}"/>
          </ac:spMkLst>
        </pc:spChg>
        <pc:spChg chg="mod">
          <ac:chgData name="Matthew Calligaro" userId="9c1e9647689a123b" providerId="LiveId" clId="{F2CEB703-3C5A-480D-B6D3-EB1D59B67FC5}" dt="2020-07-21T16:14:46.695" v="32734" actId="21"/>
          <ac:spMkLst>
            <pc:docMk/>
            <pc:sldMk cId="2930999672" sldId="329"/>
            <ac:spMk id="15364" creationId="{DD0E7BE8-56B6-4B10-ACCD-EAAD56E65B5D}"/>
          </ac:spMkLst>
        </pc:spChg>
      </pc:sldChg>
      <pc:sldChg chg="addSp delSp modSp add mod setBg">
        <pc:chgData name="Matthew Calligaro" userId="9c1e9647689a123b" providerId="LiveId" clId="{F2CEB703-3C5A-480D-B6D3-EB1D59B67FC5}" dt="2020-07-20T18:04:09.213" v="31400" actId="478"/>
        <pc:sldMkLst>
          <pc:docMk/>
          <pc:sldMk cId="3056041357" sldId="330"/>
        </pc:sldMkLst>
        <pc:spChg chg="add del mod">
          <ac:chgData name="Matthew Calligaro" userId="9c1e9647689a123b" providerId="LiveId" clId="{F2CEB703-3C5A-480D-B6D3-EB1D59B67FC5}" dt="2020-07-20T04:37:08.935" v="31357" actId="1036"/>
          <ac:spMkLst>
            <pc:docMk/>
            <pc:sldMk cId="3056041357" sldId="330"/>
            <ac:spMk id="3" creationId="{54CB5826-6ED4-4252-B392-248B2B001BA1}"/>
          </ac:spMkLst>
        </pc:spChg>
        <pc:spChg chg="add del">
          <ac:chgData name="Matthew Calligaro" userId="9c1e9647689a123b" providerId="LiveId" clId="{F2CEB703-3C5A-480D-B6D3-EB1D59B67FC5}" dt="2020-07-20T18:04:09.213" v="31400" actId="478"/>
          <ac:spMkLst>
            <pc:docMk/>
            <pc:sldMk cId="3056041357" sldId="330"/>
            <ac:spMk id="4" creationId="{06E3D55B-0738-4D6F-95CB-733409148806}"/>
          </ac:spMkLst>
        </pc:spChg>
        <pc:spChg chg="add del mod">
          <ac:chgData name="Matthew Calligaro" userId="9c1e9647689a123b" providerId="LiveId" clId="{F2CEB703-3C5A-480D-B6D3-EB1D59B67FC5}" dt="2020-07-20T04:37:03.481" v="31352" actId="478"/>
          <ac:spMkLst>
            <pc:docMk/>
            <pc:sldMk cId="3056041357" sldId="330"/>
            <ac:spMk id="8" creationId="{0E5EB583-3513-4482-8064-EF5D9C503152}"/>
          </ac:spMkLst>
        </pc:spChg>
        <pc:spChg chg="add del mod">
          <ac:chgData name="Matthew Calligaro" userId="9c1e9647689a123b" providerId="LiveId" clId="{F2CEB703-3C5A-480D-B6D3-EB1D59B67FC5}" dt="2020-07-20T04:37:03.481" v="31352" actId="478"/>
          <ac:spMkLst>
            <pc:docMk/>
            <pc:sldMk cId="3056041357" sldId="330"/>
            <ac:spMk id="10" creationId="{2E0DB4CE-243C-4441-939B-CB300448AB69}"/>
          </ac:spMkLst>
        </pc:spChg>
        <pc:spChg chg="add del mod">
          <ac:chgData name="Matthew Calligaro" userId="9c1e9647689a123b" providerId="LiveId" clId="{F2CEB703-3C5A-480D-B6D3-EB1D59B67FC5}" dt="2020-07-20T04:37:03.481" v="31352" actId="478"/>
          <ac:spMkLst>
            <pc:docMk/>
            <pc:sldMk cId="3056041357" sldId="330"/>
            <ac:spMk id="11" creationId="{FDB2B80D-B92F-48F1-AA65-7526F8C015B7}"/>
          </ac:spMkLst>
        </pc:spChg>
        <pc:spChg chg="add del mod">
          <ac:chgData name="Matthew Calligaro" userId="9c1e9647689a123b" providerId="LiveId" clId="{F2CEB703-3C5A-480D-B6D3-EB1D59B67FC5}" dt="2020-07-20T04:37:03.481" v="31352" actId="478"/>
          <ac:spMkLst>
            <pc:docMk/>
            <pc:sldMk cId="3056041357" sldId="330"/>
            <ac:spMk id="12" creationId="{F0A2CE07-5C11-4B8E-A05D-46E164923A40}"/>
          </ac:spMkLst>
        </pc:spChg>
        <pc:spChg chg="add del mod">
          <ac:chgData name="Matthew Calligaro" userId="9c1e9647689a123b" providerId="LiveId" clId="{F2CEB703-3C5A-480D-B6D3-EB1D59B67FC5}" dt="2020-07-20T04:37:03.481" v="31352" actId="478"/>
          <ac:spMkLst>
            <pc:docMk/>
            <pc:sldMk cId="3056041357" sldId="330"/>
            <ac:spMk id="13" creationId="{D0A6766D-3CDF-4C21-81B9-5C60CB6C94BF}"/>
          </ac:spMkLst>
        </pc:spChg>
        <pc:spChg chg="add del mod">
          <ac:chgData name="Matthew Calligaro" userId="9c1e9647689a123b" providerId="LiveId" clId="{F2CEB703-3C5A-480D-B6D3-EB1D59B67FC5}" dt="2020-07-20T04:37:03.481" v="31352" actId="478"/>
          <ac:spMkLst>
            <pc:docMk/>
            <pc:sldMk cId="3056041357" sldId="330"/>
            <ac:spMk id="14" creationId="{FB1BF77C-FB25-494E-B7E9-F14C30784956}"/>
          </ac:spMkLst>
        </pc:spChg>
        <pc:spChg chg="add del mod">
          <ac:chgData name="Matthew Calligaro" userId="9c1e9647689a123b" providerId="LiveId" clId="{F2CEB703-3C5A-480D-B6D3-EB1D59B67FC5}" dt="2020-07-20T04:37:03.481" v="31352" actId="478"/>
          <ac:spMkLst>
            <pc:docMk/>
            <pc:sldMk cId="3056041357" sldId="330"/>
            <ac:spMk id="15" creationId="{DE089F56-01A1-4D3D-8F00-66DF80D56AD0}"/>
          </ac:spMkLst>
        </pc:spChg>
        <pc:spChg chg="add del mod">
          <ac:chgData name="Matthew Calligaro" userId="9c1e9647689a123b" providerId="LiveId" clId="{F2CEB703-3C5A-480D-B6D3-EB1D59B67FC5}" dt="2020-07-20T04:37:03.481" v="31352" actId="478"/>
          <ac:spMkLst>
            <pc:docMk/>
            <pc:sldMk cId="3056041357" sldId="330"/>
            <ac:spMk id="16" creationId="{F0A4C3A1-00B4-49C7-81E1-5C463802D52B}"/>
          </ac:spMkLst>
        </pc:spChg>
        <pc:spChg chg="add del mod">
          <ac:chgData name="Matthew Calligaro" userId="9c1e9647689a123b" providerId="LiveId" clId="{F2CEB703-3C5A-480D-B6D3-EB1D59B67FC5}" dt="2020-07-20T04:37:12.246" v="31358" actId="478"/>
          <ac:spMkLst>
            <pc:docMk/>
            <pc:sldMk cId="3056041357" sldId="330"/>
            <ac:spMk id="17" creationId="{E371BFD9-2337-406D-B4CA-A2DDF45A93F2}"/>
          </ac:spMkLst>
        </pc:spChg>
        <pc:spChg chg="add del mod">
          <ac:chgData name="Matthew Calligaro" userId="9c1e9647689a123b" providerId="LiveId" clId="{F2CEB703-3C5A-480D-B6D3-EB1D59B67FC5}" dt="2020-07-20T04:37:08.935" v="31357" actId="1036"/>
          <ac:spMkLst>
            <pc:docMk/>
            <pc:sldMk cId="3056041357" sldId="330"/>
            <ac:spMk id="18" creationId="{A591A777-ACF7-477F-984A-7C299E555D02}"/>
          </ac:spMkLst>
        </pc:spChg>
        <pc:spChg chg="add mod">
          <ac:chgData name="Matthew Calligaro" userId="9c1e9647689a123b" providerId="LiveId" clId="{F2CEB703-3C5A-480D-B6D3-EB1D59B67FC5}" dt="2020-07-20T04:38:10.380" v="31374" actId="14100"/>
          <ac:spMkLst>
            <pc:docMk/>
            <pc:sldMk cId="3056041357" sldId="330"/>
            <ac:spMk id="19" creationId="{15C3FB0A-26F1-46AF-90D4-0F88F85EA5C4}"/>
          </ac:spMkLst>
        </pc:spChg>
        <pc:spChg chg="add mod">
          <ac:chgData name="Matthew Calligaro" userId="9c1e9647689a123b" providerId="LiveId" clId="{F2CEB703-3C5A-480D-B6D3-EB1D59B67FC5}" dt="2020-07-20T04:37:04.185" v="31353"/>
          <ac:spMkLst>
            <pc:docMk/>
            <pc:sldMk cId="3056041357" sldId="330"/>
            <ac:spMk id="20" creationId="{9534A2BE-4B0A-4FE0-BDD4-13CDE18BB1BF}"/>
          </ac:spMkLst>
        </pc:spChg>
        <pc:spChg chg="add mod">
          <ac:chgData name="Matthew Calligaro" userId="9c1e9647689a123b" providerId="LiveId" clId="{F2CEB703-3C5A-480D-B6D3-EB1D59B67FC5}" dt="2020-07-20T04:37:04.185" v="31353"/>
          <ac:spMkLst>
            <pc:docMk/>
            <pc:sldMk cId="3056041357" sldId="330"/>
            <ac:spMk id="21" creationId="{67585FFD-22DD-4BDC-895E-5C697A7968CA}"/>
          </ac:spMkLst>
        </pc:spChg>
        <pc:spChg chg="add mod">
          <ac:chgData name="Matthew Calligaro" userId="9c1e9647689a123b" providerId="LiveId" clId="{F2CEB703-3C5A-480D-B6D3-EB1D59B67FC5}" dt="2020-07-20T04:37:04.185" v="31353"/>
          <ac:spMkLst>
            <pc:docMk/>
            <pc:sldMk cId="3056041357" sldId="330"/>
            <ac:spMk id="22" creationId="{92059320-FD61-4B55-991D-13689BE3351A}"/>
          </ac:spMkLst>
        </pc:spChg>
        <pc:spChg chg="add mod">
          <ac:chgData name="Matthew Calligaro" userId="9c1e9647689a123b" providerId="LiveId" clId="{F2CEB703-3C5A-480D-B6D3-EB1D59B67FC5}" dt="2020-07-20T04:37:04.185" v="31353"/>
          <ac:spMkLst>
            <pc:docMk/>
            <pc:sldMk cId="3056041357" sldId="330"/>
            <ac:spMk id="23" creationId="{1A8C917C-666D-461B-AC0A-0A29B05A554D}"/>
          </ac:spMkLst>
        </pc:spChg>
        <pc:spChg chg="add mod">
          <ac:chgData name="Matthew Calligaro" userId="9c1e9647689a123b" providerId="LiveId" clId="{F2CEB703-3C5A-480D-B6D3-EB1D59B67FC5}" dt="2020-07-20T04:37:04.185" v="31353"/>
          <ac:spMkLst>
            <pc:docMk/>
            <pc:sldMk cId="3056041357" sldId="330"/>
            <ac:spMk id="24" creationId="{E5AD1E64-E536-4534-A260-BBA3C97A966B}"/>
          </ac:spMkLst>
        </pc:spChg>
        <pc:spChg chg="add mod">
          <ac:chgData name="Matthew Calligaro" userId="9c1e9647689a123b" providerId="LiveId" clId="{F2CEB703-3C5A-480D-B6D3-EB1D59B67FC5}" dt="2020-07-20T04:37:04.185" v="31353"/>
          <ac:spMkLst>
            <pc:docMk/>
            <pc:sldMk cId="3056041357" sldId="330"/>
            <ac:spMk id="25" creationId="{E8725D56-E670-460E-918C-D3EAC0B3DEAC}"/>
          </ac:spMkLst>
        </pc:spChg>
        <pc:spChg chg="add mod">
          <ac:chgData name="Matthew Calligaro" userId="9c1e9647689a123b" providerId="LiveId" clId="{F2CEB703-3C5A-480D-B6D3-EB1D59B67FC5}" dt="2020-07-20T04:37:04.185" v="31353"/>
          <ac:spMkLst>
            <pc:docMk/>
            <pc:sldMk cId="3056041357" sldId="330"/>
            <ac:spMk id="26" creationId="{D3DCCB8E-0464-49CC-BCF7-AB11BC689D96}"/>
          </ac:spMkLst>
        </pc:spChg>
        <pc:spChg chg="add mod">
          <ac:chgData name="Matthew Calligaro" userId="9c1e9647689a123b" providerId="LiveId" clId="{F2CEB703-3C5A-480D-B6D3-EB1D59B67FC5}" dt="2020-07-20T04:37:04.185" v="31353"/>
          <ac:spMkLst>
            <pc:docMk/>
            <pc:sldMk cId="3056041357" sldId="330"/>
            <ac:spMk id="27" creationId="{86BFFE8E-58CA-4986-9749-F938C20ADB11}"/>
          </ac:spMkLst>
        </pc:spChg>
        <pc:spChg chg="add mod">
          <ac:chgData name="Matthew Calligaro" userId="9c1e9647689a123b" providerId="LiveId" clId="{F2CEB703-3C5A-480D-B6D3-EB1D59B67FC5}" dt="2020-07-20T04:37:17.342" v="31359"/>
          <ac:spMkLst>
            <pc:docMk/>
            <pc:sldMk cId="3056041357" sldId="330"/>
            <ac:spMk id="28" creationId="{7DCE1152-D340-433F-B4F4-25EA276D9BFC}"/>
          </ac:spMkLst>
        </pc:spChg>
        <pc:spChg chg="add mod">
          <ac:chgData name="Matthew Calligaro" userId="9c1e9647689a123b" providerId="LiveId" clId="{F2CEB703-3C5A-480D-B6D3-EB1D59B67FC5}" dt="2020-07-20T04:37:41.003" v="31365" actId="1076"/>
          <ac:spMkLst>
            <pc:docMk/>
            <pc:sldMk cId="3056041357" sldId="330"/>
            <ac:spMk id="29" creationId="{E62AE1BE-4155-4EA6-990E-5852B8592FED}"/>
          </ac:spMkLst>
        </pc:spChg>
        <pc:spChg chg="add mod">
          <ac:chgData name="Matthew Calligaro" userId="9c1e9647689a123b" providerId="LiveId" clId="{F2CEB703-3C5A-480D-B6D3-EB1D59B67FC5}" dt="2020-07-20T04:37:43.694" v="31366" actId="1076"/>
          <ac:spMkLst>
            <pc:docMk/>
            <pc:sldMk cId="3056041357" sldId="330"/>
            <ac:spMk id="30" creationId="{D4CCB0C4-BED4-43E9-9EDB-9EA5B5C837C4}"/>
          </ac:spMkLst>
        </pc:spChg>
        <pc:spChg chg="add mod">
          <ac:chgData name="Matthew Calligaro" userId="9c1e9647689a123b" providerId="LiveId" clId="{F2CEB703-3C5A-480D-B6D3-EB1D59B67FC5}" dt="2020-07-20T04:37:54.374" v="31369" actId="20577"/>
          <ac:spMkLst>
            <pc:docMk/>
            <pc:sldMk cId="3056041357" sldId="330"/>
            <ac:spMk id="31" creationId="{B3153F2C-DFA0-4E20-8BAC-9F6265512128}"/>
          </ac:spMkLst>
        </pc:spChg>
        <pc:spChg chg="add mod">
          <ac:chgData name="Matthew Calligaro" userId="9c1e9647689a123b" providerId="LiveId" clId="{F2CEB703-3C5A-480D-B6D3-EB1D59B67FC5}" dt="2020-07-20T04:38:14.271" v="31375" actId="1076"/>
          <ac:spMkLst>
            <pc:docMk/>
            <pc:sldMk cId="3056041357" sldId="330"/>
            <ac:spMk id="32" creationId="{9CD8462B-2E56-4BAF-9246-E041380D8E0F}"/>
          </ac:spMkLst>
        </pc:spChg>
        <pc:spChg chg="mod">
          <ac:chgData name="Matthew Calligaro" userId="9c1e9647689a123b" providerId="LiveId" clId="{F2CEB703-3C5A-480D-B6D3-EB1D59B67FC5}" dt="2020-07-20T04:07:55.675" v="28972" actId="20577"/>
          <ac:spMkLst>
            <pc:docMk/>
            <pc:sldMk cId="3056041357" sldId="330"/>
            <ac:spMk id="10242" creationId="{24A05EE7-B24A-460B-A1F8-5ECA75850730}"/>
          </ac:spMkLst>
        </pc:spChg>
        <pc:spChg chg="mod">
          <ac:chgData name="Matthew Calligaro" userId="9c1e9647689a123b" providerId="LiveId" clId="{F2CEB703-3C5A-480D-B6D3-EB1D59B67FC5}" dt="2020-07-20T04:36:27.507" v="31345" actId="6549"/>
          <ac:spMkLst>
            <pc:docMk/>
            <pc:sldMk cId="3056041357" sldId="330"/>
            <ac:spMk id="15364" creationId="{DD0E7BE8-56B6-4B10-ACCD-EAAD56E65B5D}"/>
          </ac:spMkLst>
        </pc:spChg>
      </pc:sldChg>
      <pc:sldChg chg="addSp delSp modSp add mod setBg">
        <pc:chgData name="Matthew Calligaro" userId="9c1e9647689a123b" providerId="LiveId" clId="{F2CEB703-3C5A-480D-B6D3-EB1D59B67FC5}" dt="2020-07-20T18:04:11.316" v="31401" actId="478"/>
        <pc:sldMkLst>
          <pc:docMk/>
          <pc:sldMk cId="3212945632" sldId="331"/>
        </pc:sldMkLst>
        <pc:spChg chg="add mod">
          <ac:chgData name="Matthew Calligaro" userId="9c1e9647689a123b" providerId="LiveId" clId="{F2CEB703-3C5A-480D-B6D3-EB1D59B67FC5}" dt="2020-07-20T04:38:38.211" v="31378"/>
          <ac:spMkLst>
            <pc:docMk/>
            <pc:sldMk cId="3212945632" sldId="331"/>
            <ac:spMk id="8" creationId="{722E319D-5D56-47E0-9386-780D84910D14}"/>
          </ac:spMkLst>
        </pc:spChg>
        <pc:spChg chg="add mod">
          <ac:chgData name="Matthew Calligaro" userId="9c1e9647689a123b" providerId="LiveId" clId="{F2CEB703-3C5A-480D-B6D3-EB1D59B67FC5}" dt="2020-07-20T04:38:38.211" v="31378"/>
          <ac:spMkLst>
            <pc:docMk/>
            <pc:sldMk cId="3212945632" sldId="331"/>
            <ac:spMk id="10" creationId="{5E45F95B-726F-4E0E-B70F-B9E177FAA100}"/>
          </ac:spMkLst>
        </pc:spChg>
        <pc:spChg chg="add mod">
          <ac:chgData name="Matthew Calligaro" userId="9c1e9647689a123b" providerId="LiveId" clId="{F2CEB703-3C5A-480D-B6D3-EB1D59B67FC5}" dt="2020-07-20T04:38:38.211" v="31378"/>
          <ac:spMkLst>
            <pc:docMk/>
            <pc:sldMk cId="3212945632" sldId="331"/>
            <ac:spMk id="11" creationId="{D09130B7-60A6-4519-B5A6-05D265EC0D26}"/>
          </ac:spMkLst>
        </pc:spChg>
        <pc:spChg chg="add mod">
          <ac:chgData name="Matthew Calligaro" userId="9c1e9647689a123b" providerId="LiveId" clId="{F2CEB703-3C5A-480D-B6D3-EB1D59B67FC5}" dt="2020-07-20T04:39:13.361" v="31389" actId="242"/>
          <ac:spMkLst>
            <pc:docMk/>
            <pc:sldMk cId="3212945632" sldId="331"/>
            <ac:spMk id="12" creationId="{1AAFC91F-9F53-4F3A-8C98-ACC19D0304C6}"/>
          </ac:spMkLst>
        </pc:spChg>
        <pc:spChg chg="add mod">
          <ac:chgData name="Matthew Calligaro" userId="9c1e9647689a123b" providerId="LiveId" clId="{F2CEB703-3C5A-480D-B6D3-EB1D59B67FC5}" dt="2020-07-20T04:39:13.361" v="31389" actId="242"/>
          <ac:spMkLst>
            <pc:docMk/>
            <pc:sldMk cId="3212945632" sldId="331"/>
            <ac:spMk id="13" creationId="{F764CEA8-F347-44E0-8BF3-48CB58D93B17}"/>
          </ac:spMkLst>
        </pc:spChg>
        <pc:spChg chg="add mod">
          <ac:chgData name="Matthew Calligaro" userId="9c1e9647689a123b" providerId="LiveId" clId="{F2CEB703-3C5A-480D-B6D3-EB1D59B67FC5}" dt="2020-07-20T04:39:13.361" v="31389" actId="242"/>
          <ac:spMkLst>
            <pc:docMk/>
            <pc:sldMk cId="3212945632" sldId="331"/>
            <ac:spMk id="14" creationId="{C23B77B2-FF5A-4B09-B24A-8371D1176FEC}"/>
          </ac:spMkLst>
        </pc:spChg>
        <pc:spChg chg="add mod">
          <ac:chgData name="Matthew Calligaro" userId="9c1e9647689a123b" providerId="LiveId" clId="{F2CEB703-3C5A-480D-B6D3-EB1D59B67FC5}" dt="2020-07-20T04:39:13.361" v="31389" actId="242"/>
          <ac:spMkLst>
            <pc:docMk/>
            <pc:sldMk cId="3212945632" sldId="331"/>
            <ac:spMk id="15" creationId="{05C4FBA8-BA87-4120-B802-C8896DAFE3A4}"/>
          </ac:spMkLst>
        </pc:spChg>
        <pc:spChg chg="add mod">
          <ac:chgData name="Matthew Calligaro" userId="9c1e9647689a123b" providerId="LiveId" clId="{F2CEB703-3C5A-480D-B6D3-EB1D59B67FC5}" dt="2020-07-20T04:39:13.361" v="31389" actId="242"/>
          <ac:spMkLst>
            <pc:docMk/>
            <pc:sldMk cId="3212945632" sldId="331"/>
            <ac:spMk id="16" creationId="{6C8B8D09-0139-422F-AC44-965124B0B55F}"/>
          </ac:spMkLst>
        </pc:spChg>
        <pc:spChg chg="add mod">
          <ac:chgData name="Matthew Calligaro" userId="9c1e9647689a123b" providerId="LiveId" clId="{F2CEB703-3C5A-480D-B6D3-EB1D59B67FC5}" dt="2020-07-20T04:39:13.361" v="31389" actId="242"/>
          <ac:spMkLst>
            <pc:docMk/>
            <pc:sldMk cId="3212945632" sldId="331"/>
            <ac:spMk id="17" creationId="{AC824023-D96F-44D0-9C40-191BC8A70D16}"/>
          </ac:spMkLst>
        </pc:spChg>
        <pc:spChg chg="add mod">
          <ac:chgData name="Matthew Calligaro" userId="9c1e9647689a123b" providerId="LiveId" clId="{F2CEB703-3C5A-480D-B6D3-EB1D59B67FC5}" dt="2020-07-20T04:39:13.361" v="31389" actId="242"/>
          <ac:spMkLst>
            <pc:docMk/>
            <pc:sldMk cId="3212945632" sldId="331"/>
            <ac:spMk id="18" creationId="{C82B96B2-09E8-4483-8064-9EF03DB13356}"/>
          </ac:spMkLst>
        </pc:spChg>
        <pc:spChg chg="add mod">
          <ac:chgData name="Matthew Calligaro" userId="9c1e9647689a123b" providerId="LiveId" clId="{F2CEB703-3C5A-480D-B6D3-EB1D59B67FC5}" dt="2020-07-20T04:39:13.361" v="31389" actId="242"/>
          <ac:spMkLst>
            <pc:docMk/>
            <pc:sldMk cId="3212945632" sldId="331"/>
            <ac:spMk id="19" creationId="{B3303C10-0EFD-40D9-96CB-927630BA504A}"/>
          </ac:spMkLst>
        </pc:spChg>
        <pc:spChg chg="add mod">
          <ac:chgData name="Matthew Calligaro" userId="9c1e9647689a123b" providerId="LiveId" clId="{F2CEB703-3C5A-480D-B6D3-EB1D59B67FC5}" dt="2020-07-20T04:38:38.211" v="31378"/>
          <ac:spMkLst>
            <pc:docMk/>
            <pc:sldMk cId="3212945632" sldId="331"/>
            <ac:spMk id="20" creationId="{E02835FB-F18D-46A8-992E-9AF3B4CB738B}"/>
          </ac:spMkLst>
        </pc:spChg>
        <pc:spChg chg="add mod">
          <ac:chgData name="Matthew Calligaro" userId="9c1e9647689a123b" providerId="LiveId" clId="{F2CEB703-3C5A-480D-B6D3-EB1D59B67FC5}" dt="2020-07-20T04:38:38.211" v="31378"/>
          <ac:spMkLst>
            <pc:docMk/>
            <pc:sldMk cId="3212945632" sldId="331"/>
            <ac:spMk id="21" creationId="{26C5DF35-4BCB-4670-BCC8-51C5793F221B}"/>
          </ac:spMkLst>
        </pc:spChg>
        <pc:spChg chg="add mod">
          <ac:chgData name="Matthew Calligaro" userId="9c1e9647689a123b" providerId="LiveId" clId="{F2CEB703-3C5A-480D-B6D3-EB1D59B67FC5}" dt="2020-07-20T04:38:38.211" v="31378"/>
          <ac:spMkLst>
            <pc:docMk/>
            <pc:sldMk cId="3212945632" sldId="331"/>
            <ac:spMk id="22" creationId="{B3AA5D5C-6A21-4D97-9CD6-44125B582A46}"/>
          </ac:spMkLst>
        </pc:spChg>
        <pc:spChg chg="add mod">
          <ac:chgData name="Matthew Calligaro" userId="9c1e9647689a123b" providerId="LiveId" clId="{F2CEB703-3C5A-480D-B6D3-EB1D59B67FC5}" dt="2020-07-20T04:38:38.211" v="31378"/>
          <ac:spMkLst>
            <pc:docMk/>
            <pc:sldMk cId="3212945632" sldId="331"/>
            <ac:spMk id="23" creationId="{D3DCF5D5-B0F1-466E-B275-9A800C127FBF}"/>
          </ac:spMkLst>
        </pc:spChg>
        <pc:spChg chg="add mod">
          <ac:chgData name="Matthew Calligaro" userId="9c1e9647689a123b" providerId="LiveId" clId="{F2CEB703-3C5A-480D-B6D3-EB1D59B67FC5}" dt="2020-07-20T04:38:38.211" v="31378"/>
          <ac:spMkLst>
            <pc:docMk/>
            <pc:sldMk cId="3212945632" sldId="331"/>
            <ac:spMk id="24" creationId="{01F79BFE-E3BF-4D68-89E4-98477D113E2B}"/>
          </ac:spMkLst>
        </pc:spChg>
        <pc:spChg chg="add del mod">
          <ac:chgData name="Matthew Calligaro" userId="9c1e9647689a123b" providerId="LiveId" clId="{F2CEB703-3C5A-480D-B6D3-EB1D59B67FC5}" dt="2020-07-20T18:04:11.316" v="31401" actId="478"/>
          <ac:spMkLst>
            <pc:docMk/>
            <pc:sldMk cId="3212945632" sldId="331"/>
            <ac:spMk id="25" creationId="{2E7DCC2D-C8C4-4286-BB6E-DF1642DA9C26}"/>
          </ac:spMkLst>
        </pc:spChg>
        <pc:spChg chg="mod">
          <ac:chgData name="Matthew Calligaro" userId="9c1e9647689a123b" providerId="LiveId" clId="{F2CEB703-3C5A-480D-B6D3-EB1D59B67FC5}" dt="2020-07-20T04:38:29.739" v="31377" actId="20577"/>
          <ac:spMkLst>
            <pc:docMk/>
            <pc:sldMk cId="3212945632" sldId="331"/>
            <ac:spMk id="15364" creationId="{DD0E7BE8-56B6-4B10-ACCD-EAAD56E65B5D}"/>
          </ac:spMkLst>
        </pc:spChg>
      </pc:sldChg>
      <pc:sldChg chg="addSp delSp modSp add mod setBg">
        <pc:chgData name="Matthew Calligaro" userId="9c1e9647689a123b" providerId="LiveId" clId="{F2CEB703-3C5A-480D-B6D3-EB1D59B67FC5}" dt="2020-07-20T18:04:19.484" v="31406" actId="478"/>
        <pc:sldMkLst>
          <pc:docMk/>
          <pc:sldMk cId="1442150551" sldId="332"/>
        </pc:sldMkLst>
        <pc:spChg chg="add mod">
          <ac:chgData name="Matthew Calligaro" userId="9c1e9647689a123b" providerId="LiveId" clId="{F2CEB703-3C5A-480D-B6D3-EB1D59B67FC5}" dt="2020-07-20T04:31:49.179" v="31258"/>
          <ac:spMkLst>
            <pc:docMk/>
            <pc:sldMk cId="1442150551" sldId="332"/>
            <ac:spMk id="8" creationId="{FBA35C72-DF66-4F8B-9777-1D2CEACBF8CE}"/>
          </ac:spMkLst>
        </pc:spChg>
        <pc:spChg chg="add mod">
          <ac:chgData name="Matthew Calligaro" userId="9c1e9647689a123b" providerId="LiveId" clId="{F2CEB703-3C5A-480D-B6D3-EB1D59B67FC5}" dt="2020-07-20T04:31:49.179" v="31258"/>
          <ac:spMkLst>
            <pc:docMk/>
            <pc:sldMk cId="1442150551" sldId="332"/>
            <ac:spMk id="10" creationId="{01E13EF3-B222-4D8A-957C-896CFFC31DF4}"/>
          </ac:spMkLst>
        </pc:spChg>
        <pc:spChg chg="add mod">
          <ac:chgData name="Matthew Calligaro" userId="9c1e9647689a123b" providerId="LiveId" clId="{F2CEB703-3C5A-480D-B6D3-EB1D59B67FC5}" dt="2020-07-20T04:31:49.179" v="31258"/>
          <ac:spMkLst>
            <pc:docMk/>
            <pc:sldMk cId="1442150551" sldId="332"/>
            <ac:spMk id="11" creationId="{4D01ADE6-053D-4CDB-85B3-67682E86A9DB}"/>
          </ac:spMkLst>
        </pc:spChg>
        <pc:spChg chg="add mod">
          <ac:chgData name="Matthew Calligaro" userId="9c1e9647689a123b" providerId="LiveId" clId="{F2CEB703-3C5A-480D-B6D3-EB1D59B67FC5}" dt="2020-07-20T04:31:49.179" v="31258"/>
          <ac:spMkLst>
            <pc:docMk/>
            <pc:sldMk cId="1442150551" sldId="332"/>
            <ac:spMk id="12" creationId="{E206CDEE-D0C4-4F0D-AD7D-593CB0C2CF1E}"/>
          </ac:spMkLst>
        </pc:spChg>
        <pc:spChg chg="add mod">
          <ac:chgData name="Matthew Calligaro" userId="9c1e9647689a123b" providerId="LiveId" clId="{F2CEB703-3C5A-480D-B6D3-EB1D59B67FC5}" dt="2020-07-20T04:31:49.179" v="31258"/>
          <ac:spMkLst>
            <pc:docMk/>
            <pc:sldMk cId="1442150551" sldId="332"/>
            <ac:spMk id="13" creationId="{8D7E8323-C1D8-4B05-9807-6C455DD062F1}"/>
          </ac:spMkLst>
        </pc:spChg>
        <pc:spChg chg="add mod">
          <ac:chgData name="Matthew Calligaro" userId="9c1e9647689a123b" providerId="LiveId" clId="{F2CEB703-3C5A-480D-B6D3-EB1D59B67FC5}" dt="2020-07-20T04:31:49.179" v="31258"/>
          <ac:spMkLst>
            <pc:docMk/>
            <pc:sldMk cId="1442150551" sldId="332"/>
            <ac:spMk id="14" creationId="{67F9A05E-5BFB-4743-8DE8-21C4B5784D2D}"/>
          </ac:spMkLst>
        </pc:spChg>
        <pc:spChg chg="add mod">
          <ac:chgData name="Matthew Calligaro" userId="9c1e9647689a123b" providerId="LiveId" clId="{F2CEB703-3C5A-480D-B6D3-EB1D59B67FC5}" dt="2020-07-20T04:31:49.179" v="31258"/>
          <ac:spMkLst>
            <pc:docMk/>
            <pc:sldMk cId="1442150551" sldId="332"/>
            <ac:spMk id="15" creationId="{E61E67B8-F583-4314-B00A-7314626665FC}"/>
          </ac:spMkLst>
        </pc:spChg>
        <pc:spChg chg="add mod">
          <ac:chgData name="Matthew Calligaro" userId="9c1e9647689a123b" providerId="LiveId" clId="{F2CEB703-3C5A-480D-B6D3-EB1D59B67FC5}" dt="2020-07-20T04:31:49.179" v="31258"/>
          <ac:spMkLst>
            <pc:docMk/>
            <pc:sldMk cId="1442150551" sldId="332"/>
            <ac:spMk id="16" creationId="{BC06BE43-E13A-433F-BF32-3C6213CD770C}"/>
          </ac:spMkLst>
        </pc:spChg>
        <pc:spChg chg="add mod">
          <ac:chgData name="Matthew Calligaro" userId="9c1e9647689a123b" providerId="LiveId" clId="{F2CEB703-3C5A-480D-B6D3-EB1D59B67FC5}" dt="2020-07-20T04:31:49.179" v="31258"/>
          <ac:spMkLst>
            <pc:docMk/>
            <pc:sldMk cId="1442150551" sldId="332"/>
            <ac:spMk id="21" creationId="{B6E2344B-399B-42FF-8388-5445469D21A7}"/>
          </ac:spMkLst>
        </pc:spChg>
        <pc:spChg chg="add mod">
          <ac:chgData name="Matthew Calligaro" userId="9c1e9647689a123b" providerId="LiveId" clId="{F2CEB703-3C5A-480D-B6D3-EB1D59B67FC5}" dt="2020-07-20T04:31:49.179" v="31258"/>
          <ac:spMkLst>
            <pc:docMk/>
            <pc:sldMk cId="1442150551" sldId="332"/>
            <ac:spMk id="22" creationId="{34BEA8C8-9EE3-47DD-A28F-E9AA42D1D5C8}"/>
          </ac:spMkLst>
        </pc:spChg>
        <pc:spChg chg="add mod">
          <ac:chgData name="Matthew Calligaro" userId="9c1e9647689a123b" providerId="LiveId" clId="{F2CEB703-3C5A-480D-B6D3-EB1D59B67FC5}" dt="2020-07-20T04:31:49.179" v="31258"/>
          <ac:spMkLst>
            <pc:docMk/>
            <pc:sldMk cId="1442150551" sldId="332"/>
            <ac:spMk id="23" creationId="{FE9904F0-88C1-4803-9870-D9C6C12FA032}"/>
          </ac:spMkLst>
        </pc:spChg>
        <pc:spChg chg="add mod">
          <ac:chgData name="Matthew Calligaro" userId="9c1e9647689a123b" providerId="LiveId" clId="{F2CEB703-3C5A-480D-B6D3-EB1D59B67FC5}" dt="2020-07-20T04:31:49.179" v="31258"/>
          <ac:spMkLst>
            <pc:docMk/>
            <pc:sldMk cId="1442150551" sldId="332"/>
            <ac:spMk id="24" creationId="{3A598A79-F785-47E3-862B-F6E95F884454}"/>
          </ac:spMkLst>
        </pc:spChg>
        <pc:spChg chg="add mod">
          <ac:chgData name="Matthew Calligaro" userId="9c1e9647689a123b" providerId="LiveId" clId="{F2CEB703-3C5A-480D-B6D3-EB1D59B67FC5}" dt="2020-07-20T04:31:49.179" v="31258"/>
          <ac:spMkLst>
            <pc:docMk/>
            <pc:sldMk cId="1442150551" sldId="332"/>
            <ac:spMk id="25" creationId="{D285A72C-FCCE-49FC-A6CE-AB79A5EF1B9E}"/>
          </ac:spMkLst>
        </pc:spChg>
        <pc:spChg chg="add del mod">
          <ac:chgData name="Matthew Calligaro" userId="9c1e9647689a123b" providerId="LiveId" clId="{F2CEB703-3C5A-480D-B6D3-EB1D59B67FC5}" dt="2020-07-20T18:04:19.484" v="31406" actId="478"/>
          <ac:spMkLst>
            <pc:docMk/>
            <pc:sldMk cId="1442150551" sldId="332"/>
            <ac:spMk id="30" creationId="{8E9AFB61-6A3F-4C94-BB53-DDA811711B6B}"/>
          </ac:spMkLst>
        </pc:spChg>
        <pc:spChg chg="add mod">
          <ac:chgData name="Matthew Calligaro" userId="9c1e9647689a123b" providerId="LiveId" clId="{F2CEB703-3C5A-480D-B6D3-EB1D59B67FC5}" dt="2020-07-20T04:33:34.450" v="31311" actId="1076"/>
          <ac:spMkLst>
            <pc:docMk/>
            <pc:sldMk cId="1442150551" sldId="332"/>
            <ac:spMk id="40" creationId="{C9F46997-B862-4EF3-8A22-E64E254947BA}"/>
          </ac:spMkLst>
        </pc:spChg>
        <pc:spChg chg="mod">
          <ac:chgData name="Matthew Calligaro" userId="9c1e9647689a123b" providerId="LiveId" clId="{F2CEB703-3C5A-480D-B6D3-EB1D59B67FC5}" dt="2020-07-20T04:31:37.885" v="31257" actId="20577"/>
          <ac:spMkLst>
            <pc:docMk/>
            <pc:sldMk cId="1442150551" sldId="332"/>
            <ac:spMk id="15364" creationId="{DD0E7BE8-56B6-4B10-ACCD-EAAD56E65B5D}"/>
          </ac:spMkLst>
        </pc:spChg>
        <pc:cxnChg chg="add mod">
          <ac:chgData name="Matthew Calligaro" userId="9c1e9647689a123b" providerId="LiveId" clId="{F2CEB703-3C5A-480D-B6D3-EB1D59B67FC5}" dt="2020-07-20T04:32:24.620" v="31263" actId="14861"/>
          <ac:cxnSpMkLst>
            <pc:docMk/>
            <pc:sldMk cId="1442150551" sldId="332"/>
            <ac:cxnSpMk id="4" creationId="{A1067187-9AD4-4BA6-A61F-7FDAC0DE344D}"/>
          </ac:cxnSpMkLst>
        </pc:cxnChg>
        <pc:cxnChg chg="add mod">
          <ac:chgData name="Matthew Calligaro" userId="9c1e9647689a123b" providerId="LiveId" clId="{F2CEB703-3C5A-480D-B6D3-EB1D59B67FC5}" dt="2020-07-20T04:32:06.779" v="31260" actId="14861"/>
          <ac:cxnSpMkLst>
            <pc:docMk/>
            <pc:sldMk cId="1442150551" sldId="332"/>
            <ac:cxnSpMk id="17" creationId="{413E8648-ACE7-49F5-99EA-91AC74E56C1A}"/>
          </ac:cxnSpMkLst>
        </pc:cxnChg>
        <pc:cxnChg chg="add mod">
          <ac:chgData name="Matthew Calligaro" userId="9c1e9647689a123b" providerId="LiveId" clId="{F2CEB703-3C5A-480D-B6D3-EB1D59B67FC5}" dt="2020-07-20T04:32:06.779" v="31260" actId="14861"/>
          <ac:cxnSpMkLst>
            <pc:docMk/>
            <pc:sldMk cId="1442150551" sldId="332"/>
            <ac:cxnSpMk id="18" creationId="{BD19799C-AB3A-442F-AE93-3803E6F7A8B0}"/>
          </ac:cxnSpMkLst>
        </pc:cxnChg>
        <pc:cxnChg chg="add mod">
          <ac:chgData name="Matthew Calligaro" userId="9c1e9647689a123b" providerId="LiveId" clId="{F2CEB703-3C5A-480D-B6D3-EB1D59B67FC5}" dt="2020-07-20T04:32:06.779" v="31260" actId="14861"/>
          <ac:cxnSpMkLst>
            <pc:docMk/>
            <pc:sldMk cId="1442150551" sldId="332"/>
            <ac:cxnSpMk id="19" creationId="{4B3707FF-9D9E-4D7E-AEFF-56D137A92A70}"/>
          </ac:cxnSpMkLst>
        </pc:cxnChg>
        <pc:cxnChg chg="add mod">
          <ac:chgData name="Matthew Calligaro" userId="9c1e9647689a123b" providerId="LiveId" clId="{F2CEB703-3C5A-480D-B6D3-EB1D59B67FC5}" dt="2020-07-20T04:32:06.779" v="31260" actId="14861"/>
          <ac:cxnSpMkLst>
            <pc:docMk/>
            <pc:sldMk cId="1442150551" sldId="332"/>
            <ac:cxnSpMk id="20" creationId="{2A818401-5D39-482F-ADEB-EEE057A00FB5}"/>
          </ac:cxnSpMkLst>
        </pc:cxnChg>
        <pc:cxnChg chg="add mod">
          <ac:chgData name="Matthew Calligaro" userId="9c1e9647689a123b" providerId="LiveId" clId="{F2CEB703-3C5A-480D-B6D3-EB1D59B67FC5}" dt="2020-07-20T04:32:30.417" v="31267" actId="14100"/>
          <ac:cxnSpMkLst>
            <pc:docMk/>
            <pc:sldMk cId="1442150551" sldId="332"/>
            <ac:cxnSpMk id="27" creationId="{84C6C610-96BD-4A9F-BBEF-AC1F0CBD8494}"/>
          </ac:cxnSpMkLst>
        </pc:cxnChg>
        <pc:cxnChg chg="add del mod">
          <ac:chgData name="Matthew Calligaro" userId="9c1e9647689a123b" providerId="LiveId" clId="{F2CEB703-3C5A-480D-B6D3-EB1D59B67FC5}" dt="2020-07-20T04:32:49.763" v="31278" actId="478"/>
          <ac:cxnSpMkLst>
            <pc:docMk/>
            <pc:sldMk cId="1442150551" sldId="332"/>
            <ac:cxnSpMk id="30" creationId="{BE51E17D-46D3-4794-9A0C-6F776B02B460}"/>
          </ac:cxnSpMkLst>
        </pc:cxnChg>
        <pc:cxnChg chg="add mod">
          <ac:chgData name="Matthew Calligaro" userId="9c1e9647689a123b" providerId="LiveId" clId="{F2CEB703-3C5A-480D-B6D3-EB1D59B67FC5}" dt="2020-07-20T04:32:43.349" v="31275" actId="14100"/>
          <ac:cxnSpMkLst>
            <pc:docMk/>
            <pc:sldMk cId="1442150551" sldId="332"/>
            <ac:cxnSpMk id="33" creationId="{C3A07CD7-8560-463C-80C6-E130875B9CE3}"/>
          </ac:cxnSpMkLst>
        </pc:cxnChg>
        <pc:cxnChg chg="add mod">
          <ac:chgData name="Matthew Calligaro" userId="9c1e9647689a123b" providerId="LiveId" clId="{F2CEB703-3C5A-480D-B6D3-EB1D59B67FC5}" dt="2020-07-20T04:33:01.011" v="31285" actId="14100"/>
          <ac:cxnSpMkLst>
            <pc:docMk/>
            <pc:sldMk cId="1442150551" sldId="332"/>
            <ac:cxnSpMk id="36" creationId="{6EFCF470-B661-40D8-8A3D-CA2923E38A83}"/>
          </ac:cxnSpMkLst>
        </pc:cxnChg>
      </pc:sldChg>
      <pc:sldChg chg="addSp delSp modSp add mod ord setBg">
        <pc:chgData name="Matthew Calligaro" userId="9c1e9647689a123b" providerId="LiveId" clId="{F2CEB703-3C5A-480D-B6D3-EB1D59B67FC5}" dt="2020-07-20T18:04:18.075" v="31405" actId="478"/>
        <pc:sldMkLst>
          <pc:docMk/>
          <pc:sldMk cId="2264392779" sldId="333"/>
        </pc:sldMkLst>
        <pc:spChg chg="add mod">
          <ac:chgData name="Matthew Calligaro" userId="9c1e9647689a123b" providerId="LiveId" clId="{F2CEB703-3C5A-480D-B6D3-EB1D59B67FC5}" dt="2020-07-20T04:27:53.072" v="31040" actId="1076"/>
          <ac:spMkLst>
            <pc:docMk/>
            <pc:sldMk cId="2264392779" sldId="333"/>
            <ac:spMk id="3" creationId="{CAAE095A-0117-4C38-BFC7-D061265F98C0}"/>
          </ac:spMkLst>
        </pc:spChg>
        <pc:spChg chg="add mod">
          <ac:chgData name="Matthew Calligaro" userId="9c1e9647689a123b" providerId="LiveId" clId="{F2CEB703-3C5A-480D-B6D3-EB1D59B67FC5}" dt="2020-07-20T04:27:55.810" v="31043" actId="1076"/>
          <ac:spMkLst>
            <pc:docMk/>
            <pc:sldMk cId="2264392779" sldId="333"/>
            <ac:spMk id="10" creationId="{F8901A9D-838C-4436-92F2-DDC5DEBE36B4}"/>
          </ac:spMkLst>
        </pc:spChg>
        <pc:spChg chg="add mod">
          <ac:chgData name="Matthew Calligaro" userId="9c1e9647689a123b" providerId="LiveId" clId="{F2CEB703-3C5A-480D-B6D3-EB1D59B67FC5}" dt="2020-07-20T04:28:02.429" v="31045" actId="1076"/>
          <ac:spMkLst>
            <pc:docMk/>
            <pc:sldMk cId="2264392779" sldId="333"/>
            <ac:spMk id="11" creationId="{CFFC05F6-3489-48DD-BA21-5E2252AA94D5}"/>
          </ac:spMkLst>
        </pc:spChg>
        <pc:spChg chg="add mod">
          <ac:chgData name="Matthew Calligaro" userId="9c1e9647689a123b" providerId="LiveId" clId="{F2CEB703-3C5A-480D-B6D3-EB1D59B67FC5}" dt="2020-07-20T04:28:04.388" v="31046" actId="571"/>
          <ac:spMkLst>
            <pc:docMk/>
            <pc:sldMk cId="2264392779" sldId="333"/>
            <ac:spMk id="12" creationId="{55C9DB40-2BC8-4C5C-B20A-2FB21AC0A4D7}"/>
          </ac:spMkLst>
        </pc:spChg>
        <pc:spChg chg="add mod">
          <ac:chgData name="Matthew Calligaro" userId="9c1e9647689a123b" providerId="LiveId" clId="{F2CEB703-3C5A-480D-B6D3-EB1D59B67FC5}" dt="2020-07-20T04:28:06.313" v="31047" actId="571"/>
          <ac:spMkLst>
            <pc:docMk/>
            <pc:sldMk cId="2264392779" sldId="333"/>
            <ac:spMk id="13" creationId="{5FB51BEE-6190-4B35-A7A9-89FC838DD165}"/>
          </ac:spMkLst>
        </pc:spChg>
        <pc:spChg chg="add mod">
          <ac:chgData name="Matthew Calligaro" userId="9c1e9647689a123b" providerId="LiveId" clId="{F2CEB703-3C5A-480D-B6D3-EB1D59B67FC5}" dt="2020-07-20T04:28:10.779" v="31048" actId="571"/>
          <ac:spMkLst>
            <pc:docMk/>
            <pc:sldMk cId="2264392779" sldId="333"/>
            <ac:spMk id="14" creationId="{3F0C431C-A51A-4E88-B2A1-B6329FFC558C}"/>
          </ac:spMkLst>
        </pc:spChg>
        <pc:spChg chg="add mod">
          <ac:chgData name="Matthew Calligaro" userId="9c1e9647689a123b" providerId="LiveId" clId="{F2CEB703-3C5A-480D-B6D3-EB1D59B67FC5}" dt="2020-07-20T04:28:16.753" v="31049" actId="571"/>
          <ac:spMkLst>
            <pc:docMk/>
            <pc:sldMk cId="2264392779" sldId="333"/>
            <ac:spMk id="15" creationId="{F59A7C95-AFD9-469A-8577-8EE80BBCD5A8}"/>
          </ac:spMkLst>
        </pc:spChg>
        <pc:spChg chg="add mod">
          <ac:chgData name="Matthew Calligaro" userId="9c1e9647689a123b" providerId="LiveId" clId="{F2CEB703-3C5A-480D-B6D3-EB1D59B67FC5}" dt="2020-07-20T04:28:20.197" v="31050" actId="571"/>
          <ac:spMkLst>
            <pc:docMk/>
            <pc:sldMk cId="2264392779" sldId="333"/>
            <ac:spMk id="16" creationId="{E702AC68-8D49-4532-9FCA-318A70DE7D85}"/>
          </ac:spMkLst>
        </pc:spChg>
        <pc:spChg chg="add mod">
          <ac:chgData name="Matthew Calligaro" userId="9c1e9647689a123b" providerId="LiveId" clId="{F2CEB703-3C5A-480D-B6D3-EB1D59B67FC5}" dt="2020-07-20T04:29:57.301" v="31080" actId="1076"/>
          <ac:spMkLst>
            <pc:docMk/>
            <pc:sldMk cId="2264392779" sldId="333"/>
            <ac:spMk id="24" creationId="{DF3948EC-B49E-4DF3-9301-5F8B53E54154}"/>
          </ac:spMkLst>
        </pc:spChg>
        <pc:spChg chg="add del mod">
          <ac:chgData name="Matthew Calligaro" userId="9c1e9647689a123b" providerId="LiveId" clId="{F2CEB703-3C5A-480D-B6D3-EB1D59B67FC5}" dt="2020-07-20T18:04:18.075" v="31405" actId="478"/>
          <ac:spMkLst>
            <pc:docMk/>
            <pc:sldMk cId="2264392779" sldId="333"/>
            <ac:spMk id="25" creationId="{0FD503C0-CF28-4C5B-A9A7-F6A8F4795053}"/>
          </ac:spMkLst>
        </pc:spChg>
        <pc:spChg chg="add mod">
          <ac:chgData name="Matthew Calligaro" userId="9c1e9647689a123b" providerId="LiveId" clId="{F2CEB703-3C5A-480D-B6D3-EB1D59B67FC5}" dt="2020-07-20T04:30:04.408" v="31083" actId="20577"/>
          <ac:spMkLst>
            <pc:docMk/>
            <pc:sldMk cId="2264392779" sldId="333"/>
            <ac:spMk id="30" creationId="{00D4F1B0-5802-434D-903B-42F5A5E992A3}"/>
          </ac:spMkLst>
        </pc:spChg>
        <pc:spChg chg="add mod">
          <ac:chgData name="Matthew Calligaro" userId="9c1e9647689a123b" providerId="LiveId" clId="{F2CEB703-3C5A-480D-B6D3-EB1D59B67FC5}" dt="2020-07-20T04:30:11.007" v="31085" actId="20577"/>
          <ac:spMkLst>
            <pc:docMk/>
            <pc:sldMk cId="2264392779" sldId="333"/>
            <ac:spMk id="31" creationId="{3D5529F0-BBA4-4ADC-8AC1-D82290A2E2B6}"/>
          </ac:spMkLst>
        </pc:spChg>
        <pc:spChg chg="add mod">
          <ac:chgData name="Matthew Calligaro" userId="9c1e9647689a123b" providerId="LiveId" clId="{F2CEB703-3C5A-480D-B6D3-EB1D59B67FC5}" dt="2020-07-20T04:30:17.233" v="31087" actId="20577"/>
          <ac:spMkLst>
            <pc:docMk/>
            <pc:sldMk cId="2264392779" sldId="333"/>
            <ac:spMk id="32" creationId="{19985F7A-8E23-4DE9-85A0-31CC54499458}"/>
          </ac:spMkLst>
        </pc:spChg>
        <pc:spChg chg="add mod">
          <ac:chgData name="Matthew Calligaro" userId="9c1e9647689a123b" providerId="LiveId" clId="{F2CEB703-3C5A-480D-B6D3-EB1D59B67FC5}" dt="2020-07-20T04:30:33.242" v="31104" actId="1076"/>
          <ac:spMkLst>
            <pc:docMk/>
            <pc:sldMk cId="2264392779" sldId="333"/>
            <ac:spMk id="33" creationId="{0AD68000-83A9-49D9-8135-693AD048D270}"/>
          </ac:spMkLst>
        </pc:spChg>
        <pc:spChg chg="mod">
          <ac:chgData name="Matthew Calligaro" userId="9c1e9647689a123b" providerId="LiveId" clId="{F2CEB703-3C5A-480D-B6D3-EB1D59B67FC5}" dt="2020-07-20T04:39:57.500" v="31390" actId="113"/>
          <ac:spMkLst>
            <pc:docMk/>
            <pc:sldMk cId="2264392779" sldId="333"/>
            <ac:spMk id="15364" creationId="{DD0E7BE8-56B6-4B10-ACCD-EAAD56E65B5D}"/>
          </ac:spMkLst>
        </pc:spChg>
        <pc:cxnChg chg="add mod">
          <ac:chgData name="Matthew Calligaro" userId="9c1e9647689a123b" providerId="LiveId" clId="{F2CEB703-3C5A-480D-B6D3-EB1D59B67FC5}" dt="2020-07-20T04:28:46.232" v="31053" actId="14861"/>
          <ac:cxnSpMkLst>
            <pc:docMk/>
            <pc:sldMk cId="2264392779" sldId="333"/>
            <ac:cxnSpMk id="5" creationId="{A5466079-FB1F-4943-9915-2203CDB03536}"/>
          </ac:cxnSpMkLst>
        </pc:cxnChg>
        <pc:cxnChg chg="add mod">
          <ac:chgData name="Matthew Calligaro" userId="9c1e9647689a123b" providerId="LiveId" clId="{F2CEB703-3C5A-480D-B6D3-EB1D59B67FC5}" dt="2020-07-20T04:28:57.002" v="31059" actId="14100"/>
          <ac:cxnSpMkLst>
            <pc:docMk/>
            <pc:sldMk cId="2264392779" sldId="333"/>
            <ac:cxnSpMk id="18" creationId="{9F3E1CFE-9886-4987-8712-8066E97CB584}"/>
          </ac:cxnSpMkLst>
        </pc:cxnChg>
        <pc:cxnChg chg="add mod">
          <ac:chgData name="Matthew Calligaro" userId="9c1e9647689a123b" providerId="LiveId" clId="{F2CEB703-3C5A-480D-B6D3-EB1D59B67FC5}" dt="2020-07-20T04:29:03.546" v="31063" actId="14100"/>
          <ac:cxnSpMkLst>
            <pc:docMk/>
            <pc:sldMk cId="2264392779" sldId="333"/>
            <ac:cxnSpMk id="22" creationId="{A5CEBA4F-54EF-40F3-A19C-AFD96B6CB011}"/>
          </ac:cxnSpMkLst>
        </pc:cxnChg>
        <pc:cxnChg chg="add mod">
          <ac:chgData name="Matthew Calligaro" userId="9c1e9647689a123b" providerId="LiveId" clId="{F2CEB703-3C5A-480D-B6D3-EB1D59B67FC5}" dt="2020-07-20T04:29:09.348" v="31066" actId="14100"/>
          <ac:cxnSpMkLst>
            <pc:docMk/>
            <pc:sldMk cId="2264392779" sldId="333"/>
            <ac:cxnSpMk id="26" creationId="{8D1F1E45-B617-4180-B435-FC891D2D1E7E}"/>
          </ac:cxnSpMkLst>
        </pc:cxnChg>
      </pc:sldChg>
      <pc:sldChg chg="addSp delSp modSp add del mod setBg">
        <pc:chgData name="Matthew Calligaro" userId="9c1e9647689a123b" providerId="LiveId" clId="{F2CEB703-3C5A-480D-B6D3-EB1D59B67FC5}" dt="2020-07-20T18:04:15.462" v="31404" actId="478"/>
        <pc:sldMkLst>
          <pc:docMk/>
          <pc:sldMk cId="3498148191" sldId="334"/>
        </pc:sldMkLst>
        <pc:spChg chg="add del mod">
          <ac:chgData name="Matthew Calligaro" userId="9c1e9647689a123b" providerId="LiveId" clId="{F2CEB703-3C5A-480D-B6D3-EB1D59B67FC5}" dt="2020-07-20T18:04:15.462" v="31404" actId="478"/>
          <ac:spMkLst>
            <pc:docMk/>
            <pc:sldMk cId="3498148191" sldId="334"/>
            <ac:spMk id="8" creationId="{82C882DB-14EC-43CA-9FC5-75AFC3E43CF6}"/>
          </ac:spMkLst>
        </pc:spChg>
      </pc:sldChg>
      <pc:sldChg chg="addSp delSp modSp add mod setBg">
        <pc:chgData name="Matthew Calligaro" userId="9c1e9647689a123b" providerId="LiveId" clId="{F2CEB703-3C5A-480D-B6D3-EB1D59B67FC5}" dt="2020-07-21T18:05:30.563" v="33317" actId="478"/>
        <pc:sldMkLst>
          <pc:docMk/>
          <pc:sldMk cId="2288979335" sldId="335"/>
        </pc:sldMkLst>
        <pc:spChg chg="add del mod">
          <ac:chgData name="Matthew Calligaro" userId="9c1e9647689a123b" providerId="LiveId" clId="{F2CEB703-3C5A-480D-B6D3-EB1D59B67FC5}" dt="2020-07-21T16:14:55.294" v="32736"/>
          <ac:spMkLst>
            <pc:docMk/>
            <pc:sldMk cId="2288979335" sldId="335"/>
            <ac:spMk id="3" creationId="{3BFFF02F-0F4B-406F-B9D3-D164ECC939E4}"/>
          </ac:spMkLst>
        </pc:spChg>
        <pc:spChg chg="add del mod">
          <ac:chgData name="Matthew Calligaro" userId="9c1e9647689a123b" providerId="LiveId" clId="{F2CEB703-3C5A-480D-B6D3-EB1D59B67FC5}" dt="2020-07-21T16:13:54.016" v="32726" actId="21"/>
          <ac:spMkLst>
            <pc:docMk/>
            <pc:sldMk cId="2288979335" sldId="335"/>
            <ac:spMk id="8" creationId="{266F1E25-FC7B-474D-B4B2-952034660417}"/>
          </ac:spMkLst>
        </pc:spChg>
        <pc:spChg chg="add del mod">
          <ac:chgData name="Matthew Calligaro" userId="9c1e9647689a123b" providerId="LiveId" clId="{F2CEB703-3C5A-480D-B6D3-EB1D59B67FC5}" dt="2020-07-21T16:35:31.619" v="33310" actId="21"/>
          <ac:spMkLst>
            <pc:docMk/>
            <pc:sldMk cId="2288979335" sldId="335"/>
            <ac:spMk id="10" creationId="{BB862323-412C-4E39-8085-CC464E3A029D}"/>
          </ac:spMkLst>
        </pc:spChg>
        <pc:spChg chg="add del mod">
          <ac:chgData name="Matthew Calligaro" userId="9c1e9647689a123b" providerId="LiveId" clId="{F2CEB703-3C5A-480D-B6D3-EB1D59B67FC5}" dt="2020-07-21T17:54:01.737" v="33313" actId="21"/>
          <ac:spMkLst>
            <pc:docMk/>
            <pc:sldMk cId="2288979335" sldId="335"/>
            <ac:spMk id="11" creationId="{156340D8-BE69-4801-8E23-53A566F2F0ED}"/>
          </ac:spMkLst>
        </pc:spChg>
        <pc:spChg chg="mod">
          <ac:chgData name="Matthew Calligaro" userId="9c1e9647689a123b" providerId="LiveId" clId="{F2CEB703-3C5A-480D-B6D3-EB1D59B67FC5}" dt="2020-07-20T21:52:19.762" v="31743" actId="20577"/>
          <ac:spMkLst>
            <pc:docMk/>
            <pc:sldMk cId="2288979335" sldId="335"/>
            <ac:spMk id="10242" creationId="{24A05EE7-B24A-460B-A1F8-5ECA75850730}"/>
          </ac:spMkLst>
        </pc:spChg>
        <pc:spChg chg="mod">
          <ac:chgData name="Matthew Calligaro" userId="9c1e9647689a123b" providerId="LiveId" clId="{F2CEB703-3C5A-480D-B6D3-EB1D59B67FC5}" dt="2020-07-21T16:14:08.081" v="32732" actId="20577"/>
          <ac:spMkLst>
            <pc:docMk/>
            <pc:sldMk cId="2288979335" sldId="335"/>
            <ac:spMk id="15364" creationId="{DD0E7BE8-56B6-4B10-ACCD-EAAD56E65B5D}"/>
          </ac:spMkLst>
        </pc:spChg>
        <pc:picChg chg="add del">
          <ac:chgData name="Matthew Calligaro" userId="9c1e9647689a123b" providerId="LiveId" clId="{F2CEB703-3C5A-480D-B6D3-EB1D59B67FC5}" dt="2020-07-21T18:05:30.563" v="33317" actId="478"/>
          <ac:picMkLst>
            <pc:docMk/>
            <pc:sldMk cId="2288979335" sldId="335"/>
            <ac:picMk id="3" creationId="{1535BDFF-E2E1-4827-BC39-116F1A80C212}"/>
          </ac:picMkLst>
        </pc:picChg>
      </pc:sldChg>
      <pc:sldChg chg="addSp delSp modSp add mod">
        <pc:chgData name="Matthew Calligaro" userId="9c1e9647689a123b" providerId="LiveId" clId="{F2CEB703-3C5A-480D-B6D3-EB1D59B67FC5}" dt="2020-07-21T18:05:32.280" v="33318" actId="478"/>
        <pc:sldMkLst>
          <pc:docMk/>
          <pc:sldMk cId="3955515709" sldId="336"/>
        </pc:sldMkLst>
        <pc:spChg chg="add del mod">
          <ac:chgData name="Matthew Calligaro" userId="9c1e9647689a123b" providerId="LiveId" clId="{F2CEB703-3C5A-480D-B6D3-EB1D59B67FC5}" dt="2020-07-21T16:15:12.136" v="32740" actId="478"/>
          <ac:spMkLst>
            <pc:docMk/>
            <pc:sldMk cId="3955515709" sldId="336"/>
            <ac:spMk id="3" creationId="{A215566C-2EB7-4367-8471-E37A9085F004}"/>
          </ac:spMkLst>
        </pc:spChg>
        <pc:spChg chg="add mod">
          <ac:chgData name="Matthew Calligaro" userId="9c1e9647689a123b" providerId="LiveId" clId="{F2CEB703-3C5A-480D-B6D3-EB1D59B67FC5}" dt="2020-07-21T16:30:43.955" v="33216" actId="113"/>
          <ac:spMkLst>
            <pc:docMk/>
            <pc:sldMk cId="3955515709" sldId="336"/>
            <ac:spMk id="4" creationId="{6B95ED0A-EB20-40F3-B05B-983541224E87}"/>
          </ac:spMkLst>
        </pc:spChg>
        <pc:spChg chg="add mod">
          <ac:chgData name="Matthew Calligaro" userId="9c1e9647689a123b" providerId="LiveId" clId="{F2CEB703-3C5A-480D-B6D3-EB1D59B67FC5}" dt="2020-07-21T16:34:33.787" v="33305" actId="1076"/>
          <ac:spMkLst>
            <pc:docMk/>
            <pc:sldMk cId="3955515709" sldId="336"/>
            <ac:spMk id="10" creationId="{5F444356-ED24-40A7-A60A-A6C18D6E0A73}"/>
          </ac:spMkLst>
        </pc:spChg>
        <pc:spChg chg="add mod">
          <ac:chgData name="Matthew Calligaro" userId="9c1e9647689a123b" providerId="LiveId" clId="{F2CEB703-3C5A-480D-B6D3-EB1D59B67FC5}" dt="2020-07-21T16:34:28.091" v="33302" actId="1076"/>
          <ac:spMkLst>
            <pc:docMk/>
            <pc:sldMk cId="3955515709" sldId="336"/>
            <ac:spMk id="11" creationId="{5F977A7D-FA1C-499A-A141-75053921B83B}"/>
          </ac:spMkLst>
        </pc:spChg>
        <pc:spChg chg="add mod">
          <ac:chgData name="Matthew Calligaro" userId="9c1e9647689a123b" providerId="LiveId" clId="{F2CEB703-3C5A-480D-B6D3-EB1D59B67FC5}" dt="2020-07-21T16:34:38.282" v="33306" actId="1076"/>
          <ac:spMkLst>
            <pc:docMk/>
            <pc:sldMk cId="3955515709" sldId="336"/>
            <ac:spMk id="12" creationId="{94E29E61-DB51-42D9-BBCF-9E4D0E6FB96C}"/>
          </ac:spMkLst>
        </pc:spChg>
        <pc:spChg chg="add mod">
          <ac:chgData name="Matthew Calligaro" userId="9c1e9647689a123b" providerId="LiveId" clId="{F2CEB703-3C5A-480D-B6D3-EB1D59B67FC5}" dt="2020-07-21T16:34:44.036" v="33309" actId="1076"/>
          <ac:spMkLst>
            <pc:docMk/>
            <pc:sldMk cId="3955515709" sldId="336"/>
            <ac:spMk id="13" creationId="{18AADFC8-8951-4A65-8586-815D5A821A82}"/>
          </ac:spMkLst>
        </pc:spChg>
        <pc:spChg chg="add mod">
          <ac:chgData name="Matthew Calligaro" userId="9c1e9647689a123b" providerId="LiveId" clId="{F2CEB703-3C5A-480D-B6D3-EB1D59B67FC5}" dt="2020-07-21T16:21:25.970" v="33010" actId="1076"/>
          <ac:spMkLst>
            <pc:docMk/>
            <pc:sldMk cId="3955515709" sldId="336"/>
            <ac:spMk id="14" creationId="{0AE99B46-B9B9-45DF-B403-0416FF3072B4}"/>
          </ac:spMkLst>
        </pc:spChg>
        <pc:spChg chg="add mod">
          <ac:chgData name="Matthew Calligaro" userId="9c1e9647689a123b" providerId="LiveId" clId="{F2CEB703-3C5A-480D-B6D3-EB1D59B67FC5}" dt="2020-07-21T16:24:45.058" v="33054" actId="20577"/>
          <ac:spMkLst>
            <pc:docMk/>
            <pc:sldMk cId="3955515709" sldId="336"/>
            <ac:spMk id="21" creationId="{3D692E39-3795-49C1-9C62-BABDE61495E8}"/>
          </ac:spMkLst>
        </pc:spChg>
        <pc:spChg chg="add mod">
          <ac:chgData name="Matthew Calligaro" userId="9c1e9647689a123b" providerId="LiveId" clId="{F2CEB703-3C5A-480D-B6D3-EB1D59B67FC5}" dt="2020-07-21T16:26:34.348" v="33107" actId="1038"/>
          <ac:spMkLst>
            <pc:docMk/>
            <pc:sldMk cId="3955515709" sldId="336"/>
            <ac:spMk id="26" creationId="{1681A7FB-C1C6-4B91-B032-44AB341C47F8}"/>
          </ac:spMkLst>
        </pc:spChg>
        <pc:spChg chg="add mod">
          <ac:chgData name="Matthew Calligaro" userId="9c1e9647689a123b" providerId="LiveId" clId="{F2CEB703-3C5A-480D-B6D3-EB1D59B67FC5}" dt="2020-07-21T16:26:34.348" v="33107" actId="1038"/>
          <ac:spMkLst>
            <pc:docMk/>
            <pc:sldMk cId="3955515709" sldId="336"/>
            <ac:spMk id="27" creationId="{9E9063C2-FF1E-40B7-A90D-8BD0B89A3305}"/>
          </ac:spMkLst>
        </pc:spChg>
        <pc:spChg chg="add mod">
          <ac:chgData name="Matthew Calligaro" userId="9c1e9647689a123b" providerId="LiveId" clId="{F2CEB703-3C5A-480D-B6D3-EB1D59B67FC5}" dt="2020-07-21T16:27:38.565" v="33144" actId="20577"/>
          <ac:spMkLst>
            <pc:docMk/>
            <pc:sldMk cId="3955515709" sldId="336"/>
            <ac:spMk id="30" creationId="{74472188-16D0-495D-AAAD-5F0C25D9486A}"/>
          </ac:spMkLst>
        </pc:spChg>
        <pc:spChg chg="add mod">
          <ac:chgData name="Matthew Calligaro" userId="9c1e9647689a123b" providerId="LiveId" clId="{F2CEB703-3C5A-480D-B6D3-EB1D59B67FC5}" dt="2020-07-21T16:27:41.952" v="33146" actId="20577"/>
          <ac:spMkLst>
            <pc:docMk/>
            <pc:sldMk cId="3955515709" sldId="336"/>
            <ac:spMk id="31" creationId="{1949BA58-8DE6-4000-A3D4-77D9F6168AAF}"/>
          </ac:spMkLst>
        </pc:spChg>
        <pc:spChg chg="add mod">
          <ac:chgData name="Matthew Calligaro" userId="9c1e9647689a123b" providerId="LiveId" clId="{F2CEB703-3C5A-480D-B6D3-EB1D59B67FC5}" dt="2020-07-21T16:30:31.543" v="33215" actId="207"/>
          <ac:spMkLst>
            <pc:docMk/>
            <pc:sldMk cId="3955515709" sldId="336"/>
            <ac:spMk id="49" creationId="{9DB04BF1-A0F2-4B43-9220-84C14A3498FB}"/>
          </ac:spMkLst>
        </pc:spChg>
        <pc:spChg chg="add mod">
          <ac:chgData name="Matthew Calligaro" userId="9c1e9647689a123b" providerId="LiveId" clId="{F2CEB703-3C5A-480D-B6D3-EB1D59B67FC5}" dt="2020-07-21T16:30:31.543" v="33215" actId="207"/>
          <ac:spMkLst>
            <pc:docMk/>
            <pc:sldMk cId="3955515709" sldId="336"/>
            <ac:spMk id="50" creationId="{34F4FBAB-234E-4CAC-AB65-113EA3D71D58}"/>
          </ac:spMkLst>
        </pc:spChg>
        <pc:spChg chg="add mod">
          <ac:chgData name="Matthew Calligaro" userId="9c1e9647689a123b" providerId="LiveId" clId="{F2CEB703-3C5A-480D-B6D3-EB1D59B67FC5}" dt="2020-07-21T16:30:31.543" v="33215" actId="207"/>
          <ac:spMkLst>
            <pc:docMk/>
            <pc:sldMk cId="3955515709" sldId="336"/>
            <ac:spMk id="51" creationId="{4B98893D-2B23-47F9-90E7-11602EC3163F}"/>
          </ac:spMkLst>
        </pc:spChg>
        <pc:spChg chg="add mod">
          <ac:chgData name="Matthew Calligaro" userId="9c1e9647689a123b" providerId="LiveId" clId="{F2CEB703-3C5A-480D-B6D3-EB1D59B67FC5}" dt="2020-07-21T16:31:08.153" v="33233" actId="1076"/>
          <ac:spMkLst>
            <pc:docMk/>
            <pc:sldMk cId="3955515709" sldId="336"/>
            <ac:spMk id="52" creationId="{4A665B9E-3C1F-44BF-9E78-927E04928778}"/>
          </ac:spMkLst>
        </pc:spChg>
        <pc:spChg chg="add mod">
          <ac:chgData name="Matthew Calligaro" userId="9c1e9647689a123b" providerId="LiveId" clId="{F2CEB703-3C5A-480D-B6D3-EB1D59B67FC5}" dt="2020-07-21T16:31:48.193" v="33246" actId="1076"/>
          <ac:spMkLst>
            <pc:docMk/>
            <pc:sldMk cId="3955515709" sldId="336"/>
            <ac:spMk id="56" creationId="{DEF7D100-BC03-41C3-A5B0-B0C8B687A572}"/>
          </ac:spMkLst>
        </pc:spChg>
        <pc:spChg chg="add mod">
          <ac:chgData name="Matthew Calligaro" userId="9c1e9647689a123b" providerId="LiveId" clId="{F2CEB703-3C5A-480D-B6D3-EB1D59B67FC5}" dt="2020-07-21T16:32:02.795" v="33259" actId="1076"/>
          <ac:spMkLst>
            <pc:docMk/>
            <pc:sldMk cId="3955515709" sldId="336"/>
            <ac:spMk id="57" creationId="{DC95BCA0-3BBB-4A7C-88A2-30C9737BE4E6}"/>
          </ac:spMkLst>
        </pc:spChg>
        <pc:spChg chg="add mod">
          <ac:chgData name="Matthew Calligaro" userId="9c1e9647689a123b" providerId="LiveId" clId="{F2CEB703-3C5A-480D-B6D3-EB1D59B67FC5}" dt="2020-07-21T16:32:42.897" v="33269" actId="1076"/>
          <ac:spMkLst>
            <pc:docMk/>
            <pc:sldMk cId="3955515709" sldId="336"/>
            <ac:spMk id="58" creationId="{1635BE19-1B9F-4FB8-9B14-0794F59D75E2}"/>
          </ac:spMkLst>
        </pc:spChg>
        <pc:spChg chg="add mod">
          <ac:chgData name="Matthew Calligaro" userId="9c1e9647689a123b" providerId="LiveId" clId="{F2CEB703-3C5A-480D-B6D3-EB1D59B67FC5}" dt="2020-07-21T16:34:02.381" v="33301" actId="1076"/>
          <ac:spMkLst>
            <pc:docMk/>
            <pc:sldMk cId="3955515709" sldId="336"/>
            <ac:spMk id="59" creationId="{979B37D6-957B-41E1-B256-70BB9C10CED4}"/>
          </ac:spMkLst>
        </pc:spChg>
        <pc:spChg chg="add mod">
          <ac:chgData name="Matthew Calligaro" userId="9c1e9647689a123b" providerId="LiveId" clId="{F2CEB703-3C5A-480D-B6D3-EB1D59B67FC5}" dt="2020-07-21T16:33:21.645" v="33281" actId="20577"/>
          <ac:spMkLst>
            <pc:docMk/>
            <pc:sldMk cId="3955515709" sldId="336"/>
            <ac:spMk id="60" creationId="{4A1420E6-DC22-4935-A2BA-40E7516EC5B2}"/>
          </ac:spMkLst>
        </pc:spChg>
        <pc:spChg chg="add mod">
          <ac:chgData name="Matthew Calligaro" userId="9c1e9647689a123b" providerId="LiveId" clId="{F2CEB703-3C5A-480D-B6D3-EB1D59B67FC5}" dt="2020-07-21T16:33:54.512" v="33300" actId="1076"/>
          <ac:spMkLst>
            <pc:docMk/>
            <pc:sldMk cId="3955515709" sldId="336"/>
            <ac:spMk id="61" creationId="{550B4672-1482-433B-83E6-BF71351655F6}"/>
          </ac:spMkLst>
        </pc:spChg>
        <pc:spChg chg="add del mod">
          <ac:chgData name="Matthew Calligaro" userId="9c1e9647689a123b" providerId="LiveId" clId="{F2CEB703-3C5A-480D-B6D3-EB1D59B67FC5}" dt="2020-07-21T17:54:04.432" v="33314" actId="478"/>
          <ac:spMkLst>
            <pc:docMk/>
            <pc:sldMk cId="3955515709" sldId="336"/>
            <ac:spMk id="62" creationId="{E9A37831-816D-46B5-8DCE-52228EAA8D84}"/>
          </ac:spMkLst>
        </pc:spChg>
        <pc:spChg chg="del">
          <ac:chgData name="Matthew Calligaro" userId="9c1e9647689a123b" providerId="LiveId" clId="{F2CEB703-3C5A-480D-B6D3-EB1D59B67FC5}" dt="2020-07-21T16:15:09.867" v="32739" actId="478"/>
          <ac:spMkLst>
            <pc:docMk/>
            <pc:sldMk cId="3955515709" sldId="336"/>
            <ac:spMk id="15364" creationId="{DD0E7BE8-56B6-4B10-ACCD-EAAD56E65B5D}"/>
          </ac:spMkLst>
        </pc:spChg>
        <pc:picChg chg="add del">
          <ac:chgData name="Matthew Calligaro" userId="9c1e9647689a123b" providerId="LiveId" clId="{F2CEB703-3C5A-480D-B6D3-EB1D59B67FC5}" dt="2020-07-21T18:05:32.280" v="33318" actId="478"/>
          <ac:picMkLst>
            <pc:docMk/>
            <pc:sldMk cId="3955515709" sldId="336"/>
            <ac:picMk id="53" creationId="{2357EB6A-FF50-421E-895F-B6DBB13093E4}"/>
          </ac:picMkLst>
        </pc:picChg>
        <pc:cxnChg chg="add mod">
          <ac:chgData name="Matthew Calligaro" userId="9c1e9647689a123b" providerId="LiveId" clId="{F2CEB703-3C5A-480D-B6D3-EB1D59B67FC5}" dt="2020-07-21T16:34:33.787" v="33305" actId="1076"/>
          <ac:cxnSpMkLst>
            <pc:docMk/>
            <pc:sldMk cId="3955515709" sldId="336"/>
            <ac:cxnSpMk id="6" creationId="{F7A246D8-A6FA-4E88-B1BC-2A9FE8929F08}"/>
          </ac:cxnSpMkLst>
        </pc:cxnChg>
        <pc:cxnChg chg="add mod">
          <ac:chgData name="Matthew Calligaro" userId="9c1e9647689a123b" providerId="LiveId" clId="{F2CEB703-3C5A-480D-B6D3-EB1D59B67FC5}" dt="2020-07-21T16:34:38.282" v="33306" actId="1076"/>
          <ac:cxnSpMkLst>
            <pc:docMk/>
            <pc:sldMk cId="3955515709" sldId="336"/>
            <ac:cxnSpMk id="15" creationId="{C86197AB-4D05-42B4-A3C9-1A799B0605E1}"/>
          </ac:cxnSpMkLst>
        </pc:cxnChg>
        <pc:cxnChg chg="add mod">
          <ac:chgData name="Matthew Calligaro" userId="9c1e9647689a123b" providerId="LiveId" clId="{F2CEB703-3C5A-480D-B6D3-EB1D59B67FC5}" dt="2020-07-21T16:34:38.282" v="33306" actId="1076"/>
          <ac:cxnSpMkLst>
            <pc:docMk/>
            <pc:sldMk cId="3955515709" sldId="336"/>
            <ac:cxnSpMk id="17" creationId="{6EC7EEF5-956F-4291-8F75-609C87B5932F}"/>
          </ac:cxnSpMkLst>
        </pc:cxnChg>
        <pc:cxnChg chg="add mod">
          <ac:chgData name="Matthew Calligaro" userId="9c1e9647689a123b" providerId="LiveId" clId="{F2CEB703-3C5A-480D-B6D3-EB1D59B67FC5}" dt="2020-07-21T16:34:28.091" v="33302" actId="1076"/>
          <ac:cxnSpMkLst>
            <pc:docMk/>
            <pc:sldMk cId="3955515709" sldId="336"/>
            <ac:cxnSpMk id="22" creationId="{2086ED59-19C1-44ED-AFAA-160ED0816B6C}"/>
          </ac:cxnSpMkLst>
        </pc:cxnChg>
        <pc:cxnChg chg="add mod">
          <ac:chgData name="Matthew Calligaro" userId="9c1e9647689a123b" providerId="LiveId" clId="{F2CEB703-3C5A-480D-B6D3-EB1D59B67FC5}" dt="2020-07-21T16:34:44.036" v="33309" actId="1076"/>
          <ac:cxnSpMkLst>
            <pc:docMk/>
            <pc:sldMk cId="3955515709" sldId="336"/>
            <ac:cxnSpMk id="25" creationId="{EAE5E164-57AA-4DD9-818D-7DAE91AC5165}"/>
          </ac:cxnSpMkLst>
        </pc:cxnChg>
        <pc:cxnChg chg="add mod">
          <ac:chgData name="Matthew Calligaro" userId="9c1e9647689a123b" providerId="LiveId" clId="{F2CEB703-3C5A-480D-B6D3-EB1D59B67FC5}" dt="2020-07-21T16:34:28.091" v="33302" actId="1076"/>
          <ac:cxnSpMkLst>
            <pc:docMk/>
            <pc:sldMk cId="3955515709" sldId="336"/>
            <ac:cxnSpMk id="34" creationId="{FC8221C0-D3BE-4F20-BAB9-4BCD332CE834}"/>
          </ac:cxnSpMkLst>
        </pc:cxnChg>
        <pc:cxnChg chg="add mod">
          <ac:chgData name="Matthew Calligaro" userId="9c1e9647689a123b" providerId="LiveId" clId="{F2CEB703-3C5A-480D-B6D3-EB1D59B67FC5}" dt="2020-07-21T16:34:44.036" v="33309" actId="1076"/>
          <ac:cxnSpMkLst>
            <pc:docMk/>
            <pc:sldMk cId="3955515709" sldId="336"/>
            <ac:cxnSpMk id="37" creationId="{3CECD5D8-3A0B-4A7C-8C0A-8E2BCDBBBF9E}"/>
          </ac:cxnSpMkLst>
        </pc:cxnChg>
        <pc:cxnChg chg="add mod">
          <ac:chgData name="Matthew Calligaro" userId="9c1e9647689a123b" providerId="LiveId" clId="{F2CEB703-3C5A-480D-B6D3-EB1D59B67FC5}" dt="2020-07-21T16:34:38.282" v="33306" actId="1076"/>
          <ac:cxnSpMkLst>
            <pc:docMk/>
            <pc:sldMk cId="3955515709" sldId="336"/>
            <ac:cxnSpMk id="40" creationId="{3BF98380-16FF-42B6-8053-E774C40D809B}"/>
          </ac:cxnSpMkLst>
        </pc:cxnChg>
        <pc:cxnChg chg="add mod">
          <ac:chgData name="Matthew Calligaro" userId="9c1e9647689a123b" providerId="LiveId" clId="{F2CEB703-3C5A-480D-B6D3-EB1D59B67FC5}" dt="2020-07-21T16:34:44.036" v="33309" actId="1076"/>
          <ac:cxnSpMkLst>
            <pc:docMk/>
            <pc:sldMk cId="3955515709" sldId="336"/>
            <ac:cxnSpMk id="43" creationId="{E96192C8-F8FA-47F4-B353-E51BE6B5C14F}"/>
          </ac:cxnSpMkLst>
        </pc:cxnChg>
        <pc:cxnChg chg="add mod">
          <ac:chgData name="Matthew Calligaro" userId="9c1e9647689a123b" providerId="LiveId" clId="{F2CEB703-3C5A-480D-B6D3-EB1D59B67FC5}" dt="2020-07-21T16:34:28.091" v="33302" actId="1076"/>
          <ac:cxnSpMkLst>
            <pc:docMk/>
            <pc:sldMk cId="3955515709" sldId="336"/>
            <ac:cxnSpMk id="46" creationId="{375F5274-E3D6-4BD9-B8E2-034488DD49D2}"/>
          </ac:cxnSpMkLst>
        </pc:cxnChg>
      </pc:sldChg>
      <pc:sldChg chg="addSp delSp modSp add mod ord">
        <pc:chgData name="Matthew Calligaro" userId="9c1e9647689a123b" providerId="LiveId" clId="{F2CEB703-3C5A-480D-B6D3-EB1D59B67FC5}" dt="2020-07-21T20:20:11.275" v="34475" actId="6549"/>
        <pc:sldMkLst>
          <pc:docMk/>
          <pc:sldMk cId="255364583" sldId="337"/>
        </pc:sldMkLst>
        <pc:spChg chg="add mod">
          <ac:chgData name="Matthew Calligaro" userId="9c1e9647689a123b" providerId="LiveId" clId="{F2CEB703-3C5A-480D-B6D3-EB1D59B67FC5}" dt="2020-07-21T20:17:00.805" v="34298" actId="1037"/>
          <ac:spMkLst>
            <pc:docMk/>
            <pc:sldMk cId="255364583" sldId="337"/>
            <ac:spMk id="10" creationId="{F34ADA58-EDF5-4833-92C4-B8C51714D021}"/>
          </ac:spMkLst>
        </pc:spChg>
        <pc:spChg chg="add mod">
          <ac:chgData name="Matthew Calligaro" userId="9c1e9647689a123b" providerId="LiveId" clId="{F2CEB703-3C5A-480D-B6D3-EB1D59B67FC5}" dt="2020-07-21T20:17:52.397" v="34312" actId="1035"/>
          <ac:spMkLst>
            <pc:docMk/>
            <pc:sldMk cId="255364583" sldId="337"/>
            <ac:spMk id="35" creationId="{DBEAA9C2-7A29-4D7C-8DD3-C5F5495DE9DB}"/>
          </ac:spMkLst>
        </pc:spChg>
        <pc:spChg chg="add mod">
          <ac:chgData name="Matthew Calligaro" userId="9c1e9647689a123b" providerId="LiveId" clId="{F2CEB703-3C5A-480D-B6D3-EB1D59B67FC5}" dt="2020-07-21T20:17:00.805" v="34298" actId="1037"/>
          <ac:spMkLst>
            <pc:docMk/>
            <pc:sldMk cId="255364583" sldId="337"/>
            <ac:spMk id="36" creationId="{EC8A1F3A-7EBC-4F84-970A-BA6DA427FC33}"/>
          </ac:spMkLst>
        </pc:spChg>
        <pc:spChg chg="add mod">
          <ac:chgData name="Matthew Calligaro" userId="9c1e9647689a123b" providerId="LiveId" clId="{F2CEB703-3C5A-480D-B6D3-EB1D59B67FC5}" dt="2020-07-21T20:17:00.805" v="34298" actId="1037"/>
          <ac:spMkLst>
            <pc:docMk/>
            <pc:sldMk cId="255364583" sldId="337"/>
            <ac:spMk id="37" creationId="{8FE549B1-EC6F-486D-8207-BA42ECCDB5A1}"/>
          </ac:spMkLst>
        </pc:spChg>
        <pc:spChg chg="mod">
          <ac:chgData name="Matthew Calligaro" userId="9c1e9647689a123b" providerId="LiveId" clId="{F2CEB703-3C5A-480D-B6D3-EB1D59B67FC5}" dt="2020-07-21T20:20:11.275" v="34475" actId="6549"/>
          <ac:spMkLst>
            <pc:docMk/>
            <pc:sldMk cId="255364583" sldId="337"/>
            <ac:spMk id="10242" creationId="{24A05EE7-B24A-460B-A1F8-5ECA75850730}"/>
          </ac:spMkLst>
        </pc:spChg>
        <pc:spChg chg="mod">
          <ac:chgData name="Matthew Calligaro" userId="9c1e9647689a123b" providerId="LiveId" clId="{F2CEB703-3C5A-480D-B6D3-EB1D59B67FC5}" dt="2020-07-21T20:19:58.043" v="34474" actId="6549"/>
          <ac:spMkLst>
            <pc:docMk/>
            <pc:sldMk cId="255364583" sldId="337"/>
            <ac:spMk id="15364" creationId="{DD0E7BE8-56B6-4B10-ACCD-EAAD56E65B5D}"/>
          </ac:spMkLst>
        </pc:spChg>
        <pc:grpChg chg="add mod">
          <ac:chgData name="Matthew Calligaro" userId="9c1e9647689a123b" providerId="LiveId" clId="{F2CEB703-3C5A-480D-B6D3-EB1D59B67FC5}" dt="2020-07-21T20:17:00.805" v="34298" actId="1037"/>
          <ac:grpSpMkLst>
            <pc:docMk/>
            <pc:sldMk cId="255364583" sldId="337"/>
            <ac:grpSpMk id="26" creationId="{7874A19E-30FE-40C7-9BFA-0790A43A81FB}"/>
          </ac:grpSpMkLst>
        </pc:grpChg>
        <pc:picChg chg="add mod">
          <ac:chgData name="Matthew Calligaro" userId="9c1e9647689a123b" providerId="LiveId" clId="{F2CEB703-3C5A-480D-B6D3-EB1D59B67FC5}" dt="2020-07-21T20:17:00.805" v="34298" actId="1037"/>
          <ac:picMkLst>
            <pc:docMk/>
            <pc:sldMk cId="255364583" sldId="337"/>
            <ac:picMk id="1026" creationId="{2E609354-BF5A-4AF3-B17F-6FFD247C4DD1}"/>
          </ac:picMkLst>
        </pc:picChg>
        <pc:cxnChg chg="add mod">
          <ac:chgData name="Matthew Calligaro" userId="9c1e9647689a123b" providerId="LiveId" clId="{F2CEB703-3C5A-480D-B6D3-EB1D59B67FC5}" dt="2020-07-21T20:17:47.669" v="34308" actId="1036"/>
          <ac:cxnSpMkLst>
            <pc:docMk/>
            <pc:sldMk cId="255364583" sldId="337"/>
            <ac:cxnSpMk id="4" creationId="{31628899-89A5-46FF-B85F-FA74196078D5}"/>
          </ac:cxnSpMkLst>
        </pc:cxnChg>
        <pc:cxnChg chg="add mod">
          <ac:chgData name="Matthew Calligaro" userId="9c1e9647689a123b" providerId="LiveId" clId="{F2CEB703-3C5A-480D-B6D3-EB1D59B67FC5}" dt="2020-07-21T20:17:47.669" v="34308" actId="1036"/>
          <ac:cxnSpMkLst>
            <pc:docMk/>
            <pc:sldMk cId="255364583" sldId="337"/>
            <ac:cxnSpMk id="14" creationId="{3318F2A9-4C4F-4EAC-8D65-7F7E20B0C656}"/>
          </ac:cxnSpMkLst>
        </pc:cxnChg>
        <pc:cxnChg chg="add del mod">
          <ac:chgData name="Matthew Calligaro" userId="9c1e9647689a123b" providerId="LiveId" clId="{F2CEB703-3C5A-480D-B6D3-EB1D59B67FC5}" dt="2020-07-21T20:11:41.855" v="34059" actId="478"/>
          <ac:cxnSpMkLst>
            <pc:docMk/>
            <pc:sldMk cId="255364583" sldId="337"/>
            <ac:cxnSpMk id="16" creationId="{CD0AD23B-4C97-4A4A-8EAE-7B638CB7284A}"/>
          </ac:cxnSpMkLst>
        </pc:cxnChg>
        <pc:cxnChg chg="add del mod">
          <ac:chgData name="Matthew Calligaro" userId="9c1e9647689a123b" providerId="LiveId" clId="{F2CEB703-3C5A-480D-B6D3-EB1D59B67FC5}" dt="2020-07-21T20:10:42.416" v="33992" actId="478"/>
          <ac:cxnSpMkLst>
            <pc:docMk/>
            <pc:sldMk cId="255364583" sldId="337"/>
            <ac:cxnSpMk id="19" creationId="{3C7BC987-478B-4B1D-946B-F9B2CE953F19}"/>
          </ac:cxnSpMkLst>
        </pc:cxnChg>
        <pc:cxnChg chg="add del mod">
          <ac:chgData name="Matthew Calligaro" userId="9c1e9647689a123b" providerId="LiveId" clId="{F2CEB703-3C5A-480D-B6D3-EB1D59B67FC5}" dt="2020-07-21T20:11:40.732" v="34058" actId="478"/>
          <ac:cxnSpMkLst>
            <pc:docMk/>
            <pc:sldMk cId="255364583" sldId="337"/>
            <ac:cxnSpMk id="22" creationId="{A09A08D7-BED0-4C33-9A21-D85144B5794C}"/>
          </ac:cxnSpMkLst>
        </pc:cxnChg>
        <pc:cxnChg chg="add mod">
          <ac:chgData name="Matthew Calligaro" userId="9c1e9647689a123b" providerId="LiveId" clId="{F2CEB703-3C5A-480D-B6D3-EB1D59B67FC5}" dt="2020-07-21T20:17:47.669" v="34308" actId="1036"/>
          <ac:cxnSpMkLst>
            <pc:docMk/>
            <pc:sldMk cId="255364583" sldId="337"/>
            <ac:cxnSpMk id="28" creationId="{3E2F9051-E4D3-417D-883D-ACD7B962C015}"/>
          </ac:cxnSpMkLst>
        </pc:cxnChg>
        <pc:cxnChg chg="add mod">
          <ac:chgData name="Matthew Calligaro" userId="9c1e9647689a123b" providerId="LiveId" clId="{F2CEB703-3C5A-480D-B6D3-EB1D59B67FC5}" dt="2020-07-21T20:17:47.669" v="34308" actId="1036"/>
          <ac:cxnSpMkLst>
            <pc:docMk/>
            <pc:sldMk cId="255364583" sldId="337"/>
            <ac:cxnSpMk id="29" creationId="{F108F9C6-4365-43A6-8D86-5108BD2FE466}"/>
          </ac:cxnSpMkLst>
        </pc:cxnChg>
        <pc:cxnChg chg="add mod">
          <ac:chgData name="Matthew Calligaro" userId="9c1e9647689a123b" providerId="LiveId" clId="{F2CEB703-3C5A-480D-B6D3-EB1D59B67FC5}" dt="2020-07-21T20:17:47.669" v="34308" actId="1036"/>
          <ac:cxnSpMkLst>
            <pc:docMk/>
            <pc:sldMk cId="255364583" sldId="337"/>
            <ac:cxnSpMk id="31" creationId="{843BB168-C548-4960-A26A-1BDE4D2041F1}"/>
          </ac:cxnSpMkLst>
        </pc:cxnChg>
      </pc:sldChg>
      <pc:sldChg chg="addSp delSp modSp add mod">
        <pc:chgData name="Matthew Calligaro" userId="9c1e9647689a123b" providerId="LiveId" clId="{F2CEB703-3C5A-480D-B6D3-EB1D59B67FC5}" dt="2020-07-22T16:52:02.047" v="35655" actId="1036"/>
        <pc:sldMkLst>
          <pc:docMk/>
          <pc:sldMk cId="2796074487" sldId="338"/>
        </pc:sldMkLst>
        <pc:spChg chg="mod">
          <ac:chgData name="Matthew Calligaro" userId="9c1e9647689a123b" providerId="LiveId" clId="{F2CEB703-3C5A-480D-B6D3-EB1D59B67FC5}" dt="2020-07-21T20:20:13.941" v="34476" actId="20577"/>
          <ac:spMkLst>
            <pc:docMk/>
            <pc:sldMk cId="2796074487" sldId="338"/>
            <ac:spMk id="10242" creationId="{24A05EE7-B24A-460B-A1F8-5ECA75850730}"/>
          </ac:spMkLst>
        </pc:spChg>
        <pc:spChg chg="mod">
          <ac:chgData name="Matthew Calligaro" userId="9c1e9647689a123b" providerId="LiveId" clId="{F2CEB703-3C5A-480D-B6D3-EB1D59B67FC5}" dt="2020-07-21T20:18:34.985" v="34364" actId="20577"/>
          <ac:spMkLst>
            <pc:docMk/>
            <pc:sldMk cId="2796074487" sldId="338"/>
            <ac:spMk id="15364" creationId="{DD0E7BE8-56B6-4B10-ACCD-EAAD56E65B5D}"/>
          </ac:spMkLst>
        </pc:spChg>
        <pc:picChg chg="del">
          <ac:chgData name="Matthew Calligaro" userId="9c1e9647689a123b" providerId="LiveId" clId="{F2CEB703-3C5A-480D-B6D3-EB1D59B67FC5}" dt="2020-07-21T20:15:09.207" v="34230" actId="478"/>
          <ac:picMkLst>
            <pc:docMk/>
            <pc:sldMk cId="2796074487" sldId="338"/>
            <ac:picMk id="1026" creationId="{2E609354-BF5A-4AF3-B17F-6FFD247C4DD1}"/>
          </ac:picMkLst>
        </pc:picChg>
        <pc:picChg chg="add mod">
          <ac:chgData name="Matthew Calligaro" userId="9c1e9647689a123b" providerId="LiveId" clId="{F2CEB703-3C5A-480D-B6D3-EB1D59B67FC5}" dt="2020-07-22T16:52:02.047" v="35655" actId="1036"/>
          <ac:picMkLst>
            <pc:docMk/>
            <pc:sldMk cId="2796074487" sldId="338"/>
            <ac:picMk id="2050" creationId="{13A603A0-FAEB-4FBA-96D2-D7E01F6F1464}"/>
          </ac:picMkLst>
        </pc:picChg>
      </pc:sldChg>
      <pc:sldChg chg="add del">
        <pc:chgData name="Matthew Calligaro" userId="9c1e9647689a123b" providerId="LiveId" clId="{F2CEB703-3C5A-480D-B6D3-EB1D59B67FC5}" dt="2020-07-22T16:52:10.228" v="35656" actId="47"/>
        <pc:sldMkLst>
          <pc:docMk/>
          <pc:sldMk cId="2756552499" sldId="339"/>
        </pc:sldMkLst>
      </pc:sldChg>
      <pc:sldChg chg="addSp delSp modSp add mod setBg">
        <pc:chgData name="Matthew Calligaro" userId="9c1e9647689a123b" providerId="LiveId" clId="{F2CEB703-3C5A-480D-B6D3-EB1D59B67FC5}" dt="2020-07-22T18:08:54.637" v="35701" actId="478"/>
        <pc:sldMkLst>
          <pc:docMk/>
          <pc:sldMk cId="3545307685" sldId="340"/>
        </pc:sldMkLst>
        <pc:spChg chg="add del mod">
          <ac:chgData name="Matthew Calligaro" userId="9c1e9647689a123b" providerId="LiveId" clId="{F2CEB703-3C5A-480D-B6D3-EB1D59B67FC5}" dt="2020-07-21T20:23:22.505" v="34493" actId="478"/>
          <ac:spMkLst>
            <pc:docMk/>
            <pc:sldMk cId="3545307685" sldId="340"/>
            <ac:spMk id="3" creationId="{80748426-0051-4AAC-B5FA-547D954C38D3}"/>
          </ac:spMkLst>
        </pc:spChg>
        <pc:spChg chg="add del mod">
          <ac:chgData name="Matthew Calligaro" userId="9c1e9647689a123b" providerId="LiveId" clId="{F2CEB703-3C5A-480D-B6D3-EB1D59B67FC5}" dt="2020-07-21T20:24:17.464" v="34501" actId="478"/>
          <ac:spMkLst>
            <pc:docMk/>
            <pc:sldMk cId="3545307685" sldId="340"/>
            <ac:spMk id="4" creationId="{32421FE8-3A2E-4185-B361-E16FE1259481}"/>
          </ac:spMkLst>
        </pc:spChg>
        <pc:spChg chg="add mod">
          <ac:chgData name="Matthew Calligaro" userId="9c1e9647689a123b" providerId="LiveId" clId="{F2CEB703-3C5A-480D-B6D3-EB1D59B67FC5}" dt="2020-07-21T20:27:42.177" v="34542" actId="164"/>
          <ac:spMkLst>
            <pc:docMk/>
            <pc:sldMk cId="3545307685" sldId="340"/>
            <ac:spMk id="10" creationId="{FCD4E626-C72F-4D1E-8640-FBF757A1E227}"/>
          </ac:spMkLst>
        </pc:spChg>
        <pc:spChg chg="mod">
          <ac:chgData name="Matthew Calligaro" userId="9c1e9647689a123b" providerId="LiveId" clId="{F2CEB703-3C5A-480D-B6D3-EB1D59B67FC5}" dt="2020-07-21T20:28:19.905" v="34556" actId="1036"/>
          <ac:spMkLst>
            <pc:docMk/>
            <pc:sldMk cId="3545307685" sldId="340"/>
            <ac:spMk id="18" creationId="{6F2253BC-039D-4A4D-A1BB-AD7735D06F9A}"/>
          </ac:spMkLst>
        </pc:spChg>
        <pc:spChg chg="add mod">
          <ac:chgData name="Matthew Calligaro" userId="9c1e9647689a123b" providerId="LiveId" clId="{F2CEB703-3C5A-480D-B6D3-EB1D59B67FC5}" dt="2020-07-21T20:40:02.181" v="34796" actId="1076"/>
          <ac:spMkLst>
            <pc:docMk/>
            <pc:sldMk cId="3545307685" sldId="340"/>
            <ac:spMk id="20" creationId="{7DE3EBA2-37DA-4209-8388-748DA9C95302}"/>
          </ac:spMkLst>
        </pc:spChg>
        <pc:spChg chg="add mod">
          <ac:chgData name="Matthew Calligaro" userId="9c1e9647689a123b" providerId="LiveId" clId="{F2CEB703-3C5A-480D-B6D3-EB1D59B67FC5}" dt="2020-07-21T20:40:02.181" v="34796" actId="1076"/>
          <ac:spMkLst>
            <pc:docMk/>
            <pc:sldMk cId="3545307685" sldId="340"/>
            <ac:spMk id="21" creationId="{2F649650-3E6E-41BC-AB54-E72C1486EC85}"/>
          </ac:spMkLst>
        </pc:spChg>
        <pc:spChg chg="mod">
          <ac:chgData name="Matthew Calligaro" userId="9c1e9647689a123b" providerId="LiveId" clId="{F2CEB703-3C5A-480D-B6D3-EB1D59B67FC5}" dt="2020-07-21T20:23:14.880" v="34490" actId="20577"/>
          <ac:spMkLst>
            <pc:docMk/>
            <pc:sldMk cId="3545307685" sldId="340"/>
            <ac:spMk id="10242" creationId="{24A05EE7-B24A-460B-A1F8-5ECA75850730}"/>
          </ac:spMkLst>
        </pc:spChg>
        <pc:spChg chg="del">
          <ac:chgData name="Matthew Calligaro" userId="9c1e9647689a123b" providerId="LiveId" clId="{F2CEB703-3C5A-480D-B6D3-EB1D59B67FC5}" dt="2020-07-21T20:23:20.948" v="34492" actId="478"/>
          <ac:spMkLst>
            <pc:docMk/>
            <pc:sldMk cId="3545307685" sldId="340"/>
            <ac:spMk id="15364" creationId="{DD0E7BE8-56B6-4B10-ACCD-EAAD56E65B5D}"/>
          </ac:spMkLst>
        </pc:spChg>
        <pc:grpChg chg="add mod">
          <ac:chgData name="Matthew Calligaro" userId="9c1e9647689a123b" providerId="LiveId" clId="{F2CEB703-3C5A-480D-B6D3-EB1D59B67FC5}" dt="2020-07-21T20:27:47.902" v="34543" actId="12789"/>
          <ac:grpSpMkLst>
            <pc:docMk/>
            <pc:sldMk cId="3545307685" sldId="340"/>
            <ac:grpSpMk id="11" creationId="{406BC4BB-D316-4829-8F42-57EB5B68ED1F}"/>
          </ac:grpSpMkLst>
        </pc:grpChg>
        <pc:grpChg chg="add mod">
          <ac:chgData name="Matthew Calligaro" userId="9c1e9647689a123b" providerId="LiveId" clId="{F2CEB703-3C5A-480D-B6D3-EB1D59B67FC5}" dt="2020-07-21T20:29:31.891" v="34574" actId="12789"/>
          <ac:grpSpMkLst>
            <pc:docMk/>
            <pc:sldMk cId="3545307685" sldId="340"/>
            <ac:grpSpMk id="17" creationId="{4F1C8FAE-3D53-441F-A880-A7445DD72DB7}"/>
          </ac:grpSpMkLst>
        </pc:grpChg>
        <pc:graphicFrameChg chg="add mod modGraphic">
          <ac:chgData name="Matthew Calligaro" userId="9c1e9647689a123b" providerId="LiveId" clId="{F2CEB703-3C5A-480D-B6D3-EB1D59B67FC5}" dt="2020-07-21T20:26:39.119" v="34525" actId="1076"/>
          <ac:graphicFrameMkLst>
            <pc:docMk/>
            <pc:sldMk cId="3545307685" sldId="340"/>
            <ac:graphicFrameMk id="5" creationId="{49516B8E-1F34-47C5-9902-313E13A68D13}"/>
          </ac:graphicFrameMkLst>
        </pc:graphicFrameChg>
        <pc:graphicFrameChg chg="add del mod">
          <ac:chgData name="Matthew Calligaro" userId="9c1e9647689a123b" providerId="LiveId" clId="{F2CEB703-3C5A-480D-B6D3-EB1D59B67FC5}" dt="2020-07-21T20:25:13.946" v="34516"/>
          <ac:graphicFrameMkLst>
            <pc:docMk/>
            <pc:sldMk cId="3545307685" sldId="340"/>
            <ac:graphicFrameMk id="6" creationId="{8A075B31-CAC1-4B62-96B1-35C00CEA52B4}"/>
          </ac:graphicFrameMkLst>
        </pc:graphicFrameChg>
        <pc:graphicFrameChg chg="add del mod">
          <ac:chgData name="Matthew Calligaro" userId="9c1e9647689a123b" providerId="LiveId" clId="{F2CEB703-3C5A-480D-B6D3-EB1D59B67FC5}" dt="2020-07-21T20:25:25.334" v="34519"/>
          <ac:graphicFrameMkLst>
            <pc:docMk/>
            <pc:sldMk cId="3545307685" sldId="340"/>
            <ac:graphicFrameMk id="7" creationId="{5E56A3A4-809B-4477-A4BE-E777797DCF03}"/>
          </ac:graphicFrameMkLst>
        </pc:graphicFrameChg>
        <pc:picChg chg="add mod">
          <ac:chgData name="Matthew Calligaro" userId="9c1e9647689a123b" providerId="LiveId" clId="{F2CEB703-3C5A-480D-B6D3-EB1D59B67FC5}" dt="2020-07-21T20:27:42.177" v="34542" actId="164"/>
          <ac:picMkLst>
            <pc:docMk/>
            <pc:sldMk cId="3545307685" sldId="340"/>
            <ac:picMk id="8" creationId="{7D898A62-D79D-45E3-9EFC-5FDCCA668928}"/>
          </ac:picMkLst>
        </pc:picChg>
        <pc:picChg chg="add del mod">
          <ac:chgData name="Matthew Calligaro" userId="9c1e9647689a123b" providerId="LiveId" clId="{F2CEB703-3C5A-480D-B6D3-EB1D59B67FC5}" dt="2020-07-22T18:08:54.637" v="35701" actId="478"/>
          <ac:picMkLst>
            <pc:docMk/>
            <pc:sldMk cId="3545307685" sldId="340"/>
            <ac:picMk id="16" creationId="{E4A3323D-2486-42C8-8F64-AA20ACB608F3}"/>
          </ac:picMkLst>
        </pc:picChg>
        <pc:picChg chg="mod">
          <ac:chgData name="Matthew Calligaro" userId="9c1e9647689a123b" providerId="LiveId" clId="{F2CEB703-3C5A-480D-B6D3-EB1D59B67FC5}" dt="2020-07-21T20:27:50.137" v="34544"/>
          <ac:picMkLst>
            <pc:docMk/>
            <pc:sldMk cId="3545307685" sldId="340"/>
            <ac:picMk id="19" creationId="{4C8EAB92-F93B-4672-A132-DB08A2F39B34}"/>
          </ac:picMkLst>
        </pc:picChg>
        <pc:picChg chg="del">
          <ac:chgData name="Matthew Calligaro" userId="9c1e9647689a123b" providerId="LiveId" clId="{F2CEB703-3C5A-480D-B6D3-EB1D59B67FC5}" dt="2020-07-21T20:23:19.331" v="34491" actId="478"/>
          <ac:picMkLst>
            <pc:docMk/>
            <pc:sldMk cId="3545307685" sldId="340"/>
            <ac:picMk id="2050" creationId="{13A603A0-FAEB-4FBA-96D2-D7E01F6F1464}"/>
          </ac:picMkLst>
        </pc:picChg>
      </pc:sldChg>
      <pc:sldChg chg="addSp delSp modSp add mod">
        <pc:chgData name="Matthew Calligaro" userId="9c1e9647689a123b" providerId="LiveId" clId="{F2CEB703-3C5A-480D-B6D3-EB1D59B67FC5}" dt="2020-07-22T18:08:57.425" v="35702" actId="478"/>
        <pc:sldMkLst>
          <pc:docMk/>
          <pc:sldMk cId="3985642719" sldId="341"/>
        </pc:sldMkLst>
        <pc:spChg chg="add mod">
          <ac:chgData name="Matthew Calligaro" userId="9c1e9647689a123b" providerId="LiveId" clId="{F2CEB703-3C5A-480D-B6D3-EB1D59B67FC5}" dt="2020-07-21T20:33:13.074" v="34635" actId="688"/>
          <ac:spMkLst>
            <pc:docMk/>
            <pc:sldMk cId="3985642719" sldId="341"/>
            <ac:spMk id="3" creationId="{C956B758-AB63-40D6-A9AB-F4625B721500}"/>
          </ac:spMkLst>
        </pc:spChg>
        <pc:spChg chg="del mod topLvl">
          <ac:chgData name="Matthew Calligaro" userId="9c1e9647689a123b" providerId="LiveId" clId="{F2CEB703-3C5A-480D-B6D3-EB1D59B67FC5}" dt="2020-07-21T20:30:13.300" v="34577" actId="478"/>
          <ac:spMkLst>
            <pc:docMk/>
            <pc:sldMk cId="3985642719" sldId="341"/>
            <ac:spMk id="10" creationId="{FCD4E626-C72F-4D1E-8640-FBF757A1E227}"/>
          </ac:spMkLst>
        </pc:spChg>
        <pc:spChg chg="del mod topLvl">
          <ac:chgData name="Matthew Calligaro" userId="9c1e9647689a123b" providerId="LiveId" clId="{F2CEB703-3C5A-480D-B6D3-EB1D59B67FC5}" dt="2020-07-21T20:32:14.485" v="34620" actId="478"/>
          <ac:spMkLst>
            <pc:docMk/>
            <pc:sldMk cId="3985642719" sldId="341"/>
            <ac:spMk id="18" creationId="{6F2253BC-039D-4A4D-A1BB-AD7735D06F9A}"/>
          </ac:spMkLst>
        </pc:spChg>
        <pc:spChg chg="mod">
          <ac:chgData name="Matthew Calligaro" userId="9c1e9647689a123b" providerId="LiveId" clId="{F2CEB703-3C5A-480D-B6D3-EB1D59B67FC5}" dt="2020-07-21T20:39:56.162" v="34795" actId="1076"/>
          <ac:spMkLst>
            <pc:docMk/>
            <pc:sldMk cId="3985642719" sldId="341"/>
            <ac:spMk id="20" creationId="{7DE3EBA2-37DA-4209-8388-748DA9C95302}"/>
          </ac:spMkLst>
        </pc:spChg>
        <pc:spChg chg="mod">
          <ac:chgData name="Matthew Calligaro" userId="9c1e9647689a123b" providerId="LiveId" clId="{F2CEB703-3C5A-480D-B6D3-EB1D59B67FC5}" dt="2020-07-21T23:56:11.852" v="34881" actId="20577"/>
          <ac:spMkLst>
            <pc:docMk/>
            <pc:sldMk cId="3985642719" sldId="341"/>
            <ac:spMk id="21" creationId="{2F649650-3E6E-41BC-AB54-E72C1486EC85}"/>
          </ac:spMkLst>
        </pc:spChg>
        <pc:spChg chg="add mod">
          <ac:chgData name="Matthew Calligaro" userId="9c1e9647689a123b" providerId="LiveId" clId="{F2CEB703-3C5A-480D-B6D3-EB1D59B67FC5}" dt="2020-07-21T23:59:41.775" v="34992" actId="1037"/>
          <ac:spMkLst>
            <pc:docMk/>
            <pc:sldMk cId="3985642719" sldId="341"/>
            <ac:spMk id="22" creationId="{46B810DD-01AB-4C4D-9B9E-AB5C89DD4303}"/>
          </ac:spMkLst>
        </pc:spChg>
        <pc:grpChg chg="add mod">
          <ac:chgData name="Matthew Calligaro" userId="9c1e9647689a123b" providerId="LiveId" clId="{F2CEB703-3C5A-480D-B6D3-EB1D59B67FC5}" dt="2020-07-21T20:38:54.234" v="34779" actId="1076"/>
          <ac:grpSpMkLst>
            <pc:docMk/>
            <pc:sldMk cId="3985642719" sldId="341"/>
            <ac:grpSpMk id="4" creationId="{CD63A79C-0E0D-460D-8EF6-A2B698A499D2}"/>
          </ac:grpSpMkLst>
        </pc:grpChg>
        <pc:grpChg chg="add mod">
          <ac:chgData name="Matthew Calligaro" userId="9c1e9647689a123b" providerId="LiveId" clId="{F2CEB703-3C5A-480D-B6D3-EB1D59B67FC5}" dt="2020-07-21T20:39:04.823" v="34781" actId="1076"/>
          <ac:grpSpMkLst>
            <pc:docMk/>
            <pc:sldMk cId="3985642719" sldId="341"/>
            <ac:grpSpMk id="6" creationId="{D0C0745B-4FF5-4116-A05D-8BA2AEB6DCAB}"/>
          </ac:grpSpMkLst>
        </pc:grpChg>
        <pc:grpChg chg="del">
          <ac:chgData name="Matthew Calligaro" userId="9c1e9647689a123b" providerId="LiveId" clId="{F2CEB703-3C5A-480D-B6D3-EB1D59B67FC5}" dt="2020-07-21T20:30:05.330" v="34576" actId="165"/>
          <ac:grpSpMkLst>
            <pc:docMk/>
            <pc:sldMk cId="3985642719" sldId="341"/>
            <ac:grpSpMk id="11" creationId="{406BC4BB-D316-4829-8F42-57EB5B68ED1F}"/>
          </ac:grpSpMkLst>
        </pc:grpChg>
        <pc:grpChg chg="del">
          <ac:chgData name="Matthew Calligaro" userId="9c1e9647689a123b" providerId="LiveId" clId="{F2CEB703-3C5A-480D-B6D3-EB1D59B67FC5}" dt="2020-07-21T20:32:08.763" v="34619" actId="165"/>
          <ac:grpSpMkLst>
            <pc:docMk/>
            <pc:sldMk cId="3985642719" sldId="341"/>
            <ac:grpSpMk id="17" creationId="{4F1C8FAE-3D53-441F-A880-A7445DD72DB7}"/>
          </ac:grpSpMkLst>
        </pc:grpChg>
        <pc:graphicFrameChg chg="del">
          <ac:chgData name="Matthew Calligaro" userId="9c1e9647689a123b" providerId="LiveId" clId="{F2CEB703-3C5A-480D-B6D3-EB1D59B67FC5}" dt="2020-07-21T23:56:07.400" v="34879" actId="478"/>
          <ac:graphicFrameMkLst>
            <pc:docMk/>
            <pc:sldMk cId="3985642719" sldId="341"/>
            <ac:graphicFrameMk id="5" creationId="{49516B8E-1F34-47C5-9902-313E13A68D13}"/>
          </ac:graphicFrameMkLst>
        </pc:graphicFrameChg>
        <pc:picChg chg="mod topLvl">
          <ac:chgData name="Matthew Calligaro" userId="9c1e9647689a123b" providerId="LiveId" clId="{F2CEB703-3C5A-480D-B6D3-EB1D59B67FC5}" dt="2020-07-21T20:33:49.417" v="34688" actId="1038"/>
          <ac:picMkLst>
            <pc:docMk/>
            <pc:sldMk cId="3985642719" sldId="341"/>
            <ac:picMk id="8" creationId="{7D898A62-D79D-45E3-9EFC-5FDCCA668928}"/>
          </ac:picMkLst>
        </pc:picChg>
        <pc:picChg chg="add del mod">
          <ac:chgData name="Matthew Calligaro" userId="9c1e9647689a123b" providerId="LiveId" clId="{F2CEB703-3C5A-480D-B6D3-EB1D59B67FC5}" dt="2020-07-22T18:08:57.425" v="35702" actId="478"/>
          <ac:picMkLst>
            <pc:docMk/>
            <pc:sldMk cId="3985642719" sldId="341"/>
            <ac:picMk id="15" creationId="{A72C4698-EE81-410E-8BAF-021C32DC243B}"/>
          </ac:picMkLst>
        </pc:picChg>
        <pc:picChg chg="mod topLvl modVis">
          <ac:chgData name="Matthew Calligaro" userId="9c1e9647689a123b" providerId="LiveId" clId="{F2CEB703-3C5A-480D-B6D3-EB1D59B67FC5}" dt="2020-07-22T00:01:00.921" v="35014" actId="14429"/>
          <ac:picMkLst>
            <pc:docMk/>
            <pc:sldMk cId="3985642719" sldId="341"/>
            <ac:picMk id="19" creationId="{4C8EAB92-F93B-4672-A132-DB08A2F39B34}"/>
          </ac:picMkLst>
        </pc:picChg>
      </pc:sldChg>
      <pc:sldChg chg="addSp delSp modSp add mod">
        <pc:chgData name="Matthew Calligaro" userId="9c1e9647689a123b" providerId="LiveId" clId="{F2CEB703-3C5A-480D-B6D3-EB1D59B67FC5}" dt="2020-07-22T18:25:59.367" v="35703" actId="478"/>
        <pc:sldMkLst>
          <pc:docMk/>
          <pc:sldMk cId="3999478733" sldId="342"/>
        </pc:sldMkLst>
        <pc:spChg chg="add mod">
          <ac:chgData name="Matthew Calligaro" userId="9c1e9647689a123b" providerId="LiveId" clId="{F2CEB703-3C5A-480D-B6D3-EB1D59B67FC5}" dt="2020-07-22T00:01:16.952" v="35019" actId="13244"/>
          <ac:spMkLst>
            <pc:docMk/>
            <pc:sldMk cId="3999478733" sldId="342"/>
            <ac:spMk id="3" creationId="{6AA9F840-A4D6-4803-9349-FF0DCD9C8456}"/>
          </ac:spMkLst>
        </pc:spChg>
        <pc:spChg chg="add mod">
          <ac:chgData name="Matthew Calligaro" userId="9c1e9647689a123b" providerId="LiveId" clId="{F2CEB703-3C5A-480D-B6D3-EB1D59B67FC5}" dt="2020-07-21T20:37:46.319" v="34771" actId="164"/>
          <ac:spMkLst>
            <pc:docMk/>
            <pc:sldMk cId="3999478733" sldId="342"/>
            <ac:spMk id="16" creationId="{D10AD13C-9353-4F38-9F5F-09288132DF61}"/>
          </ac:spMkLst>
        </pc:spChg>
        <pc:spChg chg="add mod">
          <ac:chgData name="Matthew Calligaro" userId="9c1e9647689a123b" providerId="LiveId" clId="{F2CEB703-3C5A-480D-B6D3-EB1D59B67FC5}" dt="2020-07-21T23:56:18.550" v="34883" actId="20577"/>
          <ac:spMkLst>
            <pc:docMk/>
            <pc:sldMk cId="3999478733" sldId="342"/>
            <ac:spMk id="18" creationId="{3018D245-9173-4E5A-B7D1-69AF48C4970C}"/>
          </ac:spMkLst>
        </pc:spChg>
        <pc:spChg chg="del">
          <ac:chgData name="Matthew Calligaro" userId="9c1e9647689a123b" providerId="LiveId" clId="{F2CEB703-3C5A-480D-B6D3-EB1D59B67FC5}" dt="2020-07-21T20:39:14.802" v="34783" actId="478"/>
          <ac:spMkLst>
            <pc:docMk/>
            <pc:sldMk cId="3999478733" sldId="342"/>
            <ac:spMk id="20" creationId="{7DE3EBA2-37DA-4209-8388-748DA9C95302}"/>
          </ac:spMkLst>
        </pc:spChg>
        <pc:spChg chg="mod">
          <ac:chgData name="Matthew Calligaro" userId="9c1e9647689a123b" providerId="LiveId" clId="{F2CEB703-3C5A-480D-B6D3-EB1D59B67FC5}" dt="2020-07-21T20:40:12.640" v="34799" actId="1076"/>
          <ac:spMkLst>
            <pc:docMk/>
            <pc:sldMk cId="3999478733" sldId="342"/>
            <ac:spMk id="21" creationId="{2F649650-3E6E-41BC-AB54-E72C1486EC85}"/>
          </ac:spMkLst>
        </pc:spChg>
        <pc:spChg chg="mod topLvl">
          <ac:chgData name="Matthew Calligaro" userId="9c1e9647689a123b" providerId="LiveId" clId="{F2CEB703-3C5A-480D-B6D3-EB1D59B67FC5}" dt="2020-07-22T00:01:45.336" v="35029" actId="1037"/>
          <ac:spMkLst>
            <pc:docMk/>
            <pc:sldMk cId="3999478733" sldId="342"/>
            <ac:spMk id="22" creationId="{46B810DD-01AB-4C4D-9B9E-AB5C89DD4303}"/>
          </ac:spMkLst>
        </pc:spChg>
        <pc:spChg chg="mod">
          <ac:chgData name="Matthew Calligaro" userId="9c1e9647689a123b" providerId="LiveId" clId="{F2CEB703-3C5A-480D-B6D3-EB1D59B67FC5}" dt="2020-07-21T23:59:11.638" v="34973" actId="14100"/>
          <ac:spMkLst>
            <pc:docMk/>
            <pc:sldMk cId="3999478733" sldId="342"/>
            <ac:spMk id="24" creationId="{13959DAC-DC7B-4A39-B2A5-208A9AE0A209}"/>
          </ac:spMkLst>
        </pc:spChg>
        <pc:spChg chg="mod">
          <ac:chgData name="Matthew Calligaro" userId="9c1e9647689a123b" providerId="LiveId" clId="{F2CEB703-3C5A-480D-B6D3-EB1D59B67FC5}" dt="2020-07-22T00:01:25.854" v="35021" actId="1038"/>
          <ac:spMkLst>
            <pc:docMk/>
            <pc:sldMk cId="3999478733" sldId="342"/>
            <ac:spMk id="27" creationId="{93772B8B-47E6-4B27-9E9E-FDADC8DD6165}"/>
          </ac:spMkLst>
        </pc:spChg>
        <pc:spChg chg="mod">
          <ac:chgData name="Matthew Calligaro" userId="9c1e9647689a123b" providerId="LiveId" clId="{F2CEB703-3C5A-480D-B6D3-EB1D59B67FC5}" dt="2020-07-21T20:42:16.371" v="34866" actId="1037"/>
          <ac:spMkLst>
            <pc:docMk/>
            <pc:sldMk cId="3999478733" sldId="342"/>
            <ac:spMk id="28" creationId="{00728206-29CD-41D2-AA9C-E9F70C9D046C}"/>
          </ac:spMkLst>
        </pc:spChg>
        <pc:spChg chg="add mod">
          <ac:chgData name="Matthew Calligaro" userId="9c1e9647689a123b" providerId="LiveId" clId="{F2CEB703-3C5A-480D-B6D3-EB1D59B67FC5}" dt="2020-07-21T20:57:05.342" v="34877" actId="20577"/>
          <ac:spMkLst>
            <pc:docMk/>
            <pc:sldMk cId="3999478733" sldId="342"/>
            <ac:spMk id="30" creationId="{CF1FE276-9222-490E-9F4A-4082233C7B09}"/>
          </ac:spMkLst>
        </pc:spChg>
        <pc:spChg chg="add mod">
          <ac:chgData name="Matthew Calligaro" userId="9c1e9647689a123b" providerId="LiveId" clId="{F2CEB703-3C5A-480D-B6D3-EB1D59B67FC5}" dt="2020-07-22T00:01:16.952" v="35019" actId="13244"/>
          <ac:spMkLst>
            <pc:docMk/>
            <pc:sldMk cId="3999478733" sldId="342"/>
            <ac:spMk id="31" creationId="{3CDA30DD-234E-48B8-BAC4-490C63B09F64}"/>
          </ac:spMkLst>
        </pc:spChg>
        <pc:spChg chg="mod">
          <ac:chgData name="Matthew Calligaro" userId="9c1e9647689a123b" providerId="LiveId" clId="{F2CEB703-3C5A-480D-B6D3-EB1D59B67FC5}" dt="2020-07-22T00:00:47.190" v="35009"/>
          <ac:spMkLst>
            <pc:docMk/>
            <pc:sldMk cId="3999478733" sldId="342"/>
            <ac:spMk id="33" creationId="{7E00D97D-4269-44C1-9A39-3538AEB4EC28}"/>
          </ac:spMkLst>
        </pc:spChg>
        <pc:grpChg chg="del">
          <ac:chgData name="Matthew Calligaro" userId="9c1e9647689a123b" providerId="LiveId" clId="{F2CEB703-3C5A-480D-B6D3-EB1D59B67FC5}" dt="2020-07-21T20:37:55.486" v="34772" actId="478"/>
          <ac:grpSpMkLst>
            <pc:docMk/>
            <pc:sldMk cId="3999478733" sldId="342"/>
            <ac:grpSpMk id="4" creationId="{CD63A79C-0E0D-460D-8EF6-A2B698A499D2}"/>
          </ac:grpSpMkLst>
        </pc:grpChg>
        <pc:grpChg chg="del">
          <ac:chgData name="Matthew Calligaro" userId="9c1e9647689a123b" providerId="LiveId" clId="{F2CEB703-3C5A-480D-B6D3-EB1D59B67FC5}" dt="2020-07-21T20:35:42.283" v="34722" actId="165"/>
          <ac:grpSpMkLst>
            <pc:docMk/>
            <pc:sldMk cId="3999478733" sldId="342"/>
            <ac:grpSpMk id="6" creationId="{D0C0745B-4FF5-4116-A05D-8BA2AEB6DCAB}"/>
          </ac:grpSpMkLst>
        </pc:grpChg>
        <pc:grpChg chg="add mod">
          <ac:chgData name="Matthew Calligaro" userId="9c1e9647689a123b" providerId="LiveId" clId="{F2CEB703-3C5A-480D-B6D3-EB1D59B67FC5}" dt="2020-07-21T20:39:33.146" v="34789" actId="1076"/>
          <ac:grpSpMkLst>
            <pc:docMk/>
            <pc:sldMk cId="3999478733" sldId="342"/>
            <ac:grpSpMk id="7" creationId="{9B2536CF-3AD2-41D5-A143-FF1924BA21C9}"/>
          </ac:grpSpMkLst>
        </pc:grpChg>
        <pc:grpChg chg="add del mod">
          <ac:chgData name="Matthew Calligaro" userId="9c1e9647689a123b" providerId="LiveId" clId="{F2CEB703-3C5A-480D-B6D3-EB1D59B67FC5}" dt="2020-07-22T00:00:46.435" v="35008" actId="478"/>
          <ac:grpSpMkLst>
            <pc:docMk/>
            <pc:sldMk cId="3999478733" sldId="342"/>
            <ac:grpSpMk id="23" creationId="{E2DB0451-0C9D-4B56-A254-1780CBDB9B31}"/>
          </ac:grpSpMkLst>
        </pc:grpChg>
        <pc:grpChg chg="add mod">
          <ac:chgData name="Matthew Calligaro" userId="9c1e9647689a123b" providerId="LiveId" clId="{F2CEB703-3C5A-480D-B6D3-EB1D59B67FC5}" dt="2020-07-21T20:41:34.774" v="34841" actId="1036"/>
          <ac:grpSpMkLst>
            <pc:docMk/>
            <pc:sldMk cId="3999478733" sldId="342"/>
            <ac:grpSpMk id="26" creationId="{776111AA-45A5-49C6-A3DA-4834AD298FC7}"/>
          </ac:grpSpMkLst>
        </pc:grpChg>
        <pc:grpChg chg="add mod">
          <ac:chgData name="Matthew Calligaro" userId="9c1e9647689a123b" providerId="LiveId" clId="{F2CEB703-3C5A-480D-B6D3-EB1D59B67FC5}" dt="2020-07-22T00:00:51.926" v="35010" actId="12788"/>
          <ac:grpSpMkLst>
            <pc:docMk/>
            <pc:sldMk cId="3999478733" sldId="342"/>
            <ac:grpSpMk id="32" creationId="{5C820292-EF5E-4883-A8DC-E1D5FE01752D}"/>
          </ac:grpSpMkLst>
        </pc:grpChg>
        <pc:graphicFrameChg chg="del">
          <ac:chgData name="Matthew Calligaro" userId="9c1e9647689a123b" providerId="LiveId" clId="{F2CEB703-3C5A-480D-B6D3-EB1D59B67FC5}" dt="2020-07-21T23:56:01.500" v="34878" actId="478"/>
          <ac:graphicFrameMkLst>
            <pc:docMk/>
            <pc:sldMk cId="3999478733" sldId="342"/>
            <ac:graphicFrameMk id="5" creationId="{49516B8E-1F34-47C5-9902-313E13A68D13}"/>
          </ac:graphicFrameMkLst>
        </pc:graphicFrameChg>
        <pc:picChg chg="mod topLvl modVis">
          <ac:chgData name="Matthew Calligaro" userId="9c1e9647689a123b" providerId="LiveId" clId="{F2CEB703-3C5A-480D-B6D3-EB1D59B67FC5}" dt="2020-07-22T00:01:49.397" v="35030" actId="14429"/>
          <ac:picMkLst>
            <pc:docMk/>
            <pc:sldMk cId="3999478733" sldId="342"/>
            <ac:picMk id="19" creationId="{4C8EAB92-F93B-4672-A132-DB08A2F39B34}"/>
          </ac:picMkLst>
        </pc:picChg>
        <pc:picChg chg="add del mod">
          <ac:chgData name="Matthew Calligaro" userId="9c1e9647689a123b" providerId="LiveId" clId="{F2CEB703-3C5A-480D-B6D3-EB1D59B67FC5}" dt="2020-07-22T18:25:59.367" v="35703" actId="478"/>
          <ac:picMkLst>
            <pc:docMk/>
            <pc:sldMk cId="3999478733" sldId="342"/>
            <ac:picMk id="23" creationId="{0ADB815D-D7B5-48C5-BD0A-6150AEA13C39}"/>
          </ac:picMkLst>
        </pc:picChg>
        <pc:picChg chg="add del mod">
          <ac:chgData name="Matthew Calligaro" userId="9c1e9647689a123b" providerId="LiveId" clId="{F2CEB703-3C5A-480D-B6D3-EB1D59B67FC5}" dt="2020-07-22T16:58:09.498" v="35698"/>
          <ac:picMkLst>
            <pc:docMk/>
            <pc:sldMk cId="3999478733" sldId="342"/>
            <ac:picMk id="24" creationId="{AB68523D-A30F-4D4B-96BE-7A5717DA2E8F}"/>
          </ac:picMkLst>
        </pc:picChg>
        <pc:picChg chg="mod">
          <ac:chgData name="Matthew Calligaro" userId="9c1e9647689a123b" providerId="LiveId" clId="{F2CEB703-3C5A-480D-B6D3-EB1D59B67FC5}" dt="2020-07-21T20:39:15.293" v="34784"/>
          <ac:picMkLst>
            <pc:docMk/>
            <pc:sldMk cId="3999478733" sldId="342"/>
            <ac:picMk id="25" creationId="{3738D9C0-B1A2-450C-B8A8-2582ED3D8C60}"/>
          </ac:picMkLst>
        </pc:picChg>
        <pc:picChg chg="mod modVis">
          <ac:chgData name="Matthew Calligaro" userId="9c1e9647689a123b" providerId="LiveId" clId="{F2CEB703-3C5A-480D-B6D3-EB1D59B67FC5}" dt="2020-07-22T00:01:29.033" v="35022" actId="14429"/>
          <ac:picMkLst>
            <pc:docMk/>
            <pc:sldMk cId="3999478733" sldId="342"/>
            <ac:picMk id="29" creationId="{57469EB4-6B18-473D-968E-AAAB4843632F}"/>
          </ac:picMkLst>
        </pc:picChg>
        <pc:picChg chg="mod modVis">
          <ac:chgData name="Matthew Calligaro" userId="9c1e9647689a123b" providerId="LiveId" clId="{F2CEB703-3C5A-480D-B6D3-EB1D59B67FC5}" dt="2020-07-22T00:01:07.076" v="35018" actId="14429"/>
          <ac:picMkLst>
            <pc:docMk/>
            <pc:sldMk cId="3999478733" sldId="342"/>
            <ac:picMk id="34" creationId="{99B144E3-4F1A-403C-AE04-E5B305E50A0A}"/>
          </ac:picMkLst>
        </pc:picChg>
      </pc:sldChg>
      <pc:sldChg chg="addSp delSp modSp add mod">
        <pc:chgData name="Matthew Calligaro" userId="9c1e9647689a123b" providerId="LiveId" clId="{F2CEB703-3C5A-480D-B6D3-EB1D59B67FC5}" dt="2020-07-22T18:26:22.736" v="35704" actId="478"/>
        <pc:sldMkLst>
          <pc:docMk/>
          <pc:sldMk cId="643679515" sldId="343"/>
        </pc:sldMkLst>
        <pc:spChg chg="add mod">
          <ac:chgData name="Matthew Calligaro" userId="9c1e9647689a123b" providerId="LiveId" clId="{F2CEB703-3C5A-480D-B6D3-EB1D59B67FC5}" dt="2020-07-22T14:57:37.101" v="35217" actId="1037"/>
          <ac:spMkLst>
            <pc:docMk/>
            <pc:sldMk cId="643679515" sldId="343"/>
            <ac:spMk id="4" creationId="{099E1599-4878-4B63-9D1B-DBDC15FD50F1}"/>
          </ac:spMkLst>
        </pc:spChg>
        <pc:spChg chg="del mod topLvl">
          <ac:chgData name="Matthew Calligaro" userId="9c1e9647689a123b" providerId="LiveId" clId="{F2CEB703-3C5A-480D-B6D3-EB1D59B67FC5}" dt="2020-07-22T14:00:53.146" v="35038" actId="478"/>
          <ac:spMkLst>
            <pc:docMk/>
            <pc:sldMk cId="643679515" sldId="343"/>
            <ac:spMk id="14" creationId="{C1019D5E-47C5-4169-9F6C-3805855067C9}"/>
          </ac:spMkLst>
        </pc:spChg>
        <pc:spChg chg="mod">
          <ac:chgData name="Matthew Calligaro" userId="9c1e9647689a123b" providerId="LiveId" clId="{F2CEB703-3C5A-480D-B6D3-EB1D59B67FC5}" dt="2020-07-22T14:52:05.171" v="35066" actId="13244"/>
          <ac:spMkLst>
            <pc:docMk/>
            <pc:sldMk cId="643679515" sldId="343"/>
            <ac:spMk id="17" creationId="{2555EDAC-1FA1-402A-87BF-2A5AB213CF09}"/>
          </ac:spMkLst>
        </pc:spChg>
        <pc:spChg chg="del">
          <ac:chgData name="Matthew Calligaro" userId="9c1e9647689a123b" providerId="LiveId" clId="{F2CEB703-3C5A-480D-B6D3-EB1D59B67FC5}" dt="2020-07-22T14:52:17.073" v="35067" actId="478"/>
          <ac:spMkLst>
            <pc:docMk/>
            <pc:sldMk cId="643679515" sldId="343"/>
            <ac:spMk id="18" creationId="{3018D245-9173-4E5A-B7D1-69AF48C4970C}"/>
          </ac:spMkLst>
        </pc:spChg>
        <pc:spChg chg="del mod">
          <ac:chgData name="Matthew Calligaro" userId="9c1e9647689a123b" providerId="LiveId" clId="{F2CEB703-3C5A-480D-B6D3-EB1D59B67FC5}" dt="2020-07-22T14:58:32.281" v="35236" actId="478"/>
          <ac:spMkLst>
            <pc:docMk/>
            <pc:sldMk cId="643679515" sldId="343"/>
            <ac:spMk id="21" creationId="{2F649650-3E6E-41BC-AB54-E72C1486EC85}"/>
          </ac:spMkLst>
        </pc:spChg>
        <pc:spChg chg="mod">
          <ac:chgData name="Matthew Calligaro" userId="9c1e9647689a123b" providerId="LiveId" clId="{F2CEB703-3C5A-480D-B6D3-EB1D59B67FC5}" dt="2020-07-22T00:00:40.745" v="35007" actId="1036"/>
          <ac:spMkLst>
            <pc:docMk/>
            <pc:sldMk cId="643679515" sldId="343"/>
            <ac:spMk id="22" creationId="{46B810DD-01AB-4C4D-9B9E-AB5C89DD4303}"/>
          </ac:spMkLst>
        </pc:spChg>
        <pc:spChg chg="mod topLvl">
          <ac:chgData name="Matthew Calligaro" userId="9c1e9647689a123b" providerId="LiveId" clId="{F2CEB703-3C5A-480D-B6D3-EB1D59B67FC5}" dt="2020-07-22T14:54:00.827" v="35123" actId="164"/>
          <ac:spMkLst>
            <pc:docMk/>
            <pc:sldMk cId="643679515" sldId="343"/>
            <ac:spMk id="22" creationId="{4EEFCD9E-38D4-402D-B981-4FC84C9CE452}"/>
          </ac:spMkLst>
        </pc:spChg>
        <pc:spChg chg="del mod topLvl">
          <ac:chgData name="Matthew Calligaro" userId="9c1e9647689a123b" providerId="LiveId" clId="{F2CEB703-3C5A-480D-B6D3-EB1D59B67FC5}" dt="2020-07-22T00:00:19.212" v="35002" actId="478"/>
          <ac:spMkLst>
            <pc:docMk/>
            <pc:sldMk cId="643679515" sldId="343"/>
            <ac:spMk id="24" creationId="{13959DAC-DC7B-4A39-B2A5-208A9AE0A209}"/>
          </ac:spMkLst>
        </pc:spChg>
        <pc:spChg chg="add mod">
          <ac:chgData name="Matthew Calligaro" userId="9c1e9647689a123b" providerId="LiveId" clId="{F2CEB703-3C5A-480D-B6D3-EB1D59B67FC5}" dt="2020-07-22T14:54:00.827" v="35123" actId="164"/>
          <ac:spMkLst>
            <pc:docMk/>
            <pc:sldMk cId="643679515" sldId="343"/>
            <ac:spMk id="24" creationId="{58B29FB7-8675-4EE1-9EF9-B7E82A1A21E5}"/>
          </ac:spMkLst>
        </pc:spChg>
        <pc:spChg chg="add del mod">
          <ac:chgData name="Matthew Calligaro" userId="9c1e9647689a123b" providerId="LiveId" clId="{F2CEB703-3C5A-480D-B6D3-EB1D59B67FC5}" dt="2020-07-22T14:58:33.121" v="35237" actId="478"/>
          <ac:spMkLst>
            <pc:docMk/>
            <pc:sldMk cId="643679515" sldId="343"/>
            <ac:spMk id="25" creationId="{73B54CD7-909C-4DE7-8871-CD5DF76FE3B8}"/>
          </ac:spMkLst>
        </pc:spChg>
        <pc:spChg chg="add del mod">
          <ac:chgData name="Matthew Calligaro" userId="9c1e9647689a123b" providerId="LiveId" clId="{F2CEB703-3C5A-480D-B6D3-EB1D59B67FC5}" dt="2020-07-22T14:56:26.008" v="35197" actId="478"/>
          <ac:spMkLst>
            <pc:docMk/>
            <pc:sldMk cId="643679515" sldId="343"/>
            <ac:spMk id="26" creationId="{A27E18A9-163C-42E3-AB03-A63074AEAD78}"/>
          </ac:spMkLst>
        </pc:spChg>
        <pc:spChg chg="add mod">
          <ac:chgData name="Matthew Calligaro" userId="9c1e9647689a123b" providerId="LiveId" clId="{F2CEB703-3C5A-480D-B6D3-EB1D59B67FC5}" dt="2020-07-22T14:57:26.625" v="35211" actId="12788"/>
          <ac:spMkLst>
            <pc:docMk/>
            <pc:sldMk cId="643679515" sldId="343"/>
            <ac:spMk id="27" creationId="{B6040484-4B6C-4E8B-A832-900C935ECC88}"/>
          </ac:spMkLst>
        </pc:spChg>
        <pc:spChg chg="mod">
          <ac:chgData name="Matthew Calligaro" userId="9c1e9647689a123b" providerId="LiveId" clId="{F2CEB703-3C5A-480D-B6D3-EB1D59B67FC5}" dt="2020-07-22T14:57:06.742" v="35208" actId="1076"/>
          <ac:spMkLst>
            <pc:docMk/>
            <pc:sldMk cId="643679515" sldId="343"/>
            <ac:spMk id="30" creationId="{CF1FE276-9222-490E-9F4A-4082233C7B09}"/>
          </ac:spMkLst>
        </pc:spChg>
        <pc:spChg chg="mod">
          <ac:chgData name="Matthew Calligaro" userId="9c1e9647689a123b" providerId="LiveId" clId="{F2CEB703-3C5A-480D-B6D3-EB1D59B67FC5}" dt="2020-07-21T23:58:07.701" v="34900"/>
          <ac:spMkLst>
            <pc:docMk/>
            <pc:sldMk cId="643679515" sldId="343"/>
            <ac:spMk id="32" creationId="{93CED5E2-141D-498A-B7F3-C453C9EF3B5E}"/>
          </ac:spMkLst>
        </pc:spChg>
        <pc:spChg chg="mod">
          <ac:chgData name="Matthew Calligaro" userId="9c1e9647689a123b" providerId="LiveId" clId="{F2CEB703-3C5A-480D-B6D3-EB1D59B67FC5}" dt="2020-07-22T00:00:20.733" v="35003"/>
          <ac:spMkLst>
            <pc:docMk/>
            <pc:sldMk cId="643679515" sldId="343"/>
            <ac:spMk id="35" creationId="{EF9B2F7A-281A-4A0C-8365-AC4072AC9BA3}"/>
          </ac:spMkLst>
        </pc:spChg>
        <pc:grpChg chg="add del mod">
          <ac:chgData name="Matthew Calligaro" userId="9c1e9647689a123b" providerId="LiveId" clId="{F2CEB703-3C5A-480D-B6D3-EB1D59B67FC5}" dt="2020-07-22T14:58:31.066" v="35235" actId="478"/>
          <ac:grpSpMkLst>
            <pc:docMk/>
            <pc:sldMk cId="643679515" sldId="343"/>
            <ac:grpSpMk id="3" creationId="{1B0CB79D-A826-423D-889B-F03ABD29F322}"/>
          </ac:grpSpMkLst>
        </pc:grpChg>
        <pc:grpChg chg="del">
          <ac:chgData name="Matthew Calligaro" userId="9c1e9647689a123b" providerId="LiveId" clId="{F2CEB703-3C5A-480D-B6D3-EB1D59B67FC5}" dt="2020-07-22T00:02:01.614" v="35032" actId="478"/>
          <ac:grpSpMkLst>
            <pc:docMk/>
            <pc:sldMk cId="643679515" sldId="343"/>
            <ac:grpSpMk id="7" creationId="{9B2536CF-3AD2-41D5-A143-FF1924BA21C9}"/>
          </ac:grpSpMkLst>
        </pc:grpChg>
        <pc:grpChg chg="add del mod">
          <ac:chgData name="Matthew Calligaro" userId="9c1e9647689a123b" providerId="LiveId" clId="{F2CEB703-3C5A-480D-B6D3-EB1D59B67FC5}" dt="2020-07-22T14:00:51.503" v="35037" actId="478"/>
          <ac:grpSpMkLst>
            <pc:docMk/>
            <pc:sldMk cId="643679515" sldId="343"/>
            <ac:grpSpMk id="13" creationId="{BBC65C94-42B3-48A4-9A1D-6DC42E167D1F}"/>
          </ac:grpSpMkLst>
        </pc:grpChg>
        <pc:grpChg chg="add mod modVis">
          <ac:chgData name="Matthew Calligaro" userId="9c1e9647689a123b" providerId="LiveId" clId="{F2CEB703-3C5A-480D-B6D3-EB1D59B67FC5}" dt="2020-07-22T14:58:10.565" v="35222" actId="1037"/>
          <ac:grpSpMkLst>
            <pc:docMk/>
            <pc:sldMk cId="643679515" sldId="343"/>
            <ac:grpSpMk id="16" creationId="{41AF2990-95E3-459B-8200-7EED22397ABA}"/>
          </ac:grpSpMkLst>
        </pc:grpChg>
        <pc:grpChg chg="add del mod">
          <ac:chgData name="Matthew Calligaro" userId="9c1e9647689a123b" providerId="LiveId" clId="{F2CEB703-3C5A-480D-B6D3-EB1D59B67FC5}" dt="2020-07-22T14:52:42.970" v="35085" actId="165"/>
          <ac:grpSpMkLst>
            <pc:docMk/>
            <pc:sldMk cId="643679515" sldId="343"/>
            <ac:grpSpMk id="20" creationId="{5CA9ED19-7C31-43B2-924B-39742FB8CD4E}"/>
          </ac:grpSpMkLst>
        </pc:grpChg>
        <pc:grpChg chg="del">
          <ac:chgData name="Matthew Calligaro" userId="9c1e9647689a123b" providerId="LiveId" clId="{F2CEB703-3C5A-480D-B6D3-EB1D59B67FC5}" dt="2020-07-21T23:58:27.820" v="34963" actId="165"/>
          <ac:grpSpMkLst>
            <pc:docMk/>
            <pc:sldMk cId="643679515" sldId="343"/>
            <ac:grpSpMk id="23" creationId="{E2DB0451-0C9D-4B56-A254-1780CBDB9B31}"/>
          </ac:grpSpMkLst>
        </pc:grpChg>
        <pc:grpChg chg="del">
          <ac:chgData name="Matthew Calligaro" userId="9c1e9647689a123b" providerId="LiveId" clId="{F2CEB703-3C5A-480D-B6D3-EB1D59B67FC5}" dt="2020-07-21T23:58:06.845" v="34899" actId="478"/>
          <ac:grpSpMkLst>
            <pc:docMk/>
            <pc:sldMk cId="643679515" sldId="343"/>
            <ac:grpSpMk id="26" creationId="{776111AA-45A5-49C6-A3DA-4834AD298FC7}"/>
          </ac:grpSpMkLst>
        </pc:grpChg>
        <pc:grpChg chg="add mod">
          <ac:chgData name="Matthew Calligaro" userId="9c1e9647689a123b" providerId="LiveId" clId="{F2CEB703-3C5A-480D-B6D3-EB1D59B67FC5}" dt="2020-07-22T14:56:22.780" v="35196" actId="1038"/>
          <ac:grpSpMkLst>
            <pc:docMk/>
            <pc:sldMk cId="643679515" sldId="343"/>
            <ac:grpSpMk id="31" creationId="{C77BA334-0464-4E04-9947-D4673112D0D8}"/>
          </ac:grpSpMkLst>
        </pc:grpChg>
        <pc:grpChg chg="add del mod">
          <ac:chgData name="Matthew Calligaro" userId="9c1e9647689a123b" providerId="LiveId" clId="{F2CEB703-3C5A-480D-B6D3-EB1D59B67FC5}" dt="2020-07-22T00:02:00.829" v="35031" actId="478"/>
          <ac:grpSpMkLst>
            <pc:docMk/>
            <pc:sldMk cId="643679515" sldId="343"/>
            <ac:grpSpMk id="34" creationId="{AACE4F46-FBA6-4F9C-968F-06F56C9DD887}"/>
          </ac:grpSpMkLst>
        </pc:grpChg>
        <pc:picChg chg="del mod topLvl">
          <ac:chgData name="Matthew Calligaro" userId="9c1e9647689a123b" providerId="LiveId" clId="{F2CEB703-3C5A-480D-B6D3-EB1D59B67FC5}" dt="2020-07-22T14:00:51.503" v="35037" actId="478"/>
          <ac:picMkLst>
            <pc:docMk/>
            <pc:sldMk cId="643679515" sldId="343"/>
            <ac:picMk id="15" creationId="{76EC9221-7D98-4CF7-B7A3-FC85D1E13DAF}"/>
          </ac:picMkLst>
        </pc:picChg>
        <pc:picChg chg="add del mod">
          <ac:chgData name="Matthew Calligaro" userId="9c1e9647689a123b" providerId="LiveId" clId="{F2CEB703-3C5A-480D-B6D3-EB1D59B67FC5}" dt="2020-07-22T18:26:22.736" v="35704" actId="478"/>
          <ac:picMkLst>
            <pc:docMk/>
            <pc:sldMk cId="643679515" sldId="343"/>
            <ac:picMk id="18" creationId="{F6E0067C-C15B-420D-AE2C-646C9456A8C6}"/>
          </ac:picMkLst>
        </pc:picChg>
        <pc:picChg chg="mod modVis">
          <ac:chgData name="Matthew Calligaro" userId="9c1e9647689a123b" providerId="LiveId" clId="{F2CEB703-3C5A-480D-B6D3-EB1D59B67FC5}" dt="2020-07-22T00:00:36.954" v="35005" actId="14430"/>
          <ac:picMkLst>
            <pc:docMk/>
            <pc:sldMk cId="643679515" sldId="343"/>
            <ac:picMk id="19" creationId="{4C8EAB92-F93B-4672-A132-DB08A2F39B34}"/>
          </ac:picMkLst>
        </pc:picChg>
        <pc:picChg chg="mod modVis">
          <ac:chgData name="Matthew Calligaro" userId="9c1e9647689a123b" providerId="LiveId" clId="{F2CEB703-3C5A-480D-B6D3-EB1D59B67FC5}" dt="2020-07-22T14:51:54.530" v="35059" actId="688"/>
          <ac:picMkLst>
            <pc:docMk/>
            <pc:sldMk cId="643679515" sldId="343"/>
            <ac:picMk id="19" creationId="{907A6661-8C1E-46B6-BCA4-C2B5A66A231D}"/>
          </ac:picMkLst>
        </pc:picChg>
        <pc:picChg chg="mod topLvl">
          <ac:chgData name="Matthew Calligaro" userId="9c1e9647689a123b" providerId="LiveId" clId="{F2CEB703-3C5A-480D-B6D3-EB1D59B67FC5}" dt="2020-07-22T14:54:00.827" v="35123" actId="164"/>
          <ac:picMkLst>
            <pc:docMk/>
            <pc:sldMk cId="643679515" sldId="343"/>
            <ac:picMk id="23" creationId="{46F692C3-4462-490C-B549-3E072C9EAF25}"/>
          </ac:picMkLst>
        </pc:picChg>
        <pc:picChg chg="del mod topLvl">
          <ac:chgData name="Matthew Calligaro" userId="9c1e9647689a123b" providerId="LiveId" clId="{F2CEB703-3C5A-480D-B6D3-EB1D59B67FC5}" dt="2020-07-22T00:00:17.127" v="35001" actId="478"/>
          <ac:picMkLst>
            <pc:docMk/>
            <pc:sldMk cId="643679515" sldId="343"/>
            <ac:picMk id="25" creationId="{3738D9C0-B1A2-450C-B8A8-2582ED3D8C60}"/>
          </ac:picMkLst>
        </pc:picChg>
        <pc:picChg chg="mod">
          <ac:chgData name="Matthew Calligaro" userId="9c1e9647689a123b" providerId="LiveId" clId="{F2CEB703-3C5A-480D-B6D3-EB1D59B67FC5}" dt="2020-07-21T23:58:07.701" v="34900"/>
          <ac:picMkLst>
            <pc:docMk/>
            <pc:sldMk cId="643679515" sldId="343"/>
            <ac:picMk id="33" creationId="{AD4E358E-9542-4856-9C35-DD88E16F0A5A}"/>
          </ac:picMkLst>
        </pc:picChg>
        <pc:picChg chg="mod">
          <ac:chgData name="Matthew Calligaro" userId="9c1e9647689a123b" providerId="LiveId" clId="{F2CEB703-3C5A-480D-B6D3-EB1D59B67FC5}" dt="2020-07-22T00:00:20.733" v="35003"/>
          <ac:picMkLst>
            <pc:docMk/>
            <pc:sldMk cId="643679515" sldId="343"/>
            <ac:picMk id="36" creationId="{28E5E83A-6D2D-44F3-B84C-11D4FA685C0D}"/>
          </ac:picMkLst>
        </pc:picChg>
      </pc:sldChg>
      <pc:sldChg chg="addSp delSp modSp add mod">
        <pc:chgData name="Matthew Calligaro" userId="9c1e9647689a123b" providerId="LiveId" clId="{F2CEB703-3C5A-480D-B6D3-EB1D59B67FC5}" dt="2020-07-22T18:26:32.349" v="35705" actId="478"/>
        <pc:sldMkLst>
          <pc:docMk/>
          <pc:sldMk cId="3373202289" sldId="344"/>
        </pc:sldMkLst>
        <pc:spChg chg="del">
          <ac:chgData name="Matthew Calligaro" userId="9c1e9647689a123b" providerId="LiveId" clId="{F2CEB703-3C5A-480D-B6D3-EB1D59B67FC5}" dt="2020-07-22T14:58:24.587" v="35226" actId="478"/>
          <ac:spMkLst>
            <pc:docMk/>
            <pc:sldMk cId="3373202289" sldId="344"/>
            <ac:spMk id="4" creationId="{099E1599-4878-4B63-9D1B-DBDC15FD50F1}"/>
          </ac:spMkLst>
        </pc:spChg>
        <pc:spChg chg="mod">
          <ac:chgData name="Matthew Calligaro" userId="9c1e9647689a123b" providerId="LiveId" clId="{F2CEB703-3C5A-480D-B6D3-EB1D59B67FC5}" dt="2020-07-22T16:38:12.593" v="35274" actId="1076"/>
          <ac:spMkLst>
            <pc:docMk/>
            <pc:sldMk cId="3373202289" sldId="344"/>
            <ac:spMk id="21" creationId="{2F649650-3E6E-41BC-AB54-E72C1486EC85}"/>
          </ac:spMkLst>
        </pc:spChg>
        <pc:spChg chg="mod">
          <ac:chgData name="Matthew Calligaro" userId="9c1e9647689a123b" providerId="LiveId" clId="{F2CEB703-3C5A-480D-B6D3-EB1D59B67FC5}" dt="2020-07-22T16:38:27.856" v="35282" actId="1076"/>
          <ac:spMkLst>
            <pc:docMk/>
            <pc:sldMk cId="3373202289" sldId="344"/>
            <ac:spMk id="25" creationId="{73B54CD7-909C-4DE7-8871-CD5DF76FE3B8}"/>
          </ac:spMkLst>
        </pc:spChg>
        <pc:spChg chg="mod">
          <ac:chgData name="Matthew Calligaro" userId="9c1e9647689a123b" providerId="LiveId" clId="{F2CEB703-3C5A-480D-B6D3-EB1D59B67FC5}" dt="2020-07-22T16:37:20.947" v="35269" actId="1036"/>
          <ac:spMkLst>
            <pc:docMk/>
            <pc:sldMk cId="3373202289" sldId="344"/>
            <ac:spMk id="28" creationId="{F79F7915-5CE6-4CFC-BBC3-3CEC99FF4CB2}"/>
          </ac:spMkLst>
        </pc:spChg>
        <pc:spChg chg="mod ord">
          <ac:chgData name="Matthew Calligaro" userId="9c1e9647689a123b" providerId="LiveId" clId="{F2CEB703-3C5A-480D-B6D3-EB1D59B67FC5}" dt="2020-07-22T16:37:08.349" v="35265" actId="1076"/>
          <ac:spMkLst>
            <pc:docMk/>
            <pc:sldMk cId="3373202289" sldId="344"/>
            <ac:spMk id="29" creationId="{EEE5AF76-A3C9-4822-8940-5CFAB730E9C9}"/>
          </ac:spMkLst>
        </pc:spChg>
        <pc:spChg chg="mod">
          <ac:chgData name="Matthew Calligaro" userId="9c1e9647689a123b" providerId="LiveId" clId="{F2CEB703-3C5A-480D-B6D3-EB1D59B67FC5}" dt="2020-07-22T16:37:29.659" v="35271" actId="20577"/>
          <ac:spMkLst>
            <pc:docMk/>
            <pc:sldMk cId="3373202289" sldId="344"/>
            <ac:spMk id="30" creationId="{CF1FE276-9222-490E-9F4A-4082233C7B09}"/>
          </ac:spMkLst>
        </pc:spChg>
        <pc:spChg chg="add mod">
          <ac:chgData name="Matthew Calligaro" userId="9c1e9647689a123b" providerId="LiveId" clId="{F2CEB703-3C5A-480D-B6D3-EB1D59B67FC5}" dt="2020-07-22T16:38:20.525" v="35280" actId="1076"/>
          <ac:spMkLst>
            <pc:docMk/>
            <pc:sldMk cId="3373202289" sldId="344"/>
            <ac:spMk id="31" creationId="{98AA84B6-855A-41C8-B6F9-A1560C4109FB}"/>
          </ac:spMkLst>
        </pc:spChg>
        <pc:spChg chg="add del mod">
          <ac:chgData name="Matthew Calligaro" userId="9c1e9647689a123b" providerId="LiveId" clId="{F2CEB703-3C5A-480D-B6D3-EB1D59B67FC5}" dt="2020-07-22T16:53:45.653" v="35683"/>
          <ac:spMkLst>
            <pc:docMk/>
            <pc:sldMk cId="3373202289" sldId="344"/>
            <ac:spMk id="32" creationId="{9FBC94A2-F2AC-4929-B77B-EDE3EEE463A8}"/>
          </ac:spMkLst>
        </pc:spChg>
        <pc:grpChg chg="mod">
          <ac:chgData name="Matthew Calligaro" userId="9c1e9647689a123b" providerId="LiveId" clId="{F2CEB703-3C5A-480D-B6D3-EB1D59B67FC5}" dt="2020-07-22T14:58:19.013" v="35224" actId="1037"/>
          <ac:grpSpMkLst>
            <pc:docMk/>
            <pc:sldMk cId="3373202289" sldId="344"/>
            <ac:grpSpMk id="16" creationId="{41AF2990-95E3-459B-8200-7EED22397ABA}"/>
          </ac:grpSpMkLst>
        </pc:grpChg>
        <pc:grpChg chg="add mod">
          <ac:chgData name="Matthew Calligaro" userId="9c1e9647689a123b" providerId="LiveId" clId="{F2CEB703-3C5A-480D-B6D3-EB1D59B67FC5}" dt="2020-07-22T14:58:05.543" v="35220" actId="1076"/>
          <ac:grpSpMkLst>
            <pc:docMk/>
            <pc:sldMk cId="3373202289" sldId="344"/>
            <ac:grpSpMk id="26" creationId="{FA459287-0A76-44C6-81E9-9E59151DB732}"/>
          </ac:grpSpMkLst>
        </pc:grpChg>
        <pc:grpChg chg="del">
          <ac:chgData name="Matthew Calligaro" userId="9c1e9647689a123b" providerId="LiveId" clId="{F2CEB703-3C5A-480D-B6D3-EB1D59B67FC5}" dt="2020-07-22T14:58:22.861" v="35225" actId="478"/>
          <ac:grpSpMkLst>
            <pc:docMk/>
            <pc:sldMk cId="3373202289" sldId="344"/>
            <ac:grpSpMk id="31" creationId="{C77BA334-0464-4E04-9947-D4673112D0D8}"/>
          </ac:grpSpMkLst>
        </pc:grpChg>
        <pc:picChg chg="add del mod">
          <ac:chgData name="Matthew Calligaro" userId="9c1e9647689a123b" providerId="LiveId" clId="{F2CEB703-3C5A-480D-B6D3-EB1D59B67FC5}" dt="2020-07-22T18:26:32.349" v="35705" actId="478"/>
          <ac:picMkLst>
            <pc:docMk/>
            <pc:sldMk cId="3373202289" sldId="344"/>
            <ac:picMk id="32" creationId="{E5766C24-9C6B-4770-BB5D-F0491327A232}"/>
          </ac:picMkLst>
        </pc:picChg>
        <pc:picChg chg="mod">
          <ac:chgData name="Matthew Calligaro" userId="9c1e9647689a123b" providerId="LiveId" clId="{F2CEB703-3C5A-480D-B6D3-EB1D59B67FC5}" dt="2020-07-22T16:37:33.083" v="35272" actId="13244"/>
          <ac:picMkLst>
            <pc:docMk/>
            <pc:sldMk cId="3373202289" sldId="344"/>
            <ac:picMk id="34" creationId="{E4D919EB-E66D-468B-B741-6C29C52B8ED2}"/>
          </ac:picMkLst>
        </pc:picChg>
      </pc:sldChg>
      <pc:sldChg chg="add del">
        <pc:chgData name="Matthew Calligaro" userId="9c1e9647689a123b" providerId="LiveId" clId="{F2CEB703-3C5A-480D-B6D3-EB1D59B67FC5}" dt="2020-07-22T16:46:01.077" v="35431" actId="47"/>
        <pc:sldMkLst>
          <pc:docMk/>
          <pc:sldMk cId="996977824" sldId="345"/>
        </pc:sldMkLst>
      </pc:sldChg>
      <pc:sldChg chg="addSp delSp modSp add mod ord">
        <pc:chgData name="Matthew Calligaro" userId="9c1e9647689a123b" providerId="LiveId" clId="{F2CEB703-3C5A-480D-B6D3-EB1D59B67FC5}" dt="2020-07-22T18:27:00.826" v="35707" actId="478"/>
        <pc:sldMkLst>
          <pc:docMk/>
          <pc:sldMk cId="1034320916" sldId="346"/>
        </pc:sldMkLst>
        <pc:spChg chg="mod">
          <ac:chgData name="Matthew Calligaro" userId="9c1e9647689a123b" providerId="LiveId" clId="{F2CEB703-3C5A-480D-B6D3-EB1D59B67FC5}" dt="2020-07-22T16:48:49.218" v="35555" actId="1035"/>
          <ac:spMkLst>
            <pc:docMk/>
            <pc:sldMk cId="1034320916" sldId="346"/>
            <ac:spMk id="17" creationId="{2555EDAC-1FA1-402A-87BF-2A5AB213CF09}"/>
          </ac:spMkLst>
        </pc:spChg>
        <pc:spChg chg="mod">
          <ac:chgData name="Matthew Calligaro" userId="9c1e9647689a123b" providerId="LiveId" clId="{F2CEB703-3C5A-480D-B6D3-EB1D59B67FC5}" dt="2020-07-22T16:50:48.482" v="35646" actId="20577"/>
          <ac:spMkLst>
            <pc:docMk/>
            <pc:sldMk cId="1034320916" sldId="346"/>
            <ac:spMk id="21" creationId="{2F649650-3E6E-41BC-AB54-E72C1486EC85}"/>
          </ac:spMkLst>
        </pc:spChg>
        <pc:spChg chg="mod">
          <ac:chgData name="Matthew Calligaro" userId="9c1e9647689a123b" providerId="LiveId" clId="{F2CEB703-3C5A-480D-B6D3-EB1D59B67FC5}" dt="2020-07-22T16:50:45.546" v="35644" actId="1038"/>
          <ac:spMkLst>
            <pc:docMk/>
            <pc:sldMk cId="1034320916" sldId="346"/>
            <ac:spMk id="25" creationId="{73B54CD7-909C-4DE7-8871-CD5DF76FE3B8}"/>
          </ac:spMkLst>
        </pc:spChg>
        <pc:spChg chg="mod">
          <ac:chgData name="Matthew Calligaro" userId="9c1e9647689a123b" providerId="LiveId" clId="{F2CEB703-3C5A-480D-B6D3-EB1D59B67FC5}" dt="2020-07-22T16:47:27.423" v="35526" actId="20577"/>
          <ac:spMkLst>
            <pc:docMk/>
            <pc:sldMk cId="1034320916" sldId="346"/>
            <ac:spMk id="27" creationId="{B6040484-4B6C-4E8B-A832-900C935ECC88}"/>
          </ac:spMkLst>
        </pc:spChg>
        <pc:spChg chg="mod">
          <ac:chgData name="Matthew Calligaro" userId="9c1e9647689a123b" providerId="LiveId" clId="{F2CEB703-3C5A-480D-B6D3-EB1D59B67FC5}" dt="2020-07-22T16:50:57.715" v="35651" actId="1037"/>
          <ac:spMkLst>
            <pc:docMk/>
            <pc:sldMk cId="1034320916" sldId="346"/>
            <ac:spMk id="30" creationId="{CF1FE276-9222-490E-9F4A-4082233C7B09}"/>
          </ac:spMkLst>
        </pc:spChg>
        <pc:spChg chg="del">
          <ac:chgData name="Matthew Calligaro" userId="9c1e9647689a123b" providerId="LiveId" clId="{F2CEB703-3C5A-480D-B6D3-EB1D59B67FC5}" dt="2020-07-22T16:40:09.899" v="35286" actId="478"/>
          <ac:spMkLst>
            <pc:docMk/>
            <pc:sldMk cId="1034320916" sldId="346"/>
            <ac:spMk id="31" creationId="{98AA84B6-855A-41C8-B6F9-A1560C4109FB}"/>
          </ac:spMkLst>
        </pc:spChg>
        <pc:spChg chg="add mod">
          <ac:chgData name="Matthew Calligaro" userId="9c1e9647689a123b" providerId="LiveId" clId="{F2CEB703-3C5A-480D-B6D3-EB1D59B67FC5}" dt="2020-07-22T16:47:45.573" v="35530" actId="1076"/>
          <ac:spMkLst>
            <pc:docMk/>
            <pc:sldMk cId="1034320916" sldId="346"/>
            <ac:spMk id="32" creationId="{BFCF7C99-C843-4CF1-A1A8-E857AA7F9611}"/>
          </ac:spMkLst>
        </pc:spChg>
        <pc:spChg chg="mod topLvl">
          <ac:chgData name="Matthew Calligaro" userId="9c1e9647689a123b" providerId="LiveId" clId="{F2CEB703-3C5A-480D-B6D3-EB1D59B67FC5}" dt="2020-07-22T16:44:28.210" v="35396" actId="164"/>
          <ac:spMkLst>
            <pc:docMk/>
            <pc:sldMk cId="1034320916" sldId="346"/>
            <ac:spMk id="35" creationId="{9E607E6C-9AF6-42D5-BC9D-7483C81251A4}"/>
          </ac:spMkLst>
        </pc:spChg>
        <pc:spChg chg="add mod">
          <ac:chgData name="Matthew Calligaro" userId="9c1e9647689a123b" providerId="LiveId" clId="{F2CEB703-3C5A-480D-B6D3-EB1D59B67FC5}" dt="2020-07-22T16:44:28.210" v="35396" actId="164"/>
          <ac:spMkLst>
            <pc:docMk/>
            <pc:sldMk cId="1034320916" sldId="346"/>
            <ac:spMk id="37" creationId="{3FD62067-D072-4DAA-A901-4BC3EF7B65AA}"/>
          </ac:spMkLst>
        </pc:spChg>
        <pc:spChg chg="mod">
          <ac:chgData name="Matthew Calligaro" userId="9c1e9647689a123b" providerId="LiveId" clId="{F2CEB703-3C5A-480D-B6D3-EB1D59B67FC5}" dt="2020-07-22T16:46:33.266" v="35434"/>
          <ac:spMkLst>
            <pc:docMk/>
            <pc:sldMk cId="1034320916" sldId="346"/>
            <ac:spMk id="39" creationId="{619D8083-1876-4C01-8E2B-910615081016}"/>
          </ac:spMkLst>
        </pc:spChg>
        <pc:spChg chg="mod">
          <ac:chgData name="Matthew Calligaro" userId="9c1e9647689a123b" providerId="LiveId" clId="{F2CEB703-3C5A-480D-B6D3-EB1D59B67FC5}" dt="2020-07-22T16:46:33.266" v="35434"/>
          <ac:spMkLst>
            <pc:docMk/>
            <pc:sldMk cId="1034320916" sldId="346"/>
            <ac:spMk id="40" creationId="{B2B1944C-D0E5-45BC-958D-7EAE2A7CB050}"/>
          </ac:spMkLst>
        </pc:spChg>
        <pc:spChg chg="add mod">
          <ac:chgData name="Matthew Calligaro" userId="9c1e9647689a123b" providerId="LiveId" clId="{F2CEB703-3C5A-480D-B6D3-EB1D59B67FC5}" dt="2020-07-22T16:50:34.468" v="35630" actId="164"/>
          <ac:spMkLst>
            <pc:docMk/>
            <pc:sldMk cId="1034320916" sldId="346"/>
            <ac:spMk id="42" creationId="{B93526A1-25C1-4634-B9F5-7EDF7E905D83}"/>
          </ac:spMkLst>
        </pc:spChg>
        <pc:spChg chg="mod topLvl">
          <ac:chgData name="Matthew Calligaro" userId="9c1e9647689a123b" providerId="LiveId" clId="{F2CEB703-3C5A-480D-B6D3-EB1D59B67FC5}" dt="2020-07-22T16:50:34.468" v="35630" actId="164"/>
          <ac:spMkLst>
            <pc:docMk/>
            <pc:sldMk cId="1034320916" sldId="346"/>
            <ac:spMk id="44" creationId="{7277360C-D59F-4C15-8946-1BC97E706CCA}"/>
          </ac:spMkLst>
        </pc:spChg>
        <pc:spChg chg="add mod">
          <ac:chgData name="Matthew Calligaro" userId="9c1e9647689a123b" providerId="LiveId" clId="{F2CEB703-3C5A-480D-B6D3-EB1D59B67FC5}" dt="2020-07-22T16:50:06.036" v="35582" actId="571"/>
          <ac:spMkLst>
            <pc:docMk/>
            <pc:sldMk cId="1034320916" sldId="346"/>
            <ac:spMk id="46" creationId="{E7E9F041-A0BA-4F4D-B55C-1D815A2C1CBD}"/>
          </ac:spMkLst>
        </pc:spChg>
        <pc:spChg chg="add del mod">
          <ac:chgData name="Matthew Calligaro" userId="9c1e9647689a123b" providerId="LiveId" clId="{F2CEB703-3C5A-480D-B6D3-EB1D59B67FC5}" dt="2020-07-22T16:53:50.776" v="35685" actId="478"/>
          <ac:spMkLst>
            <pc:docMk/>
            <pc:sldMk cId="1034320916" sldId="346"/>
            <ac:spMk id="47" creationId="{0842BA1B-DDBD-4079-B538-D0FB87EDA877}"/>
          </ac:spMkLst>
        </pc:spChg>
        <pc:grpChg chg="del mod">
          <ac:chgData name="Matthew Calligaro" userId="9c1e9647689a123b" providerId="LiveId" clId="{F2CEB703-3C5A-480D-B6D3-EB1D59B67FC5}" dt="2020-07-22T16:46:32.833" v="35433" actId="478"/>
          <ac:grpSpMkLst>
            <pc:docMk/>
            <pc:sldMk cId="1034320916" sldId="346"/>
            <ac:grpSpMk id="3" creationId="{1B0CB79D-A826-423D-889B-F03ABD29F322}"/>
          </ac:grpSpMkLst>
        </pc:grpChg>
        <pc:grpChg chg="add del mod">
          <ac:chgData name="Matthew Calligaro" userId="9c1e9647689a123b" providerId="LiveId" clId="{F2CEB703-3C5A-480D-B6D3-EB1D59B67FC5}" dt="2020-07-22T16:49:11.934" v="35559" actId="478"/>
          <ac:grpSpMkLst>
            <pc:docMk/>
            <pc:sldMk cId="1034320916" sldId="346"/>
            <ac:grpSpMk id="4" creationId="{23E51695-FBBC-4F51-8723-B0D0DAD70F91}"/>
          </ac:grpSpMkLst>
        </pc:grpChg>
        <pc:grpChg chg="add mod">
          <ac:chgData name="Matthew Calligaro" userId="9c1e9647689a123b" providerId="LiveId" clId="{F2CEB703-3C5A-480D-B6D3-EB1D59B67FC5}" dt="2020-07-22T16:50:40.706" v="35640" actId="1037"/>
          <ac:grpSpMkLst>
            <pc:docMk/>
            <pc:sldMk cId="1034320916" sldId="346"/>
            <ac:grpSpMk id="5" creationId="{CEEF10F7-F303-4F72-BFA1-AC3080DBA6C2}"/>
          </ac:grpSpMkLst>
        </pc:grpChg>
        <pc:grpChg chg="mod">
          <ac:chgData name="Matthew Calligaro" userId="9c1e9647689a123b" providerId="LiveId" clId="{F2CEB703-3C5A-480D-B6D3-EB1D59B67FC5}" dt="2020-07-22T16:48:14.346" v="35532" actId="688"/>
          <ac:grpSpMkLst>
            <pc:docMk/>
            <pc:sldMk cId="1034320916" sldId="346"/>
            <ac:grpSpMk id="16" creationId="{41AF2990-95E3-459B-8200-7EED22397ABA}"/>
          </ac:grpSpMkLst>
        </pc:grpChg>
        <pc:grpChg chg="del">
          <ac:chgData name="Matthew Calligaro" userId="9c1e9647689a123b" providerId="LiveId" clId="{F2CEB703-3C5A-480D-B6D3-EB1D59B67FC5}" dt="2020-07-22T16:40:07.369" v="35285" actId="478"/>
          <ac:grpSpMkLst>
            <pc:docMk/>
            <pc:sldMk cId="1034320916" sldId="346"/>
            <ac:grpSpMk id="26" creationId="{FA459287-0A76-44C6-81E9-9E59151DB732}"/>
          </ac:grpSpMkLst>
        </pc:grpChg>
        <pc:grpChg chg="add del mod">
          <ac:chgData name="Matthew Calligaro" userId="9c1e9647689a123b" providerId="LiveId" clId="{F2CEB703-3C5A-480D-B6D3-EB1D59B67FC5}" dt="2020-07-22T16:43:46.785" v="35373" actId="165"/>
          <ac:grpSpMkLst>
            <pc:docMk/>
            <pc:sldMk cId="1034320916" sldId="346"/>
            <ac:grpSpMk id="33" creationId="{096A73E8-3E0B-472E-BB9B-3DD33D564239}"/>
          </ac:grpSpMkLst>
        </pc:grpChg>
        <pc:grpChg chg="add mod">
          <ac:chgData name="Matthew Calligaro" userId="9c1e9647689a123b" providerId="LiveId" clId="{F2CEB703-3C5A-480D-B6D3-EB1D59B67FC5}" dt="2020-07-22T16:50:53.854" v="35647" actId="1037"/>
          <ac:grpSpMkLst>
            <pc:docMk/>
            <pc:sldMk cId="1034320916" sldId="346"/>
            <ac:grpSpMk id="38" creationId="{9BDD316F-C8E2-4C75-A6B7-788B25008F28}"/>
          </ac:grpSpMkLst>
        </pc:grpChg>
        <pc:grpChg chg="add del mod">
          <ac:chgData name="Matthew Calligaro" userId="9c1e9647689a123b" providerId="LiveId" clId="{F2CEB703-3C5A-480D-B6D3-EB1D59B67FC5}" dt="2020-07-22T16:49:25.918" v="35564" actId="165"/>
          <ac:grpSpMkLst>
            <pc:docMk/>
            <pc:sldMk cId="1034320916" sldId="346"/>
            <ac:grpSpMk id="43" creationId="{82333144-16FC-40D2-9C3F-A1D069940D86}"/>
          </ac:grpSpMkLst>
        </pc:grpChg>
        <pc:picChg chg="add del">
          <ac:chgData name="Matthew Calligaro" userId="9c1e9647689a123b" providerId="LiveId" clId="{F2CEB703-3C5A-480D-B6D3-EB1D59B67FC5}" dt="2020-07-22T18:27:00.826" v="35707" actId="478"/>
          <ac:picMkLst>
            <pc:docMk/>
            <pc:sldMk cId="1034320916" sldId="346"/>
            <ac:picMk id="3" creationId="{0AE42AE1-6376-424B-9797-70B3EDFF4196}"/>
          </ac:picMkLst>
        </pc:picChg>
        <pc:picChg chg="mod">
          <ac:chgData name="Matthew Calligaro" userId="9c1e9647689a123b" providerId="LiveId" clId="{F2CEB703-3C5A-480D-B6D3-EB1D59B67FC5}" dt="2020-07-22T16:48:55.561" v="35556" actId="13244"/>
          <ac:picMkLst>
            <pc:docMk/>
            <pc:sldMk cId="1034320916" sldId="346"/>
            <ac:picMk id="19" creationId="{907A6661-8C1E-46B6-BCA4-C2B5A66A231D}"/>
          </ac:picMkLst>
        </pc:picChg>
        <pc:picChg chg="mod topLvl">
          <ac:chgData name="Matthew Calligaro" userId="9c1e9647689a123b" providerId="LiveId" clId="{F2CEB703-3C5A-480D-B6D3-EB1D59B67FC5}" dt="2020-07-22T16:44:28.210" v="35396" actId="164"/>
          <ac:picMkLst>
            <pc:docMk/>
            <pc:sldMk cId="1034320916" sldId="346"/>
            <ac:picMk id="36" creationId="{3839C07E-F85A-4ABD-A360-1A6B0A531940}"/>
          </ac:picMkLst>
        </pc:picChg>
        <pc:picChg chg="mod">
          <ac:chgData name="Matthew Calligaro" userId="9c1e9647689a123b" providerId="LiveId" clId="{F2CEB703-3C5A-480D-B6D3-EB1D59B67FC5}" dt="2020-07-22T16:46:33.266" v="35434"/>
          <ac:picMkLst>
            <pc:docMk/>
            <pc:sldMk cId="1034320916" sldId="346"/>
            <ac:picMk id="41" creationId="{BCC2B8AB-DFAE-4032-B0E3-006D43E93866}"/>
          </ac:picMkLst>
        </pc:picChg>
        <pc:picChg chg="mod topLvl">
          <ac:chgData name="Matthew Calligaro" userId="9c1e9647689a123b" providerId="LiveId" clId="{F2CEB703-3C5A-480D-B6D3-EB1D59B67FC5}" dt="2020-07-22T16:50:34.468" v="35630" actId="164"/>
          <ac:picMkLst>
            <pc:docMk/>
            <pc:sldMk cId="1034320916" sldId="346"/>
            <ac:picMk id="45" creationId="{751D5602-5139-4F53-9503-F171BD3C5B79}"/>
          </ac:picMkLst>
        </pc:picChg>
      </pc:sldChg>
      <pc:sldChg chg="addSp delSp modSp add mod">
        <pc:chgData name="Matthew Calligaro" userId="9c1e9647689a123b" providerId="LiveId" clId="{F2CEB703-3C5A-480D-B6D3-EB1D59B67FC5}" dt="2020-07-22T18:26:50.502" v="35706" actId="478"/>
        <pc:sldMkLst>
          <pc:docMk/>
          <pc:sldMk cId="2226910986" sldId="347"/>
        </pc:sldMkLst>
        <pc:spChg chg="add del mod">
          <ac:chgData name="Matthew Calligaro" userId="9c1e9647689a123b" providerId="LiveId" clId="{F2CEB703-3C5A-480D-B6D3-EB1D59B67FC5}" dt="2020-07-22T16:53:46.158" v="35684"/>
          <ac:spMkLst>
            <pc:docMk/>
            <pc:sldMk cId="2226910986" sldId="347"/>
            <ac:spMk id="26" creationId="{F9D03A25-924D-4176-B727-B8D1119287DB}"/>
          </ac:spMkLst>
        </pc:spChg>
        <pc:picChg chg="add del mod">
          <ac:chgData name="Matthew Calligaro" userId="9c1e9647689a123b" providerId="LiveId" clId="{F2CEB703-3C5A-480D-B6D3-EB1D59B67FC5}" dt="2020-07-22T18:26:50.502" v="35706" actId="478"/>
          <ac:picMkLst>
            <pc:docMk/>
            <pc:sldMk cId="2226910986" sldId="347"/>
            <ac:picMk id="26" creationId="{0797DC89-9443-452E-9F3F-D0305D20CE81}"/>
          </ac:picMkLst>
        </pc:picChg>
      </pc:sldChg>
      <pc:sldChg chg="addSp delSp modSp add mod ord">
        <pc:chgData name="Matthew Calligaro" userId="9c1e9647689a123b" providerId="LiveId" clId="{F2CEB703-3C5A-480D-B6D3-EB1D59B67FC5}" dt="2020-07-23T14:40:45.964" v="38040" actId="20577"/>
        <pc:sldMkLst>
          <pc:docMk/>
          <pc:sldMk cId="872222960" sldId="348"/>
        </pc:sldMkLst>
        <pc:spChg chg="add del mod">
          <ac:chgData name="Matthew Calligaro" userId="9c1e9647689a123b" providerId="LiveId" clId="{F2CEB703-3C5A-480D-B6D3-EB1D59B67FC5}" dt="2020-07-22T18:51:37.683" v="35708" actId="478"/>
          <ac:spMkLst>
            <pc:docMk/>
            <pc:sldMk cId="872222960" sldId="348"/>
            <ac:spMk id="8" creationId="{539CE57E-6201-45AE-974B-6FF390FD0BFD}"/>
          </ac:spMkLst>
        </pc:spChg>
        <pc:spChg chg="mod">
          <ac:chgData name="Matthew Calligaro" userId="9c1e9647689a123b" providerId="LiveId" clId="{F2CEB703-3C5A-480D-B6D3-EB1D59B67FC5}" dt="2020-07-22T16:53:18.950" v="35673" actId="20577"/>
          <ac:spMkLst>
            <pc:docMk/>
            <pc:sldMk cId="872222960" sldId="348"/>
            <ac:spMk id="10242" creationId="{24A05EE7-B24A-460B-A1F8-5ECA75850730}"/>
          </ac:spMkLst>
        </pc:spChg>
        <pc:spChg chg="mod">
          <ac:chgData name="Matthew Calligaro" userId="9c1e9647689a123b" providerId="LiveId" clId="{F2CEB703-3C5A-480D-B6D3-EB1D59B67FC5}" dt="2020-07-23T14:40:45.964" v="38040" actId="20577"/>
          <ac:spMkLst>
            <pc:docMk/>
            <pc:sldMk cId="872222960" sldId="348"/>
            <ac:spMk id="15364" creationId="{DD0E7BE8-56B6-4B10-ACCD-EAAD56E65B5D}"/>
          </ac:spMkLst>
        </pc:spChg>
      </pc:sldChg>
      <pc:sldChg chg="add del ord">
        <pc:chgData name="Matthew Calligaro" userId="9c1e9647689a123b" providerId="LiveId" clId="{F2CEB703-3C5A-480D-B6D3-EB1D59B67FC5}" dt="2020-07-22T16:53:06.106" v="35661"/>
        <pc:sldMkLst>
          <pc:docMk/>
          <pc:sldMk cId="4000528367" sldId="348"/>
        </pc:sldMkLst>
      </pc:sldChg>
      <pc:sldChg chg="addSp delSp modSp add mod setBg">
        <pc:chgData name="Matthew Calligaro" userId="9c1e9647689a123b" providerId="LiveId" clId="{F2CEB703-3C5A-480D-B6D3-EB1D59B67FC5}" dt="2020-07-23T18:04:44.165" v="38051" actId="478"/>
        <pc:sldMkLst>
          <pc:docMk/>
          <pc:sldMk cId="3506793316" sldId="349"/>
        </pc:sldMkLst>
        <pc:spChg chg="add del mod">
          <ac:chgData name="Matthew Calligaro" userId="9c1e9647689a123b" providerId="LiveId" clId="{F2CEB703-3C5A-480D-B6D3-EB1D59B67FC5}" dt="2020-07-23T18:04:44.165" v="38051" actId="478"/>
          <ac:spMkLst>
            <pc:docMk/>
            <pc:sldMk cId="3506793316" sldId="349"/>
            <ac:spMk id="8" creationId="{34C4BD9E-0EE7-4050-A15E-77DFB011A2A6}"/>
          </ac:spMkLst>
        </pc:spChg>
        <pc:spChg chg="mod">
          <ac:chgData name="Matthew Calligaro" userId="9c1e9647689a123b" providerId="LiveId" clId="{F2CEB703-3C5A-480D-B6D3-EB1D59B67FC5}" dt="2020-07-23T14:21:50.452" v="36302" actId="20577"/>
          <ac:spMkLst>
            <pc:docMk/>
            <pc:sldMk cId="3506793316" sldId="349"/>
            <ac:spMk id="10242" creationId="{24A05EE7-B24A-460B-A1F8-5ECA75850730}"/>
          </ac:spMkLst>
        </pc:spChg>
        <pc:spChg chg="mod">
          <ac:chgData name="Matthew Calligaro" userId="9c1e9647689a123b" providerId="LiveId" clId="{F2CEB703-3C5A-480D-B6D3-EB1D59B67FC5}" dt="2020-07-23T14:41:33.402" v="38046" actId="20577"/>
          <ac:spMkLst>
            <pc:docMk/>
            <pc:sldMk cId="3506793316" sldId="349"/>
            <ac:spMk id="15364" creationId="{DD0E7BE8-56B6-4B10-ACCD-EAAD56E65B5D}"/>
          </ac:spMkLst>
        </pc:spChg>
      </pc:sldChg>
      <pc:sldChg chg="addSp delSp modSp add mod">
        <pc:chgData name="Matthew Calligaro" userId="9c1e9647689a123b" providerId="LiveId" clId="{F2CEB703-3C5A-480D-B6D3-EB1D59B67FC5}" dt="2020-07-23T18:04:47.057" v="38052" actId="478"/>
        <pc:sldMkLst>
          <pc:docMk/>
          <pc:sldMk cId="4160733154" sldId="350"/>
        </pc:sldMkLst>
        <pc:spChg chg="add del mod">
          <ac:chgData name="Matthew Calligaro" userId="9c1e9647689a123b" providerId="LiveId" clId="{F2CEB703-3C5A-480D-B6D3-EB1D59B67FC5}" dt="2020-07-23T18:04:47.057" v="38052" actId="478"/>
          <ac:spMkLst>
            <pc:docMk/>
            <pc:sldMk cId="4160733154" sldId="350"/>
            <ac:spMk id="8" creationId="{8A9EB564-054F-4A4F-9437-17B7413879B9}"/>
          </ac:spMkLst>
        </pc:spChg>
        <pc:spChg chg="mod">
          <ac:chgData name="Matthew Calligaro" userId="9c1e9647689a123b" providerId="LiveId" clId="{F2CEB703-3C5A-480D-B6D3-EB1D59B67FC5}" dt="2020-07-23T14:28:39.409" v="37617" actId="20577"/>
          <ac:spMkLst>
            <pc:docMk/>
            <pc:sldMk cId="4160733154" sldId="350"/>
            <ac:spMk id="15364" creationId="{DD0E7BE8-56B6-4B10-ACCD-EAAD56E65B5D}"/>
          </ac:spMkLst>
        </pc:spChg>
      </pc:sldChg>
      <pc:sldChg chg="addSp delSp modSp add mod">
        <pc:chgData name="Matthew Calligaro" userId="9c1e9647689a123b" providerId="LiveId" clId="{F2CEB703-3C5A-480D-B6D3-EB1D59B67FC5}" dt="2020-07-23T18:04:49.503" v="38053" actId="478"/>
        <pc:sldMkLst>
          <pc:docMk/>
          <pc:sldMk cId="48154646" sldId="351"/>
        </pc:sldMkLst>
        <pc:spChg chg="add del mod">
          <ac:chgData name="Matthew Calligaro" userId="9c1e9647689a123b" providerId="LiveId" clId="{F2CEB703-3C5A-480D-B6D3-EB1D59B67FC5}" dt="2020-07-23T18:04:49.503" v="38053" actId="478"/>
          <ac:spMkLst>
            <pc:docMk/>
            <pc:sldMk cId="48154646" sldId="351"/>
            <ac:spMk id="8" creationId="{D64E5E0C-2FB6-4D85-A010-518C2DA97B7D}"/>
          </ac:spMkLst>
        </pc:spChg>
        <pc:spChg chg="mod">
          <ac:chgData name="Matthew Calligaro" userId="9c1e9647689a123b" providerId="LiveId" clId="{F2CEB703-3C5A-480D-B6D3-EB1D59B67FC5}" dt="2020-07-23T14:31:18.636" v="37989" actId="20577"/>
          <ac:spMkLst>
            <pc:docMk/>
            <pc:sldMk cId="48154646" sldId="351"/>
            <ac:spMk id="15364" creationId="{DD0E7BE8-56B6-4B10-ACCD-EAAD56E65B5D}"/>
          </ac:spMkLst>
        </pc:spChg>
      </pc:sldChg>
      <pc:sldChg chg="addSp delSp modSp add mod">
        <pc:chgData name="Matthew Calligaro" userId="9c1e9647689a123b" providerId="LiveId" clId="{F2CEB703-3C5A-480D-B6D3-EB1D59B67FC5}" dt="2020-07-24T16:55:29.946" v="38924"/>
        <pc:sldMkLst>
          <pc:docMk/>
          <pc:sldMk cId="3996249425" sldId="352"/>
        </pc:sldMkLst>
        <pc:spChg chg="add del mod">
          <ac:chgData name="Matthew Calligaro" userId="9c1e9647689a123b" providerId="LiveId" clId="{F2CEB703-3C5A-480D-B6D3-EB1D59B67FC5}" dt="2020-07-24T16:41:47.263" v="38539" actId="478"/>
          <ac:spMkLst>
            <pc:docMk/>
            <pc:sldMk cId="3996249425" sldId="352"/>
            <ac:spMk id="3" creationId="{43BCC0E2-14B0-44E0-836E-227F9E289D65}"/>
          </ac:spMkLst>
        </pc:spChg>
        <pc:spChg chg="add del mod">
          <ac:chgData name="Matthew Calligaro" userId="9c1e9647689a123b" providerId="LiveId" clId="{F2CEB703-3C5A-480D-B6D3-EB1D59B67FC5}" dt="2020-07-24T16:55:29.946" v="38924"/>
          <ac:spMkLst>
            <pc:docMk/>
            <pc:sldMk cId="3996249425" sldId="352"/>
            <ac:spMk id="4" creationId="{D2E5DB05-CA6C-4A33-A36A-D03C971B623F}"/>
          </ac:spMkLst>
        </pc:spChg>
        <pc:spChg chg="add del mod">
          <ac:chgData name="Matthew Calligaro" userId="9c1e9647689a123b" providerId="LiveId" clId="{F2CEB703-3C5A-480D-B6D3-EB1D59B67FC5}" dt="2020-07-24T16:55:25.355" v="38921"/>
          <ac:spMkLst>
            <pc:docMk/>
            <pc:sldMk cId="3996249425" sldId="352"/>
            <ac:spMk id="5" creationId="{F05A0F54-2511-40EB-BD4C-20E8D56B89AD}"/>
          </ac:spMkLst>
        </pc:spChg>
        <pc:spChg chg="del">
          <ac:chgData name="Matthew Calligaro" userId="9c1e9647689a123b" providerId="LiveId" clId="{F2CEB703-3C5A-480D-B6D3-EB1D59B67FC5}" dt="2020-07-24T16:41:43.938" v="38537" actId="478"/>
          <ac:spMkLst>
            <pc:docMk/>
            <pc:sldMk cId="3996249425" sldId="352"/>
            <ac:spMk id="15364" creationId="{DD0E7BE8-56B6-4B10-ACCD-EAAD56E65B5D}"/>
          </ac:spMkLst>
        </pc:spChg>
      </pc:sldChg>
      <pc:sldChg chg="modSp add mod">
        <pc:chgData name="Matthew Calligaro" userId="9c1e9647689a123b" providerId="LiveId" clId="{F2CEB703-3C5A-480D-B6D3-EB1D59B67FC5}" dt="2020-07-24T16:56:15.591" v="38963" actId="20577"/>
        <pc:sldMkLst>
          <pc:docMk/>
          <pc:sldMk cId="3339486928" sldId="353"/>
        </pc:sldMkLst>
        <pc:spChg chg="mod">
          <ac:chgData name="Matthew Calligaro" userId="9c1e9647689a123b" providerId="LiveId" clId="{F2CEB703-3C5A-480D-B6D3-EB1D59B67FC5}" dt="2020-07-24T16:56:15.591" v="38963" actId="20577"/>
          <ac:spMkLst>
            <pc:docMk/>
            <pc:sldMk cId="3339486928" sldId="353"/>
            <ac:spMk id="15364" creationId="{DD0E7BE8-56B6-4B10-ACCD-EAAD56E65B5D}"/>
          </ac:spMkLst>
        </pc:spChg>
      </pc:sldChg>
      <pc:sldChg chg="modSp add mod setBg">
        <pc:chgData name="Matthew Calligaro" userId="9c1e9647689a123b" providerId="LiveId" clId="{F2CEB703-3C5A-480D-B6D3-EB1D59B67FC5}" dt="2020-07-27T14:52:10.866" v="38999"/>
        <pc:sldMkLst>
          <pc:docMk/>
          <pc:sldMk cId="4039298066" sldId="354"/>
        </pc:sldMkLst>
        <pc:spChg chg="mod">
          <ac:chgData name="Matthew Calligaro" userId="9c1e9647689a123b" providerId="LiveId" clId="{F2CEB703-3C5A-480D-B6D3-EB1D59B67FC5}" dt="2020-07-27T14:50:11.340" v="38975" actId="20577"/>
          <ac:spMkLst>
            <pc:docMk/>
            <pc:sldMk cId="4039298066" sldId="354"/>
            <ac:spMk id="10242" creationId="{24A05EE7-B24A-460B-A1F8-5ECA75850730}"/>
          </ac:spMkLst>
        </pc:spChg>
        <pc:spChg chg="mod">
          <ac:chgData name="Matthew Calligaro" userId="9c1e9647689a123b" providerId="LiveId" clId="{F2CEB703-3C5A-480D-B6D3-EB1D59B67FC5}" dt="2020-07-27T14:50:37.919" v="38998" actId="2711"/>
          <ac:spMkLst>
            <pc:docMk/>
            <pc:sldMk cId="4039298066" sldId="354"/>
            <ac:spMk id="15364" creationId="{DD0E7BE8-56B6-4B10-ACCD-EAAD56E65B5D}"/>
          </ac:spMkLst>
        </pc:spChg>
      </pc:sldChg>
      <pc:sldChg chg="addSp modSp add mod ord">
        <pc:chgData name="Matthew Calligaro" userId="9c1e9647689a123b" providerId="LiveId" clId="{F2CEB703-3C5A-480D-B6D3-EB1D59B67FC5}" dt="2020-07-27T17:14:38.215" v="40913" actId="20577"/>
        <pc:sldMkLst>
          <pc:docMk/>
          <pc:sldMk cId="917095074" sldId="355"/>
        </pc:sldMkLst>
        <pc:spChg chg="add mod">
          <ac:chgData name="Matthew Calligaro" userId="9c1e9647689a123b" providerId="LiveId" clId="{F2CEB703-3C5A-480D-B6D3-EB1D59B67FC5}" dt="2020-07-27T16:42:51.750" v="39157" actId="1076"/>
          <ac:spMkLst>
            <pc:docMk/>
            <pc:sldMk cId="917095074" sldId="355"/>
            <ac:spMk id="3" creationId="{80D1CA85-9413-42E7-A3C4-9375FF293D1F}"/>
          </ac:spMkLst>
        </pc:spChg>
        <pc:spChg chg="add mod">
          <ac:chgData name="Matthew Calligaro" userId="9c1e9647689a123b" providerId="LiveId" clId="{F2CEB703-3C5A-480D-B6D3-EB1D59B67FC5}" dt="2020-07-27T16:49:41.610" v="39720" actId="13244"/>
          <ac:spMkLst>
            <pc:docMk/>
            <pc:sldMk cId="917095074" sldId="355"/>
            <ac:spMk id="6" creationId="{9701B2B0-693E-485A-AA76-4EAD80EC5338}"/>
          </ac:spMkLst>
        </pc:spChg>
        <pc:spChg chg="mod">
          <ac:chgData name="Matthew Calligaro" userId="9c1e9647689a123b" providerId="LiveId" clId="{F2CEB703-3C5A-480D-B6D3-EB1D59B67FC5}" dt="2020-07-27T16:42:14.260" v="39141"/>
          <ac:spMkLst>
            <pc:docMk/>
            <pc:sldMk cId="917095074" sldId="355"/>
            <ac:spMk id="10" creationId="{22FEE92F-48A2-4F0C-AEB7-402D82B1A0D5}"/>
          </ac:spMkLst>
        </pc:spChg>
        <pc:spChg chg="mod">
          <ac:chgData name="Matthew Calligaro" userId="9c1e9647689a123b" providerId="LiveId" clId="{F2CEB703-3C5A-480D-B6D3-EB1D59B67FC5}" dt="2020-07-27T16:42:14.260" v="39141"/>
          <ac:spMkLst>
            <pc:docMk/>
            <pc:sldMk cId="917095074" sldId="355"/>
            <ac:spMk id="11" creationId="{55E3E721-DA7F-4CCB-B5E3-518401A649D3}"/>
          </ac:spMkLst>
        </pc:spChg>
        <pc:spChg chg="mod">
          <ac:chgData name="Matthew Calligaro" userId="9c1e9647689a123b" providerId="LiveId" clId="{F2CEB703-3C5A-480D-B6D3-EB1D59B67FC5}" dt="2020-07-27T16:42:14.260" v="39141"/>
          <ac:spMkLst>
            <pc:docMk/>
            <pc:sldMk cId="917095074" sldId="355"/>
            <ac:spMk id="12" creationId="{98E0B534-B116-41E1-AFD7-A44C167BFFBB}"/>
          </ac:spMkLst>
        </pc:spChg>
        <pc:spChg chg="mod">
          <ac:chgData name="Matthew Calligaro" userId="9c1e9647689a123b" providerId="LiveId" clId="{F2CEB703-3C5A-480D-B6D3-EB1D59B67FC5}" dt="2020-07-27T16:42:14.260" v="39141"/>
          <ac:spMkLst>
            <pc:docMk/>
            <pc:sldMk cId="917095074" sldId="355"/>
            <ac:spMk id="13" creationId="{79671595-7A17-4316-BDA8-F523CFE1356D}"/>
          </ac:spMkLst>
        </pc:spChg>
        <pc:spChg chg="mod">
          <ac:chgData name="Matthew Calligaro" userId="9c1e9647689a123b" providerId="LiveId" clId="{F2CEB703-3C5A-480D-B6D3-EB1D59B67FC5}" dt="2020-07-27T16:42:14.260" v="39141"/>
          <ac:spMkLst>
            <pc:docMk/>
            <pc:sldMk cId="917095074" sldId="355"/>
            <ac:spMk id="14" creationId="{6B2CEBD6-E44A-4A8E-9D58-EAFD9BA64DC7}"/>
          </ac:spMkLst>
        </pc:spChg>
        <pc:spChg chg="mod">
          <ac:chgData name="Matthew Calligaro" userId="9c1e9647689a123b" providerId="LiveId" clId="{F2CEB703-3C5A-480D-B6D3-EB1D59B67FC5}" dt="2020-07-27T14:54:02.009" v="39019" actId="20577"/>
          <ac:spMkLst>
            <pc:docMk/>
            <pc:sldMk cId="917095074" sldId="355"/>
            <ac:spMk id="10242" creationId="{24A05EE7-B24A-460B-A1F8-5ECA75850730}"/>
          </ac:spMkLst>
        </pc:spChg>
        <pc:spChg chg="mod">
          <ac:chgData name="Matthew Calligaro" userId="9c1e9647689a123b" providerId="LiveId" clId="{F2CEB703-3C5A-480D-B6D3-EB1D59B67FC5}" dt="2020-07-27T17:14:38.215" v="40913" actId="20577"/>
          <ac:spMkLst>
            <pc:docMk/>
            <pc:sldMk cId="917095074" sldId="355"/>
            <ac:spMk id="15364" creationId="{DD0E7BE8-56B6-4B10-ACCD-EAAD56E65B5D}"/>
          </ac:spMkLst>
        </pc:spChg>
        <pc:grpChg chg="add mod">
          <ac:chgData name="Matthew Calligaro" userId="9c1e9647689a123b" providerId="LiveId" clId="{F2CEB703-3C5A-480D-B6D3-EB1D59B67FC5}" dt="2020-07-27T16:42:51.750" v="39157" actId="1076"/>
          <ac:grpSpMkLst>
            <pc:docMk/>
            <pc:sldMk cId="917095074" sldId="355"/>
            <ac:grpSpMk id="8" creationId="{9368216F-039E-4CAE-B757-865ACA563A72}"/>
          </ac:grpSpMkLst>
        </pc:grpChg>
        <pc:picChg chg="add mod ord">
          <ac:chgData name="Matthew Calligaro" userId="9c1e9647689a123b" providerId="LiveId" clId="{F2CEB703-3C5A-480D-B6D3-EB1D59B67FC5}" dt="2020-07-27T16:49:20.045" v="39712" actId="1036"/>
          <ac:picMkLst>
            <pc:docMk/>
            <pc:sldMk cId="917095074" sldId="355"/>
            <ac:picMk id="5" creationId="{1FDE2D28-5459-4079-BB3A-E12FC0DD7A54}"/>
          </ac:picMkLst>
        </pc:picChg>
      </pc:sldChg>
      <pc:sldChg chg="addSp delSp modSp add mod setBg">
        <pc:chgData name="Matthew Calligaro" userId="9c1e9647689a123b" providerId="LiveId" clId="{F2CEB703-3C5A-480D-B6D3-EB1D59B67FC5}" dt="2020-07-27T18:24:22.452" v="41139" actId="688"/>
        <pc:sldMkLst>
          <pc:docMk/>
          <pc:sldMk cId="2106165549" sldId="356"/>
        </pc:sldMkLst>
        <pc:spChg chg="add del mod">
          <ac:chgData name="Matthew Calligaro" userId="9c1e9647689a123b" providerId="LiveId" clId="{F2CEB703-3C5A-480D-B6D3-EB1D59B67FC5}" dt="2020-07-27T14:56:34.432" v="39063" actId="21"/>
          <ac:spMkLst>
            <pc:docMk/>
            <pc:sldMk cId="2106165549" sldId="356"/>
            <ac:spMk id="3" creationId="{5D65A0B2-FE26-4D80-83B9-2D8D86B15294}"/>
          </ac:spMkLst>
        </pc:spChg>
        <pc:spChg chg="add del">
          <ac:chgData name="Matthew Calligaro" userId="9c1e9647689a123b" providerId="LiveId" clId="{F2CEB703-3C5A-480D-B6D3-EB1D59B67FC5}" dt="2020-07-27T18:05:13.031" v="41053" actId="478"/>
          <ac:spMkLst>
            <pc:docMk/>
            <pc:sldMk cId="2106165549" sldId="356"/>
            <ac:spMk id="3" creationId="{BAA97524-A444-43B7-B6BC-441A63AAF705}"/>
          </ac:spMkLst>
        </pc:spChg>
        <pc:spChg chg="add del mod">
          <ac:chgData name="Matthew Calligaro" userId="9c1e9647689a123b" providerId="LiveId" clId="{F2CEB703-3C5A-480D-B6D3-EB1D59B67FC5}" dt="2020-07-27T14:56:34.432" v="39063" actId="21"/>
          <ac:spMkLst>
            <pc:docMk/>
            <pc:sldMk cId="2106165549" sldId="356"/>
            <ac:spMk id="10" creationId="{2337DD2A-0131-474F-A22B-487FAC432417}"/>
          </ac:spMkLst>
        </pc:spChg>
        <pc:spChg chg="add del mod">
          <ac:chgData name="Matthew Calligaro" userId="9c1e9647689a123b" providerId="LiveId" clId="{F2CEB703-3C5A-480D-B6D3-EB1D59B67FC5}" dt="2020-07-27T14:56:34.432" v="39063" actId="21"/>
          <ac:spMkLst>
            <pc:docMk/>
            <pc:sldMk cId="2106165549" sldId="356"/>
            <ac:spMk id="11" creationId="{F931C445-7D12-4B89-9602-580A2D4206F2}"/>
          </ac:spMkLst>
        </pc:spChg>
        <pc:spChg chg="add del mod">
          <ac:chgData name="Matthew Calligaro" userId="9c1e9647689a123b" providerId="LiveId" clId="{F2CEB703-3C5A-480D-B6D3-EB1D59B67FC5}" dt="2020-07-27T14:56:34.432" v="39063" actId="21"/>
          <ac:spMkLst>
            <pc:docMk/>
            <pc:sldMk cId="2106165549" sldId="356"/>
            <ac:spMk id="12" creationId="{216B6FBD-3FC1-407A-81A5-0038FDFCFC3D}"/>
          </ac:spMkLst>
        </pc:spChg>
        <pc:spChg chg="add del mod">
          <ac:chgData name="Matthew Calligaro" userId="9c1e9647689a123b" providerId="LiveId" clId="{F2CEB703-3C5A-480D-B6D3-EB1D59B67FC5}" dt="2020-07-27T14:56:34.432" v="39063" actId="21"/>
          <ac:spMkLst>
            <pc:docMk/>
            <pc:sldMk cId="2106165549" sldId="356"/>
            <ac:spMk id="13" creationId="{A1B89728-CE22-435F-8292-EDB1A0D2F6E2}"/>
          </ac:spMkLst>
        </pc:spChg>
        <pc:spChg chg="add mod">
          <ac:chgData name="Matthew Calligaro" userId="9c1e9647689a123b" providerId="LiveId" clId="{F2CEB703-3C5A-480D-B6D3-EB1D59B67FC5}" dt="2020-07-27T14:58:26.088" v="39102" actId="1076"/>
          <ac:spMkLst>
            <pc:docMk/>
            <pc:sldMk cId="2106165549" sldId="356"/>
            <ac:spMk id="14" creationId="{A400BBC6-A4DC-4AD7-B5C5-E1C653217EE7}"/>
          </ac:spMkLst>
        </pc:spChg>
        <pc:spChg chg="add mod">
          <ac:chgData name="Matthew Calligaro" userId="9c1e9647689a123b" providerId="LiveId" clId="{F2CEB703-3C5A-480D-B6D3-EB1D59B67FC5}" dt="2020-07-27T15:37:34.889" v="39128" actId="207"/>
          <ac:spMkLst>
            <pc:docMk/>
            <pc:sldMk cId="2106165549" sldId="356"/>
            <ac:spMk id="15" creationId="{24156935-E803-4F4C-BADF-88877718CE77}"/>
          </ac:spMkLst>
        </pc:spChg>
        <pc:spChg chg="add mod">
          <ac:chgData name="Matthew Calligaro" userId="9c1e9647689a123b" providerId="LiveId" clId="{F2CEB703-3C5A-480D-B6D3-EB1D59B67FC5}" dt="2020-07-27T15:37:34.889" v="39128" actId="207"/>
          <ac:spMkLst>
            <pc:docMk/>
            <pc:sldMk cId="2106165549" sldId="356"/>
            <ac:spMk id="16" creationId="{EA13E822-9B08-4A52-B9B0-DB110E84CFCF}"/>
          </ac:spMkLst>
        </pc:spChg>
        <pc:spChg chg="add mod">
          <ac:chgData name="Matthew Calligaro" userId="9c1e9647689a123b" providerId="LiveId" clId="{F2CEB703-3C5A-480D-B6D3-EB1D59B67FC5}" dt="2020-07-27T15:37:34.889" v="39128" actId="207"/>
          <ac:spMkLst>
            <pc:docMk/>
            <pc:sldMk cId="2106165549" sldId="356"/>
            <ac:spMk id="17" creationId="{AEE4A3AA-0615-4614-A3E0-F8E80BC32F5F}"/>
          </ac:spMkLst>
        </pc:spChg>
        <pc:spChg chg="add mod">
          <ac:chgData name="Matthew Calligaro" userId="9c1e9647689a123b" providerId="LiveId" clId="{F2CEB703-3C5A-480D-B6D3-EB1D59B67FC5}" dt="2020-07-27T15:37:34.889" v="39128" actId="207"/>
          <ac:spMkLst>
            <pc:docMk/>
            <pc:sldMk cId="2106165549" sldId="356"/>
            <ac:spMk id="18" creationId="{71E59537-962B-4AD0-BFD2-8BCB96565A97}"/>
          </ac:spMkLst>
        </pc:spChg>
        <pc:spChg chg="mod">
          <ac:chgData name="Matthew Calligaro" userId="9c1e9647689a123b" providerId="LiveId" clId="{F2CEB703-3C5A-480D-B6D3-EB1D59B67FC5}" dt="2020-07-27T14:58:33.909" v="39104"/>
          <ac:spMkLst>
            <pc:docMk/>
            <pc:sldMk cId="2106165549" sldId="356"/>
            <ac:spMk id="20" creationId="{3964C67D-679C-4777-AD0F-1948AEC1BCAA}"/>
          </ac:spMkLst>
        </pc:spChg>
        <pc:spChg chg="mod">
          <ac:chgData name="Matthew Calligaro" userId="9c1e9647689a123b" providerId="LiveId" clId="{F2CEB703-3C5A-480D-B6D3-EB1D59B67FC5}" dt="2020-07-27T14:58:33.909" v="39104"/>
          <ac:spMkLst>
            <pc:docMk/>
            <pc:sldMk cId="2106165549" sldId="356"/>
            <ac:spMk id="21" creationId="{45A85623-A511-4423-A606-36AD74A43852}"/>
          </ac:spMkLst>
        </pc:spChg>
        <pc:spChg chg="mod">
          <ac:chgData name="Matthew Calligaro" userId="9c1e9647689a123b" providerId="LiveId" clId="{F2CEB703-3C5A-480D-B6D3-EB1D59B67FC5}" dt="2020-07-27T14:58:33.909" v="39104"/>
          <ac:spMkLst>
            <pc:docMk/>
            <pc:sldMk cId="2106165549" sldId="356"/>
            <ac:spMk id="22" creationId="{1ED7BB4C-925C-48C8-97DD-DA126448DB17}"/>
          </ac:spMkLst>
        </pc:spChg>
        <pc:spChg chg="mod">
          <ac:chgData name="Matthew Calligaro" userId="9c1e9647689a123b" providerId="LiveId" clId="{F2CEB703-3C5A-480D-B6D3-EB1D59B67FC5}" dt="2020-07-27T14:58:33.909" v="39104"/>
          <ac:spMkLst>
            <pc:docMk/>
            <pc:sldMk cId="2106165549" sldId="356"/>
            <ac:spMk id="23" creationId="{C22ECC71-C439-4221-9FF4-004D307BE94C}"/>
          </ac:spMkLst>
        </pc:spChg>
        <pc:spChg chg="mod">
          <ac:chgData name="Matthew Calligaro" userId="9c1e9647689a123b" providerId="LiveId" clId="{F2CEB703-3C5A-480D-B6D3-EB1D59B67FC5}" dt="2020-07-27T14:58:33.909" v="39104"/>
          <ac:spMkLst>
            <pc:docMk/>
            <pc:sldMk cId="2106165549" sldId="356"/>
            <ac:spMk id="24" creationId="{BCAA34CF-6B73-4CBC-97D7-AC25A3B7AEEA}"/>
          </ac:spMkLst>
        </pc:spChg>
        <pc:spChg chg="mod">
          <ac:chgData name="Matthew Calligaro" userId="9c1e9647689a123b" providerId="LiveId" clId="{F2CEB703-3C5A-480D-B6D3-EB1D59B67FC5}" dt="2020-07-27T15:36:07.201" v="39111"/>
          <ac:spMkLst>
            <pc:docMk/>
            <pc:sldMk cId="2106165549" sldId="356"/>
            <ac:spMk id="26" creationId="{F8A8C4D0-2D76-49D1-A7FC-B196FDFF7C12}"/>
          </ac:spMkLst>
        </pc:spChg>
        <pc:spChg chg="mod">
          <ac:chgData name="Matthew Calligaro" userId="9c1e9647689a123b" providerId="LiveId" clId="{F2CEB703-3C5A-480D-B6D3-EB1D59B67FC5}" dt="2020-07-27T15:37:47.207" v="39130" actId="207"/>
          <ac:spMkLst>
            <pc:docMk/>
            <pc:sldMk cId="2106165549" sldId="356"/>
            <ac:spMk id="27" creationId="{901F9816-834A-4224-A116-7466ECD934D0}"/>
          </ac:spMkLst>
        </pc:spChg>
        <pc:spChg chg="mod">
          <ac:chgData name="Matthew Calligaro" userId="9c1e9647689a123b" providerId="LiveId" clId="{F2CEB703-3C5A-480D-B6D3-EB1D59B67FC5}" dt="2020-07-27T15:36:07.201" v="39111"/>
          <ac:spMkLst>
            <pc:docMk/>
            <pc:sldMk cId="2106165549" sldId="356"/>
            <ac:spMk id="28" creationId="{428D48D5-B12A-411D-809E-29F33FFEAF5C}"/>
          </ac:spMkLst>
        </pc:spChg>
        <pc:spChg chg="mod">
          <ac:chgData name="Matthew Calligaro" userId="9c1e9647689a123b" providerId="LiveId" clId="{F2CEB703-3C5A-480D-B6D3-EB1D59B67FC5}" dt="2020-07-27T15:37:47.207" v="39130" actId="207"/>
          <ac:spMkLst>
            <pc:docMk/>
            <pc:sldMk cId="2106165549" sldId="356"/>
            <ac:spMk id="29" creationId="{911A3912-FFAB-4C35-9842-DC041264488A}"/>
          </ac:spMkLst>
        </pc:spChg>
        <pc:spChg chg="mod">
          <ac:chgData name="Matthew Calligaro" userId="9c1e9647689a123b" providerId="LiveId" clId="{F2CEB703-3C5A-480D-B6D3-EB1D59B67FC5}" dt="2020-07-27T15:37:41.248" v="39129" actId="207"/>
          <ac:spMkLst>
            <pc:docMk/>
            <pc:sldMk cId="2106165549" sldId="356"/>
            <ac:spMk id="30" creationId="{8DB6FF66-44FA-43CE-9CD2-F9121390131A}"/>
          </ac:spMkLst>
        </pc:spChg>
        <pc:spChg chg="mod">
          <ac:chgData name="Matthew Calligaro" userId="9c1e9647689a123b" providerId="LiveId" clId="{F2CEB703-3C5A-480D-B6D3-EB1D59B67FC5}" dt="2020-07-27T15:36:12.507" v="39113"/>
          <ac:spMkLst>
            <pc:docMk/>
            <pc:sldMk cId="2106165549" sldId="356"/>
            <ac:spMk id="32" creationId="{7311DCE4-F1A9-4A8B-A735-C7F9225C20EC}"/>
          </ac:spMkLst>
        </pc:spChg>
        <pc:spChg chg="mod">
          <ac:chgData name="Matthew Calligaro" userId="9c1e9647689a123b" providerId="LiveId" clId="{F2CEB703-3C5A-480D-B6D3-EB1D59B67FC5}" dt="2020-07-27T15:37:53.566" v="39131" actId="207"/>
          <ac:spMkLst>
            <pc:docMk/>
            <pc:sldMk cId="2106165549" sldId="356"/>
            <ac:spMk id="33" creationId="{5524851A-7CB8-457D-B41B-0F57D3A23322}"/>
          </ac:spMkLst>
        </pc:spChg>
        <pc:spChg chg="mod">
          <ac:chgData name="Matthew Calligaro" userId="9c1e9647689a123b" providerId="LiveId" clId="{F2CEB703-3C5A-480D-B6D3-EB1D59B67FC5}" dt="2020-07-27T15:37:53.566" v="39131" actId="207"/>
          <ac:spMkLst>
            <pc:docMk/>
            <pc:sldMk cId="2106165549" sldId="356"/>
            <ac:spMk id="34" creationId="{CD8B05BF-92B2-4FA8-A4FA-704D01C661D6}"/>
          </ac:spMkLst>
        </pc:spChg>
        <pc:spChg chg="mod">
          <ac:chgData name="Matthew Calligaro" userId="9c1e9647689a123b" providerId="LiveId" clId="{F2CEB703-3C5A-480D-B6D3-EB1D59B67FC5}" dt="2020-07-27T15:36:12.507" v="39113"/>
          <ac:spMkLst>
            <pc:docMk/>
            <pc:sldMk cId="2106165549" sldId="356"/>
            <ac:spMk id="35" creationId="{69305C10-9316-47D5-8F14-1861B6262805}"/>
          </ac:spMkLst>
        </pc:spChg>
        <pc:spChg chg="mod">
          <ac:chgData name="Matthew Calligaro" userId="9c1e9647689a123b" providerId="LiveId" clId="{F2CEB703-3C5A-480D-B6D3-EB1D59B67FC5}" dt="2020-07-27T15:36:12.507" v="39113"/>
          <ac:spMkLst>
            <pc:docMk/>
            <pc:sldMk cId="2106165549" sldId="356"/>
            <ac:spMk id="36" creationId="{4E25486F-5058-4610-809C-7BB162C73AEF}"/>
          </ac:spMkLst>
        </pc:spChg>
        <pc:spChg chg="mod">
          <ac:chgData name="Matthew Calligaro" userId="9c1e9647689a123b" providerId="LiveId" clId="{F2CEB703-3C5A-480D-B6D3-EB1D59B67FC5}" dt="2020-07-27T15:36:20.833" v="39115"/>
          <ac:spMkLst>
            <pc:docMk/>
            <pc:sldMk cId="2106165549" sldId="356"/>
            <ac:spMk id="38" creationId="{BF2C151E-F7FA-4181-A1DA-241230EEA13E}"/>
          </ac:spMkLst>
        </pc:spChg>
        <pc:spChg chg="mod">
          <ac:chgData name="Matthew Calligaro" userId="9c1e9647689a123b" providerId="LiveId" clId="{F2CEB703-3C5A-480D-B6D3-EB1D59B67FC5}" dt="2020-07-27T15:38:11.031" v="39132" actId="207"/>
          <ac:spMkLst>
            <pc:docMk/>
            <pc:sldMk cId="2106165549" sldId="356"/>
            <ac:spMk id="39" creationId="{70FF51C7-B088-4600-9A5A-2837972A4110}"/>
          </ac:spMkLst>
        </pc:spChg>
        <pc:spChg chg="mod">
          <ac:chgData name="Matthew Calligaro" userId="9c1e9647689a123b" providerId="LiveId" clId="{F2CEB703-3C5A-480D-B6D3-EB1D59B67FC5}" dt="2020-07-27T15:36:20.833" v="39115"/>
          <ac:spMkLst>
            <pc:docMk/>
            <pc:sldMk cId="2106165549" sldId="356"/>
            <ac:spMk id="40" creationId="{74FE7DB9-C6AA-40E7-AEF6-19F3F0DC4A8B}"/>
          </ac:spMkLst>
        </pc:spChg>
        <pc:spChg chg="mod">
          <ac:chgData name="Matthew Calligaro" userId="9c1e9647689a123b" providerId="LiveId" clId="{F2CEB703-3C5A-480D-B6D3-EB1D59B67FC5}" dt="2020-07-27T15:36:20.833" v="39115"/>
          <ac:spMkLst>
            <pc:docMk/>
            <pc:sldMk cId="2106165549" sldId="356"/>
            <ac:spMk id="41" creationId="{32EEFA0E-7B33-4D20-B0DE-FEDE223C6CA3}"/>
          </ac:spMkLst>
        </pc:spChg>
        <pc:spChg chg="mod">
          <ac:chgData name="Matthew Calligaro" userId="9c1e9647689a123b" providerId="LiveId" clId="{F2CEB703-3C5A-480D-B6D3-EB1D59B67FC5}" dt="2020-07-27T15:36:20.833" v="39115"/>
          <ac:spMkLst>
            <pc:docMk/>
            <pc:sldMk cId="2106165549" sldId="356"/>
            <ac:spMk id="42" creationId="{3C8A453A-333A-41AB-A09E-5D5E8BA35BBC}"/>
          </ac:spMkLst>
        </pc:spChg>
        <pc:spChg chg="mod">
          <ac:chgData name="Matthew Calligaro" userId="9c1e9647689a123b" providerId="LiveId" clId="{F2CEB703-3C5A-480D-B6D3-EB1D59B67FC5}" dt="2020-07-27T16:40:42.120" v="39133"/>
          <ac:spMkLst>
            <pc:docMk/>
            <pc:sldMk cId="2106165549" sldId="356"/>
            <ac:spMk id="44" creationId="{ED0D3883-56DC-400A-9A69-DCAA601DA49C}"/>
          </ac:spMkLst>
        </pc:spChg>
        <pc:spChg chg="mod">
          <ac:chgData name="Matthew Calligaro" userId="9c1e9647689a123b" providerId="LiveId" clId="{F2CEB703-3C5A-480D-B6D3-EB1D59B67FC5}" dt="2020-07-27T16:41:12.560" v="39140" actId="207"/>
          <ac:spMkLst>
            <pc:docMk/>
            <pc:sldMk cId="2106165549" sldId="356"/>
            <ac:spMk id="45" creationId="{CE8B036D-4935-40E9-90D4-C62A0087A52E}"/>
          </ac:spMkLst>
        </pc:spChg>
        <pc:spChg chg="mod">
          <ac:chgData name="Matthew Calligaro" userId="9c1e9647689a123b" providerId="LiveId" clId="{F2CEB703-3C5A-480D-B6D3-EB1D59B67FC5}" dt="2020-07-27T16:41:07.436" v="39139" actId="207"/>
          <ac:spMkLst>
            <pc:docMk/>
            <pc:sldMk cId="2106165549" sldId="356"/>
            <ac:spMk id="46" creationId="{083613EA-DE4B-4283-9868-FC59878FFB12}"/>
          </ac:spMkLst>
        </pc:spChg>
        <pc:spChg chg="mod">
          <ac:chgData name="Matthew Calligaro" userId="9c1e9647689a123b" providerId="LiveId" clId="{F2CEB703-3C5A-480D-B6D3-EB1D59B67FC5}" dt="2020-07-27T16:41:07.436" v="39139" actId="207"/>
          <ac:spMkLst>
            <pc:docMk/>
            <pc:sldMk cId="2106165549" sldId="356"/>
            <ac:spMk id="47" creationId="{6C1C74D9-9F5A-4494-8B07-A7DA6FF35C98}"/>
          </ac:spMkLst>
        </pc:spChg>
        <pc:spChg chg="mod">
          <ac:chgData name="Matthew Calligaro" userId="9c1e9647689a123b" providerId="LiveId" clId="{F2CEB703-3C5A-480D-B6D3-EB1D59B67FC5}" dt="2020-07-27T16:41:07.436" v="39139" actId="207"/>
          <ac:spMkLst>
            <pc:docMk/>
            <pc:sldMk cId="2106165549" sldId="356"/>
            <ac:spMk id="48" creationId="{549CFC71-6277-46A4-978D-4FB2C1A18F5D}"/>
          </ac:spMkLst>
        </pc:spChg>
        <pc:spChg chg="add mod">
          <ac:chgData name="Matthew Calligaro" userId="9c1e9647689a123b" providerId="LiveId" clId="{F2CEB703-3C5A-480D-B6D3-EB1D59B67FC5}" dt="2020-07-27T17:15:05.573" v="40921" actId="1035"/>
          <ac:spMkLst>
            <pc:docMk/>
            <pc:sldMk cId="2106165549" sldId="356"/>
            <ac:spMk id="49" creationId="{2C7C6844-2C94-4540-A4D0-DE5F154ACAB1}"/>
          </ac:spMkLst>
        </pc:spChg>
        <pc:spChg chg="add mod">
          <ac:chgData name="Matthew Calligaro" userId="9c1e9647689a123b" providerId="LiveId" clId="{F2CEB703-3C5A-480D-B6D3-EB1D59B67FC5}" dt="2020-07-27T17:15:05.573" v="40921" actId="1035"/>
          <ac:spMkLst>
            <pc:docMk/>
            <pc:sldMk cId="2106165549" sldId="356"/>
            <ac:spMk id="50" creationId="{6C704D9C-A74E-4660-8BD9-E610F2C338D4}"/>
          </ac:spMkLst>
        </pc:spChg>
        <pc:spChg chg="mod">
          <ac:chgData name="Matthew Calligaro" userId="9c1e9647689a123b" providerId="LiveId" clId="{F2CEB703-3C5A-480D-B6D3-EB1D59B67FC5}" dt="2020-07-27T17:15:02.653" v="40915"/>
          <ac:spMkLst>
            <pc:docMk/>
            <pc:sldMk cId="2106165549" sldId="356"/>
            <ac:spMk id="52" creationId="{10FB8D11-0F51-452F-B870-AA22F500D1CC}"/>
          </ac:spMkLst>
        </pc:spChg>
        <pc:spChg chg="mod">
          <ac:chgData name="Matthew Calligaro" userId="9c1e9647689a123b" providerId="LiveId" clId="{F2CEB703-3C5A-480D-B6D3-EB1D59B67FC5}" dt="2020-07-27T17:15:02.653" v="40915"/>
          <ac:spMkLst>
            <pc:docMk/>
            <pc:sldMk cId="2106165549" sldId="356"/>
            <ac:spMk id="53" creationId="{C323B22B-8A09-4B25-9542-FCFDAD083C83}"/>
          </ac:spMkLst>
        </pc:spChg>
        <pc:spChg chg="mod">
          <ac:chgData name="Matthew Calligaro" userId="9c1e9647689a123b" providerId="LiveId" clId="{F2CEB703-3C5A-480D-B6D3-EB1D59B67FC5}" dt="2020-07-27T17:15:02.653" v="40915"/>
          <ac:spMkLst>
            <pc:docMk/>
            <pc:sldMk cId="2106165549" sldId="356"/>
            <ac:spMk id="54" creationId="{10B36910-8510-41F9-83B3-310E24BFDB2D}"/>
          </ac:spMkLst>
        </pc:spChg>
        <pc:spChg chg="mod">
          <ac:chgData name="Matthew Calligaro" userId="9c1e9647689a123b" providerId="LiveId" clId="{F2CEB703-3C5A-480D-B6D3-EB1D59B67FC5}" dt="2020-07-27T17:15:02.653" v="40915"/>
          <ac:spMkLst>
            <pc:docMk/>
            <pc:sldMk cId="2106165549" sldId="356"/>
            <ac:spMk id="55" creationId="{7C68AF4B-1C31-4DD0-A820-AC08028ED8D3}"/>
          </ac:spMkLst>
        </pc:spChg>
        <pc:spChg chg="mod">
          <ac:chgData name="Matthew Calligaro" userId="9c1e9647689a123b" providerId="LiveId" clId="{F2CEB703-3C5A-480D-B6D3-EB1D59B67FC5}" dt="2020-07-27T17:15:02.653" v="40915"/>
          <ac:spMkLst>
            <pc:docMk/>
            <pc:sldMk cId="2106165549" sldId="356"/>
            <ac:spMk id="56" creationId="{7C616369-3AFC-4A9E-8567-45E27724CADD}"/>
          </ac:spMkLst>
        </pc:spChg>
        <pc:spChg chg="mod">
          <ac:chgData name="Matthew Calligaro" userId="9c1e9647689a123b" providerId="LiveId" clId="{F2CEB703-3C5A-480D-B6D3-EB1D59B67FC5}" dt="2020-07-27T17:15:02.653" v="40915"/>
          <ac:spMkLst>
            <pc:docMk/>
            <pc:sldMk cId="2106165549" sldId="356"/>
            <ac:spMk id="58" creationId="{5E9FA5E2-EF73-4D72-8B23-EB0AFC01B0A5}"/>
          </ac:spMkLst>
        </pc:spChg>
        <pc:spChg chg="mod">
          <ac:chgData name="Matthew Calligaro" userId="9c1e9647689a123b" providerId="LiveId" clId="{F2CEB703-3C5A-480D-B6D3-EB1D59B67FC5}" dt="2020-07-27T17:15:02.653" v="40915"/>
          <ac:spMkLst>
            <pc:docMk/>
            <pc:sldMk cId="2106165549" sldId="356"/>
            <ac:spMk id="59" creationId="{04C27495-4062-45E9-AFAB-082957485100}"/>
          </ac:spMkLst>
        </pc:spChg>
        <pc:spChg chg="mod">
          <ac:chgData name="Matthew Calligaro" userId="9c1e9647689a123b" providerId="LiveId" clId="{F2CEB703-3C5A-480D-B6D3-EB1D59B67FC5}" dt="2020-07-27T17:15:02.653" v="40915"/>
          <ac:spMkLst>
            <pc:docMk/>
            <pc:sldMk cId="2106165549" sldId="356"/>
            <ac:spMk id="60" creationId="{FC9BC1AE-8EAE-41DE-ACA6-F53ACB561FBB}"/>
          </ac:spMkLst>
        </pc:spChg>
        <pc:spChg chg="mod">
          <ac:chgData name="Matthew Calligaro" userId="9c1e9647689a123b" providerId="LiveId" clId="{F2CEB703-3C5A-480D-B6D3-EB1D59B67FC5}" dt="2020-07-27T17:15:02.653" v="40915"/>
          <ac:spMkLst>
            <pc:docMk/>
            <pc:sldMk cId="2106165549" sldId="356"/>
            <ac:spMk id="61" creationId="{B4DCEFC5-0E60-4638-A2E3-FCB3301023B6}"/>
          </ac:spMkLst>
        </pc:spChg>
        <pc:spChg chg="mod">
          <ac:chgData name="Matthew Calligaro" userId="9c1e9647689a123b" providerId="LiveId" clId="{F2CEB703-3C5A-480D-B6D3-EB1D59B67FC5}" dt="2020-07-27T17:15:02.653" v="40915"/>
          <ac:spMkLst>
            <pc:docMk/>
            <pc:sldMk cId="2106165549" sldId="356"/>
            <ac:spMk id="62" creationId="{47604CC1-F77E-4B22-9AD6-5AC2FD916BD1}"/>
          </ac:spMkLst>
        </pc:spChg>
        <pc:spChg chg="mod">
          <ac:chgData name="Matthew Calligaro" userId="9c1e9647689a123b" providerId="LiveId" clId="{F2CEB703-3C5A-480D-B6D3-EB1D59B67FC5}" dt="2020-07-27T17:15:02.653" v="40915"/>
          <ac:spMkLst>
            <pc:docMk/>
            <pc:sldMk cId="2106165549" sldId="356"/>
            <ac:spMk id="64" creationId="{22C70CA8-DE7C-49D8-9EA2-7896564FADD5}"/>
          </ac:spMkLst>
        </pc:spChg>
        <pc:spChg chg="mod">
          <ac:chgData name="Matthew Calligaro" userId="9c1e9647689a123b" providerId="LiveId" clId="{F2CEB703-3C5A-480D-B6D3-EB1D59B67FC5}" dt="2020-07-27T17:15:02.653" v="40915"/>
          <ac:spMkLst>
            <pc:docMk/>
            <pc:sldMk cId="2106165549" sldId="356"/>
            <ac:spMk id="65" creationId="{4DEC3CDD-53A3-40D5-9163-BECB9E9A8BEF}"/>
          </ac:spMkLst>
        </pc:spChg>
        <pc:spChg chg="mod">
          <ac:chgData name="Matthew Calligaro" userId="9c1e9647689a123b" providerId="LiveId" clId="{F2CEB703-3C5A-480D-B6D3-EB1D59B67FC5}" dt="2020-07-27T17:15:02.653" v="40915"/>
          <ac:spMkLst>
            <pc:docMk/>
            <pc:sldMk cId="2106165549" sldId="356"/>
            <ac:spMk id="66" creationId="{F4141EBE-F89A-4FC5-BE92-58B4DEBD3D66}"/>
          </ac:spMkLst>
        </pc:spChg>
        <pc:spChg chg="mod">
          <ac:chgData name="Matthew Calligaro" userId="9c1e9647689a123b" providerId="LiveId" clId="{F2CEB703-3C5A-480D-B6D3-EB1D59B67FC5}" dt="2020-07-27T17:15:02.653" v="40915"/>
          <ac:spMkLst>
            <pc:docMk/>
            <pc:sldMk cId="2106165549" sldId="356"/>
            <ac:spMk id="67" creationId="{8AC11540-B474-4E5A-89C8-04936BCCB82A}"/>
          </ac:spMkLst>
        </pc:spChg>
        <pc:spChg chg="mod">
          <ac:chgData name="Matthew Calligaro" userId="9c1e9647689a123b" providerId="LiveId" clId="{F2CEB703-3C5A-480D-B6D3-EB1D59B67FC5}" dt="2020-07-27T17:15:02.653" v="40915"/>
          <ac:spMkLst>
            <pc:docMk/>
            <pc:sldMk cId="2106165549" sldId="356"/>
            <ac:spMk id="68" creationId="{15924B7C-8366-4043-9660-8C5590842E46}"/>
          </ac:spMkLst>
        </pc:spChg>
        <pc:spChg chg="mod">
          <ac:chgData name="Matthew Calligaro" userId="9c1e9647689a123b" providerId="LiveId" clId="{F2CEB703-3C5A-480D-B6D3-EB1D59B67FC5}" dt="2020-07-27T17:15:02.653" v="40915"/>
          <ac:spMkLst>
            <pc:docMk/>
            <pc:sldMk cId="2106165549" sldId="356"/>
            <ac:spMk id="70" creationId="{8E644608-5FA7-43F7-A8FE-6FD2935284AA}"/>
          </ac:spMkLst>
        </pc:spChg>
        <pc:spChg chg="mod">
          <ac:chgData name="Matthew Calligaro" userId="9c1e9647689a123b" providerId="LiveId" clId="{F2CEB703-3C5A-480D-B6D3-EB1D59B67FC5}" dt="2020-07-27T17:15:02.653" v="40915"/>
          <ac:spMkLst>
            <pc:docMk/>
            <pc:sldMk cId="2106165549" sldId="356"/>
            <ac:spMk id="71" creationId="{C2FB6388-5844-43B9-96ED-32F5CD948F8F}"/>
          </ac:spMkLst>
        </pc:spChg>
        <pc:spChg chg="mod">
          <ac:chgData name="Matthew Calligaro" userId="9c1e9647689a123b" providerId="LiveId" clId="{F2CEB703-3C5A-480D-B6D3-EB1D59B67FC5}" dt="2020-07-27T17:15:02.653" v="40915"/>
          <ac:spMkLst>
            <pc:docMk/>
            <pc:sldMk cId="2106165549" sldId="356"/>
            <ac:spMk id="72" creationId="{4C956468-8264-4D9F-A985-5453896E8BAB}"/>
          </ac:spMkLst>
        </pc:spChg>
        <pc:spChg chg="mod">
          <ac:chgData name="Matthew Calligaro" userId="9c1e9647689a123b" providerId="LiveId" clId="{F2CEB703-3C5A-480D-B6D3-EB1D59B67FC5}" dt="2020-07-27T17:15:02.653" v="40915"/>
          <ac:spMkLst>
            <pc:docMk/>
            <pc:sldMk cId="2106165549" sldId="356"/>
            <ac:spMk id="73" creationId="{0519E15A-18CB-4C5C-BBAF-D3AA54781543}"/>
          </ac:spMkLst>
        </pc:spChg>
        <pc:spChg chg="mod">
          <ac:chgData name="Matthew Calligaro" userId="9c1e9647689a123b" providerId="LiveId" clId="{F2CEB703-3C5A-480D-B6D3-EB1D59B67FC5}" dt="2020-07-27T17:15:02.653" v="40915"/>
          <ac:spMkLst>
            <pc:docMk/>
            <pc:sldMk cId="2106165549" sldId="356"/>
            <ac:spMk id="74" creationId="{F08986FB-AD57-4937-AEF0-4CA13992938B}"/>
          </ac:spMkLst>
        </pc:spChg>
        <pc:spChg chg="mod">
          <ac:chgData name="Matthew Calligaro" userId="9c1e9647689a123b" providerId="LiveId" clId="{F2CEB703-3C5A-480D-B6D3-EB1D59B67FC5}" dt="2020-07-27T17:15:02.653" v="40915"/>
          <ac:spMkLst>
            <pc:docMk/>
            <pc:sldMk cId="2106165549" sldId="356"/>
            <ac:spMk id="76" creationId="{31A04896-127B-4424-9779-A88264E3FCA1}"/>
          </ac:spMkLst>
        </pc:spChg>
        <pc:spChg chg="mod">
          <ac:chgData name="Matthew Calligaro" userId="9c1e9647689a123b" providerId="LiveId" clId="{F2CEB703-3C5A-480D-B6D3-EB1D59B67FC5}" dt="2020-07-27T17:15:02.653" v="40915"/>
          <ac:spMkLst>
            <pc:docMk/>
            <pc:sldMk cId="2106165549" sldId="356"/>
            <ac:spMk id="77" creationId="{98B84588-7F37-4F94-B008-C54E4C1E95E3}"/>
          </ac:spMkLst>
        </pc:spChg>
        <pc:spChg chg="mod">
          <ac:chgData name="Matthew Calligaro" userId="9c1e9647689a123b" providerId="LiveId" clId="{F2CEB703-3C5A-480D-B6D3-EB1D59B67FC5}" dt="2020-07-27T17:15:02.653" v="40915"/>
          <ac:spMkLst>
            <pc:docMk/>
            <pc:sldMk cId="2106165549" sldId="356"/>
            <ac:spMk id="78" creationId="{3F34C878-9250-4F37-BBE6-D86A87F0E26F}"/>
          </ac:spMkLst>
        </pc:spChg>
        <pc:spChg chg="mod">
          <ac:chgData name="Matthew Calligaro" userId="9c1e9647689a123b" providerId="LiveId" clId="{F2CEB703-3C5A-480D-B6D3-EB1D59B67FC5}" dt="2020-07-27T17:15:02.653" v="40915"/>
          <ac:spMkLst>
            <pc:docMk/>
            <pc:sldMk cId="2106165549" sldId="356"/>
            <ac:spMk id="79" creationId="{FDAB0812-6080-4A12-8AE9-6DE8ED124B2E}"/>
          </ac:spMkLst>
        </pc:spChg>
        <pc:spChg chg="mod">
          <ac:chgData name="Matthew Calligaro" userId="9c1e9647689a123b" providerId="LiveId" clId="{F2CEB703-3C5A-480D-B6D3-EB1D59B67FC5}" dt="2020-07-27T17:15:02.653" v="40915"/>
          <ac:spMkLst>
            <pc:docMk/>
            <pc:sldMk cId="2106165549" sldId="356"/>
            <ac:spMk id="80" creationId="{B0076C09-5784-446D-855F-AF9C14BE0CD7}"/>
          </ac:spMkLst>
        </pc:spChg>
        <pc:spChg chg="mod">
          <ac:chgData name="Matthew Calligaro" userId="9c1e9647689a123b" providerId="LiveId" clId="{F2CEB703-3C5A-480D-B6D3-EB1D59B67FC5}" dt="2020-07-27T17:15:02.653" v="40915"/>
          <ac:spMkLst>
            <pc:docMk/>
            <pc:sldMk cId="2106165549" sldId="356"/>
            <ac:spMk id="82" creationId="{96A7B2F4-0C10-4FF5-A12E-356FD68880A8}"/>
          </ac:spMkLst>
        </pc:spChg>
        <pc:spChg chg="mod">
          <ac:chgData name="Matthew Calligaro" userId="9c1e9647689a123b" providerId="LiveId" clId="{F2CEB703-3C5A-480D-B6D3-EB1D59B67FC5}" dt="2020-07-27T17:15:02.653" v="40915"/>
          <ac:spMkLst>
            <pc:docMk/>
            <pc:sldMk cId="2106165549" sldId="356"/>
            <ac:spMk id="83" creationId="{26AE4CFE-9D28-41CA-B712-AC1D5D44DB5B}"/>
          </ac:spMkLst>
        </pc:spChg>
        <pc:spChg chg="mod">
          <ac:chgData name="Matthew Calligaro" userId="9c1e9647689a123b" providerId="LiveId" clId="{F2CEB703-3C5A-480D-B6D3-EB1D59B67FC5}" dt="2020-07-27T17:15:02.653" v="40915"/>
          <ac:spMkLst>
            <pc:docMk/>
            <pc:sldMk cId="2106165549" sldId="356"/>
            <ac:spMk id="84" creationId="{65A6AE30-1555-4571-B303-26A55846A30A}"/>
          </ac:spMkLst>
        </pc:spChg>
        <pc:spChg chg="mod">
          <ac:chgData name="Matthew Calligaro" userId="9c1e9647689a123b" providerId="LiveId" clId="{F2CEB703-3C5A-480D-B6D3-EB1D59B67FC5}" dt="2020-07-27T17:15:02.653" v="40915"/>
          <ac:spMkLst>
            <pc:docMk/>
            <pc:sldMk cId="2106165549" sldId="356"/>
            <ac:spMk id="85" creationId="{E4CCAC66-5A92-46D1-9392-788C9F174FB4}"/>
          </ac:spMkLst>
        </pc:spChg>
        <pc:spChg chg="mod">
          <ac:chgData name="Matthew Calligaro" userId="9c1e9647689a123b" providerId="LiveId" clId="{F2CEB703-3C5A-480D-B6D3-EB1D59B67FC5}" dt="2020-07-27T17:15:02.653" v="40915"/>
          <ac:spMkLst>
            <pc:docMk/>
            <pc:sldMk cId="2106165549" sldId="356"/>
            <ac:spMk id="86" creationId="{371A4C1E-5DCD-497F-8945-C014726F12A9}"/>
          </ac:spMkLst>
        </pc:spChg>
        <pc:spChg chg="mod">
          <ac:chgData name="Matthew Calligaro" userId="9c1e9647689a123b" providerId="LiveId" clId="{F2CEB703-3C5A-480D-B6D3-EB1D59B67FC5}" dt="2020-07-27T14:54:31.852" v="39036" actId="20577"/>
          <ac:spMkLst>
            <pc:docMk/>
            <pc:sldMk cId="2106165549" sldId="356"/>
            <ac:spMk id="10242" creationId="{24A05EE7-B24A-460B-A1F8-5ECA75850730}"/>
          </ac:spMkLst>
        </pc:spChg>
        <pc:spChg chg="mod">
          <ac:chgData name="Matthew Calligaro" userId="9c1e9647689a123b" providerId="LiveId" clId="{F2CEB703-3C5A-480D-B6D3-EB1D59B67FC5}" dt="2020-07-27T16:53:59.336" v="40179" actId="20577"/>
          <ac:spMkLst>
            <pc:docMk/>
            <pc:sldMk cId="2106165549" sldId="356"/>
            <ac:spMk id="15364" creationId="{DD0E7BE8-56B6-4B10-ACCD-EAAD56E65B5D}"/>
          </ac:spMkLst>
        </pc:spChg>
        <pc:grpChg chg="add del mod">
          <ac:chgData name="Matthew Calligaro" userId="9c1e9647689a123b" providerId="LiveId" clId="{F2CEB703-3C5A-480D-B6D3-EB1D59B67FC5}" dt="2020-07-27T17:15:02.269" v="40914" actId="478"/>
          <ac:grpSpMkLst>
            <pc:docMk/>
            <pc:sldMk cId="2106165549" sldId="356"/>
            <ac:grpSpMk id="4" creationId="{A23615E2-B8F8-4EEF-A71F-CC0D8805D5EA}"/>
          </ac:grpSpMkLst>
        </pc:grpChg>
        <pc:grpChg chg="add del mod">
          <ac:chgData name="Matthew Calligaro" userId="9c1e9647689a123b" providerId="LiveId" clId="{F2CEB703-3C5A-480D-B6D3-EB1D59B67FC5}" dt="2020-07-27T17:15:02.269" v="40914" actId="478"/>
          <ac:grpSpMkLst>
            <pc:docMk/>
            <pc:sldMk cId="2106165549" sldId="356"/>
            <ac:grpSpMk id="19" creationId="{AA9D57E0-6190-448A-86C1-FDDC0EFFDB52}"/>
          </ac:grpSpMkLst>
        </pc:grpChg>
        <pc:grpChg chg="add del mod">
          <ac:chgData name="Matthew Calligaro" userId="9c1e9647689a123b" providerId="LiveId" clId="{F2CEB703-3C5A-480D-B6D3-EB1D59B67FC5}" dt="2020-07-27T17:15:02.269" v="40914" actId="478"/>
          <ac:grpSpMkLst>
            <pc:docMk/>
            <pc:sldMk cId="2106165549" sldId="356"/>
            <ac:grpSpMk id="25" creationId="{F445572E-72AF-458C-B8D7-FD9B3B690DD0}"/>
          </ac:grpSpMkLst>
        </pc:grpChg>
        <pc:grpChg chg="add del mod">
          <ac:chgData name="Matthew Calligaro" userId="9c1e9647689a123b" providerId="LiveId" clId="{F2CEB703-3C5A-480D-B6D3-EB1D59B67FC5}" dt="2020-07-27T17:15:02.269" v="40914" actId="478"/>
          <ac:grpSpMkLst>
            <pc:docMk/>
            <pc:sldMk cId="2106165549" sldId="356"/>
            <ac:grpSpMk id="31" creationId="{1D08318A-38DB-4112-A912-555E04D23034}"/>
          </ac:grpSpMkLst>
        </pc:grpChg>
        <pc:grpChg chg="add del mod">
          <ac:chgData name="Matthew Calligaro" userId="9c1e9647689a123b" providerId="LiveId" clId="{F2CEB703-3C5A-480D-B6D3-EB1D59B67FC5}" dt="2020-07-27T17:15:02.269" v="40914" actId="478"/>
          <ac:grpSpMkLst>
            <pc:docMk/>
            <pc:sldMk cId="2106165549" sldId="356"/>
            <ac:grpSpMk id="37" creationId="{FD1454A7-9F61-4DAF-B183-2D4F67044FA9}"/>
          </ac:grpSpMkLst>
        </pc:grpChg>
        <pc:grpChg chg="add del mod">
          <ac:chgData name="Matthew Calligaro" userId="9c1e9647689a123b" providerId="LiveId" clId="{F2CEB703-3C5A-480D-B6D3-EB1D59B67FC5}" dt="2020-07-27T17:15:02.269" v="40914" actId="478"/>
          <ac:grpSpMkLst>
            <pc:docMk/>
            <pc:sldMk cId="2106165549" sldId="356"/>
            <ac:grpSpMk id="43" creationId="{AB23D8DD-7928-4428-ACB0-99B10365D341}"/>
          </ac:grpSpMkLst>
        </pc:grpChg>
        <pc:grpChg chg="add mod">
          <ac:chgData name="Matthew Calligaro" userId="9c1e9647689a123b" providerId="LiveId" clId="{F2CEB703-3C5A-480D-B6D3-EB1D59B67FC5}" dt="2020-07-27T17:15:02.653" v="40915"/>
          <ac:grpSpMkLst>
            <pc:docMk/>
            <pc:sldMk cId="2106165549" sldId="356"/>
            <ac:grpSpMk id="51" creationId="{19DD831B-9C57-4BD1-AB07-D90F3773BBAE}"/>
          </ac:grpSpMkLst>
        </pc:grpChg>
        <pc:grpChg chg="add mod">
          <ac:chgData name="Matthew Calligaro" userId="9c1e9647689a123b" providerId="LiveId" clId="{F2CEB703-3C5A-480D-B6D3-EB1D59B67FC5}" dt="2020-07-27T17:15:02.653" v="40915"/>
          <ac:grpSpMkLst>
            <pc:docMk/>
            <pc:sldMk cId="2106165549" sldId="356"/>
            <ac:grpSpMk id="57" creationId="{B3F0F05C-D49D-4EDB-8CEB-75E12F537157}"/>
          </ac:grpSpMkLst>
        </pc:grpChg>
        <pc:grpChg chg="add mod">
          <ac:chgData name="Matthew Calligaro" userId="9c1e9647689a123b" providerId="LiveId" clId="{F2CEB703-3C5A-480D-B6D3-EB1D59B67FC5}" dt="2020-07-27T18:24:22.452" v="41139" actId="688"/>
          <ac:grpSpMkLst>
            <pc:docMk/>
            <pc:sldMk cId="2106165549" sldId="356"/>
            <ac:grpSpMk id="63" creationId="{F19380FA-5DA4-4A74-8ED6-E32ABC0CB5BC}"/>
          </ac:grpSpMkLst>
        </pc:grpChg>
        <pc:grpChg chg="add mod">
          <ac:chgData name="Matthew Calligaro" userId="9c1e9647689a123b" providerId="LiveId" clId="{F2CEB703-3C5A-480D-B6D3-EB1D59B67FC5}" dt="2020-07-27T17:15:02.653" v="40915"/>
          <ac:grpSpMkLst>
            <pc:docMk/>
            <pc:sldMk cId="2106165549" sldId="356"/>
            <ac:grpSpMk id="69" creationId="{3DBC9EEA-3225-48D5-83F0-B937B75B71A9}"/>
          </ac:grpSpMkLst>
        </pc:grpChg>
        <pc:grpChg chg="add mod">
          <ac:chgData name="Matthew Calligaro" userId="9c1e9647689a123b" providerId="LiveId" clId="{F2CEB703-3C5A-480D-B6D3-EB1D59B67FC5}" dt="2020-07-27T17:15:02.653" v="40915"/>
          <ac:grpSpMkLst>
            <pc:docMk/>
            <pc:sldMk cId="2106165549" sldId="356"/>
            <ac:grpSpMk id="75" creationId="{321A6872-798A-4179-89FA-CD4D79D440A7}"/>
          </ac:grpSpMkLst>
        </pc:grpChg>
        <pc:grpChg chg="add mod">
          <ac:chgData name="Matthew Calligaro" userId="9c1e9647689a123b" providerId="LiveId" clId="{F2CEB703-3C5A-480D-B6D3-EB1D59B67FC5}" dt="2020-07-27T17:15:02.653" v="40915"/>
          <ac:grpSpMkLst>
            <pc:docMk/>
            <pc:sldMk cId="2106165549" sldId="356"/>
            <ac:grpSpMk id="81" creationId="{90A2BD2F-F958-45AE-91E0-7644632D49F2}"/>
          </ac:grpSpMkLst>
        </pc:grpChg>
      </pc:sldChg>
      <pc:sldChg chg="modSp add ord">
        <pc:chgData name="Matthew Calligaro" userId="9c1e9647689a123b" providerId="LiveId" clId="{F2CEB703-3C5A-480D-B6D3-EB1D59B67FC5}" dt="2020-07-27T16:48:28.411" v="39690"/>
        <pc:sldMkLst>
          <pc:docMk/>
          <pc:sldMk cId="1343693662" sldId="357"/>
        </pc:sldMkLst>
        <pc:spChg chg="mod">
          <ac:chgData name="Matthew Calligaro" userId="9c1e9647689a123b" providerId="LiveId" clId="{F2CEB703-3C5A-480D-B6D3-EB1D59B67FC5}" dt="2020-07-27T16:48:26.197" v="39688" actId="207"/>
          <ac:spMkLst>
            <pc:docMk/>
            <pc:sldMk cId="1343693662" sldId="357"/>
            <ac:spMk id="12" creationId="{98E0B534-B116-41E1-AFD7-A44C167BFFBB}"/>
          </ac:spMkLst>
        </pc:spChg>
        <pc:spChg chg="mod">
          <ac:chgData name="Matthew Calligaro" userId="9c1e9647689a123b" providerId="LiveId" clId="{F2CEB703-3C5A-480D-B6D3-EB1D59B67FC5}" dt="2020-07-27T16:48:26.197" v="39688" actId="207"/>
          <ac:spMkLst>
            <pc:docMk/>
            <pc:sldMk cId="1343693662" sldId="357"/>
            <ac:spMk id="13" creationId="{79671595-7A17-4316-BDA8-F523CFE1356D}"/>
          </ac:spMkLst>
        </pc:spChg>
      </pc:sldChg>
      <pc:sldChg chg="addSp delSp modSp add mod">
        <pc:chgData name="Matthew Calligaro" userId="9c1e9647689a123b" providerId="LiveId" clId="{F2CEB703-3C5A-480D-B6D3-EB1D59B67FC5}" dt="2020-07-27T18:05:14.705" v="41054" actId="478"/>
        <pc:sldMkLst>
          <pc:docMk/>
          <pc:sldMk cId="2236053389" sldId="358"/>
        </pc:sldMkLst>
        <pc:spChg chg="add del mod">
          <ac:chgData name="Matthew Calligaro" userId="9c1e9647689a123b" providerId="LiveId" clId="{F2CEB703-3C5A-480D-B6D3-EB1D59B67FC5}" dt="2020-07-27T18:05:14.705" v="41054" actId="478"/>
          <ac:spMkLst>
            <pc:docMk/>
            <pc:sldMk cId="2236053389" sldId="358"/>
            <ac:spMk id="49" creationId="{3B69EDDD-7BEF-428E-869A-A91AD62E4DD3}"/>
          </ac:spMkLst>
        </pc:spChg>
        <pc:spChg chg="add del">
          <ac:chgData name="Matthew Calligaro" userId="9c1e9647689a123b" providerId="LiveId" clId="{F2CEB703-3C5A-480D-B6D3-EB1D59B67FC5}" dt="2020-07-27T16:58:18.789" v="40337" actId="478"/>
          <ac:spMkLst>
            <pc:docMk/>
            <pc:sldMk cId="2236053389" sldId="358"/>
            <ac:spMk id="55" creationId="{DFA8E9EA-5406-4861-A146-31E9AF4A92E7}"/>
          </ac:spMkLst>
        </pc:spChg>
        <pc:spChg chg="add mod">
          <ac:chgData name="Matthew Calligaro" userId="9c1e9647689a123b" providerId="LiveId" clId="{F2CEB703-3C5A-480D-B6D3-EB1D59B67FC5}" dt="2020-07-27T17:00:17.906" v="40372" actId="1076"/>
          <ac:spMkLst>
            <pc:docMk/>
            <pc:sldMk cId="2236053389" sldId="358"/>
            <ac:spMk id="60" creationId="{2AEE6DFC-EBCB-40A7-830A-AE105EF1E3D8}"/>
          </ac:spMkLst>
        </pc:spChg>
        <pc:spChg chg="add mod">
          <ac:chgData name="Matthew Calligaro" userId="9c1e9647689a123b" providerId="LiveId" clId="{F2CEB703-3C5A-480D-B6D3-EB1D59B67FC5}" dt="2020-07-27T17:00:15.374" v="40371" actId="14100"/>
          <ac:spMkLst>
            <pc:docMk/>
            <pc:sldMk cId="2236053389" sldId="358"/>
            <ac:spMk id="62" creationId="{A54556D8-EEDE-4E45-9FE8-06827522915E}"/>
          </ac:spMkLst>
        </pc:spChg>
        <pc:spChg chg="mod">
          <ac:chgData name="Matthew Calligaro" userId="9c1e9647689a123b" providerId="LiveId" clId="{F2CEB703-3C5A-480D-B6D3-EB1D59B67FC5}" dt="2020-07-27T16:54:45.121" v="40205" actId="20577"/>
          <ac:spMkLst>
            <pc:docMk/>
            <pc:sldMk cId="2236053389" sldId="358"/>
            <ac:spMk id="15364" creationId="{DD0E7BE8-56B6-4B10-ACCD-EAAD56E65B5D}"/>
          </ac:spMkLst>
        </pc:spChg>
        <pc:cxnChg chg="add mod">
          <ac:chgData name="Matthew Calligaro" userId="9c1e9647689a123b" providerId="LiveId" clId="{F2CEB703-3C5A-480D-B6D3-EB1D59B67FC5}" dt="2020-07-27T17:00:55.902" v="40377" actId="14100"/>
          <ac:cxnSpMkLst>
            <pc:docMk/>
            <pc:sldMk cId="2236053389" sldId="358"/>
            <ac:cxnSpMk id="5" creationId="{FDFA0543-3050-48C3-89F3-228401BA041E}"/>
          </ac:cxnSpMkLst>
        </pc:cxnChg>
        <pc:cxnChg chg="add del mod">
          <ac:chgData name="Matthew Calligaro" userId="9c1e9647689a123b" providerId="LiveId" clId="{F2CEB703-3C5A-480D-B6D3-EB1D59B67FC5}" dt="2020-07-27T16:57:52.701" v="40321" actId="478"/>
          <ac:cxnSpMkLst>
            <pc:docMk/>
            <pc:sldMk cId="2236053389" sldId="358"/>
            <ac:cxnSpMk id="8" creationId="{A37FB1FC-76E1-4331-AC51-137086CFBD78}"/>
          </ac:cxnSpMkLst>
        </pc:cxnChg>
        <pc:cxnChg chg="add del mod">
          <ac:chgData name="Matthew Calligaro" userId="9c1e9647689a123b" providerId="LiveId" clId="{F2CEB703-3C5A-480D-B6D3-EB1D59B67FC5}" dt="2020-07-27T16:57:53.701" v="40322" actId="478"/>
          <ac:cxnSpMkLst>
            <pc:docMk/>
            <pc:sldMk cId="2236053389" sldId="358"/>
            <ac:cxnSpMk id="50" creationId="{E1E01472-1C38-4295-AB27-B426A030B0B6}"/>
          </ac:cxnSpMkLst>
        </pc:cxnChg>
        <pc:cxnChg chg="add del mod">
          <ac:chgData name="Matthew Calligaro" userId="9c1e9647689a123b" providerId="LiveId" clId="{F2CEB703-3C5A-480D-B6D3-EB1D59B67FC5}" dt="2020-07-27T16:57:54.341" v="40323" actId="478"/>
          <ac:cxnSpMkLst>
            <pc:docMk/>
            <pc:sldMk cId="2236053389" sldId="358"/>
            <ac:cxnSpMk id="54" creationId="{6F9E45EC-FEB6-4907-8439-F0A8EB69A9FF}"/>
          </ac:cxnSpMkLst>
        </pc:cxnChg>
        <pc:cxnChg chg="add del mod">
          <ac:chgData name="Matthew Calligaro" userId="9c1e9647689a123b" providerId="LiveId" clId="{F2CEB703-3C5A-480D-B6D3-EB1D59B67FC5}" dt="2020-07-27T16:57:55.142" v="40324" actId="478"/>
          <ac:cxnSpMkLst>
            <pc:docMk/>
            <pc:sldMk cId="2236053389" sldId="358"/>
            <ac:cxnSpMk id="57" creationId="{629E960E-507E-4FB4-B41F-23DDBAD4C9AE}"/>
          </ac:cxnSpMkLst>
        </pc:cxnChg>
      </pc:sldChg>
      <pc:sldChg chg="addSp delSp modSp add mod">
        <pc:chgData name="Matthew Calligaro" userId="9c1e9647689a123b" providerId="LiveId" clId="{F2CEB703-3C5A-480D-B6D3-EB1D59B67FC5}" dt="2020-07-27T18:05:17.025" v="41055" actId="478"/>
        <pc:sldMkLst>
          <pc:docMk/>
          <pc:sldMk cId="1982061930" sldId="359"/>
        </pc:sldMkLst>
        <pc:spChg chg="add del mod">
          <ac:chgData name="Matthew Calligaro" userId="9c1e9647689a123b" providerId="LiveId" clId="{F2CEB703-3C5A-480D-B6D3-EB1D59B67FC5}" dt="2020-07-27T18:05:17.025" v="41055" actId="478"/>
          <ac:spMkLst>
            <pc:docMk/>
            <pc:sldMk cId="1982061930" sldId="359"/>
            <ac:spMk id="49" creationId="{F8B356DB-C1A0-4137-91F8-CFE843869CAE}"/>
          </ac:spMkLst>
        </pc:spChg>
        <pc:spChg chg="add del mod">
          <ac:chgData name="Matthew Calligaro" userId="9c1e9647689a123b" providerId="LiveId" clId="{F2CEB703-3C5A-480D-B6D3-EB1D59B67FC5}" dt="2020-07-27T17:57:31.950" v="41047"/>
          <ac:spMkLst>
            <pc:docMk/>
            <pc:sldMk cId="1982061930" sldId="359"/>
            <ac:spMk id="50" creationId="{C73F2955-1CBF-40A3-A5A3-B987DFCC5F58}"/>
          </ac:spMkLst>
        </pc:spChg>
        <pc:spChg chg="add mod">
          <ac:chgData name="Matthew Calligaro" userId="9c1e9647689a123b" providerId="LiveId" clId="{F2CEB703-3C5A-480D-B6D3-EB1D59B67FC5}" dt="2020-07-27T17:00:25.412" v="40375" actId="1076"/>
          <ac:spMkLst>
            <pc:docMk/>
            <pc:sldMk cId="1982061930" sldId="359"/>
            <ac:spMk id="56" creationId="{F38D3436-E561-449F-AB4E-66A10097EBE0}"/>
          </ac:spMkLst>
        </pc:spChg>
        <pc:spChg chg="add mod">
          <ac:chgData name="Matthew Calligaro" userId="9c1e9647689a123b" providerId="LiveId" clId="{F2CEB703-3C5A-480D-B6D3-EB1D59B67FC5}" dt="2020-07-27T17:00:23.602" v="40374" actId="14100"/>
          <ac:spMkLst>
            <pc:docMk/>
            <pc:sldMk cId="1982061930" sldId="359"/>
            <ac:spMk id="58" creationId="{79AF83CB-67D0-40F5-9C1D-888C8C63CA75}"/>
          </ac:spMkLst>
        </pc:spChg>
        <pc:spChg chg="mod">
          <ac:chgData name="Matthew Calligaro" userId="9c1e9647689a123b" providerId="LiveId" clId="{F2CEB703-3C5A-480D-B6D3-EB1D59B67FC5}" dt="2020-07-27T17:01:07.812" v="40385" actId="20577"/>
          <ac:spMkLst>
            <pc:docMk/>
            <pc:sldMk cId="1982061930" sldId="359"/>
            <ac:spMk id="15364" creationId="{DD0E7BE8-56B6-4B10-ACCD-EAAD56E65B5D}"/>
          </ac:spMkLst>
        </pc:spChg>
        <pc:cxnChg chg="mod">
          <ac:chgData name="Matthew Calligaro" userId="9c1e9647689a123b" providerId="LiveId" clId="{F2CEB703-3C5A-480D-B6D3-EB1D59B67FC5}" dt="2020-07-27T17:02:17.144" v="40418" actId="13244"/>
          <ac:cxnSpMkLst>
            <pc:docMk/>
            <pc:sldMk cId="1982061930" sldId="359"/>
            <ac:cxnSpMk id="5" creationId="{FDFA0543-3050-48C3-89F3-228401BA041E}"/>
          </ac:cxnSpMkLst>
        </pc:cxnChg>
        <pc:cxnChg chg="del mod">
          <ac:chgData name="Matthew Calligaro" userId="9c1e9647689a123b" providerId="LiveId" clId="{F2CEB703-3C5A-480D-B6D3-EB1D59B67FC5}" dt="2020-07-27T16:59:28.616" v="40355" actId="478"/>
          <ac:cxnSpMkLst>
            <pc:docMk/>
            <pc:sldMk cId="1982061930" sldId="359"/>
            <ac:cxnSpMk id="8" creationId="{A37FB1FC-76E1-4331-AC51-137086CFBD78}"/>
          </ac:cxnSpMkLst>
        </pc:cxnChg>
        <pc:cxnChg chg="del mod">
          <ac:chgData name="Matthew Calligaro" userId="9c1e9647689a123b" providerId="LiveId" clId="{F2CEB703-3C5A-480D-B6D3-EB1D59B67FC5}" dt="2020-07-27T16:59:29.842" v="40356" actId="478"/>
          <ac:cxnSpMkLst>
            <pc:docMk/>
            <pc:sldMk cId="1982061930" sldId="359"/>
            <ac:cxnSpMk id="50" creationId="{E1E01472-1C38-4295-AB27-B426A030B0B6}"/>
          </ac:cxnSpMkLst>
        </pc:cxnChg>
        <pc:cxnChg chg="add mod">
          <ac:chgData name="Matthew Calligaro" userId="9c1e9647689a123b" providerId="LiveId" clId="{F2CEB703-3C5A-480D-B6D3-EB1D59B67FC5}" dt="2020-07-27T16:59:49.291" v="40366" actId="14100"/>
          <ac:cxnSpMkLst>
            <pc:docMk/>
            <pc:sldMk cId="1982061930" sldId="359"/>
            <ac:cxnSpMk id="52" creationId="{4ECB3189-7975-4545-B830-B1EA1286CE02}"/>
          </ac:cxnSpMkLst>
        </pc:cxnChg>
        <pc:cxnChg chg="del mod">
          <ac:chgData name="Matthew Calligaro" userId="9c1e9647689a123b" providerId="LiveId" clId="{F2CEB703-3C5A-480D-B6D3-EB1D59B67FC5}" dt="2020-07-27T16:59:30.601" v="40357" actId="478"/>
          <ac:cxnSpMkLst>
            <pc:docMk/>
            <pc:sldMk cId="1982061930" sldId="359"/>
            <ac:cxnSpMk id="54" creationId="{6F9E45EC-FEB6-4907-8439-F0A8EB69A9FF}"/>
          </ac:cxnSpMkLst>
        </pc:cxnChg>
        <pc:cxnChg chg="del mod">
          <ac:chgData name="Matthew Calligaro" userId="9c1e9647689a123b" providerId="LiveId" clId="{F2CEB703-3C5A-480D-B6D3-EB1D59B67FC5}" dt="2020-07-27T16:59:31.831" v="40358" actId="478"/>
          <ac:cxnSpMkLst>
            <pc:docMk/>
            <pc:sldMk cId="1982061930" sldId="359"/>
            <ac:cxnSpMk id="57" creationId="{629E960E-507E-4FB4-B41F-23DDBAD4C9AE}"/>
          </ac:cxnSpMkLst>
        </pc:cxnChg>
      </pc:sldChg>
      <pc:sldChg chg="addSp delSp modSp add mod">
        <pc:chgData name="Matthew Calligaro" userId="9c1e9647689a123b" providerId="LiveId" clId="{F2CEB703-3C5A-480D-B6D3-EB1D59B67FC5}" dt="2020-07-27T18:05:19.492" v="41056" actId="478"/>
        <pc:sldMkLst>
          <pc:docMk/>
          <pc:sldMk cId="1717320973" sldId="360"/>
        </pc:sldMkLst>
        <pc:spChg chg="add del mod">
          <ac:chgData name="Matthew Calligaro" userId="9c1e9647689a123b" providerId="LiveId" clId="{F2CEB703-3C5A-480D-B6D3-EB1D59B67FC5}" dt="2020-07-27T18:05:19.492" v="41056" actId="478"/>
          <ac:spMkLst>
            <pc:docMk/>
            <pc:sldMk cId="1717320973" sldId="360"/>
            <ac:spMk id="49" creationId="{F3ECB1B1-1508-427D-88AA-D390CCEC4302}"/>
          </ac:spMkLst>
        </pc:spChg>
        <pc:spChg chg="mod">
          <ac:chgData name="Matthew Calligaro" userId="9c1e9647689a123b" providerId="LiveId" clId="{F2CEB703-3C5A-480D-B6D3-EB1D59B67FC5}" dt="2020-07-27T17:01:55.832" v="40416" actId="1076"/>
          <ac:spMkLst>
            <pc:docMk/>
            <pc:sldMk cId="1717320973" sldId="360"/>
            <ac:spMk id="56" creationId="{F38D3436-E561-449F-AB4E-66A10097EBE0}"/>
          </ac:spMkLst>
        </pc:spChg>
        <pc:spChg chg="mod">
          <ac:chgData name="Matthew Calligaro" userId="9c1e9647689a123b" providerId="LiveId" clId="{F2CEB703-3C5A-480D-B6D3-EB1D59B67FC5}" dt="2020-07-27T17:01:51.662" v="40415" actId="14100"/>
          <ac:spMkLst>
            <pc:docMk/>
            <pc:sldMk cId="1717320973" sldId="360"/>
            <ac:spMk id="58" creationId="{79AF83CB-67D0-40F5-9C1D-888C8C63CA75}"/>
          </ac:spMkLst>
        </pc:spChg>
        <pc:spChg chg="mod">
          <ac:chgData name="Matthew Calligaro" userId="9c1e9647689a123b" providerId="LiveId" clId="{F2CEB703-3C5A-480D-B6D3-EB1D59B67FC5}" dt="2020-07-27T17:01:22.991" v="40406" actId="20577"/>
          <ac:spMkLst>
            <pc:docMk/>
            <pc:sldMk cId="1717320973" sldId="360"/>
            <ac:spMk id="15364" creationId="{DD0E7BE8-56B6-4B10-ACCD-EAAD56E65B5D}"/>
          </ac:spMkLst>
        </pc:spChg>
        <pc:cxnChg chg="mod">
          <ac:chgData name="Matthew Calligaro" userId="9c1e9647689a123b" providerId="LiveId" clId="{F2CEB703-3C5A-480D-B6D3-EB1D59B67FC5}" dt="2020-07-27T17:02:10.342" v="40417" actId="13244"/>
          <ac:cxnSpMkLst>
            <pc:docMk/>
            <pc:sldMk cId="1717320973" sldId="360"/>
            <ac:cxnSpMk id="5" creationId="{FDFA0543-3050-48C3-89F3-228401BA041E}"/>
          </ac:cxnSpMkLst>
        </pc:cxnChg>
        <pc:cxnChg chg="mod">
          <ac:chgData name="Matthew Calligaro" userId="9c1e9647689a123b" providerId="LiveId" clId="{F2CEB703-3C5A-480D-B6D3-EB1D59B67FC5}" dt="2020-07-27T17:01:32.925" v="40409" actId="14100"/>
          <ac:cxnSpMkLst>
            <pc:docMk/>
            <pc:sldMk cId="1717320973" sldId="360"/>
            <ac:cxnSpMk id="52" creationId="{4ECB3189-7975-4545-B830-B1EA1286CE02}"/>
          </ac:cxnSpMkLst>
        </pc:cxnChg>
        <pc:cxnChg chg="add mod">
          <ac:chgData name="Matthew Calligaro" userId="9c1e9647689a123b" providerId="LiveId" clId="{F2CEB703-3C5A-480D-B6D3-EB1D59B67FC5}" dt="2020-07-27T17:01:44.602" v="40414" actId="14100"/>
          <ac:cxnSpMkLst>
            <pc:docMk/>
            <pc:sldMk cId="1717320973" sldId="360"/>
            <ac:cxnSpMk id="53" creationId="{F7AD2CAF-B829-4367-B381-C89703614A59}"/>
          </ac:cxnSpMkLst>
        </pc:cxnChg>
      </pc:sldChg>
      <pc:sldChg chg="addSp delSp modSp add mod">
        <pc:chgData name="Matthew Calligaro" userId="9c1e9647689a123b" providerId="LiveId" clId="{F2CEB703-3C5A-480D-B6D3-EB1D59B67FC5}" dt="2020-07-27T18:05:21.883" v="41057" actId="478"/>
        <pc:sldMkLst>
          <pc:docMk/>
          <pc:sldMk cId="3203092196" sldId="361"/>
        </pc:sldMkLst>
        <pc:spChg chg="add del mod">
          <ac:chgData name="Matthew Calligaro" userId="9c1e9647689a123b" providerId="LiveId" clId="{F2CEB703-3C5A-480D-B6D3-EB1D59B67FC5}" dt="2020-07-27T18:05:21.883" v="41057" actId="478"/>
          <ac:spMkLst>
            <pc:docMk/>
            <pc:sldMk cId="3203092196" sldId="361"/>
            <ac:spMk id="49" creationId="{0A8CD555-2D14-4A60-B6B8-AD5C2CDB21EA}"/>
          </ac:spMkLst>
        </pc:spChg>
        <pc:spChg chg="del">
          <ac:chgData name="Matthew Calligaro" userId="9c1e9647689a123b" providerId="LiveId" clId="{F2CEB703-3C5A-480D-B6D3-EB1D59B67FC5}" dt="2020-07-27T17:03:05.393" v="40428" actId="478"/>
          <ac:spMkLst>
            <pc:docMk/>
            <pc:sldMk cId="3203092196" sldId="361"/>
            <ac:spMk id="56" creationId="{F38D3436-E561-449F-AB4E-66A10097EBE0}"/>
          </ac:spMkLst>
        </pc:spChg>
        <pc:spChg chg="del">
          <ac:chgData name="Matthew Calligaro" userId="9c1e9647689a123b" providerId="LiveId" clId="{F2CEB703-3C5A-480D-B6D3-EB1D59B67FC5}" dt="2020-07-27T17:03:06.370" v="40429" actId="478"/>
          <ac:spMkLst>
            <pc:docMk/>
            <pc:sldMk cId="3203092196" sldId="361"/>
            <ac:spMk id="58" creationId="{79AF83CB-67D0-40F5-9C1D-888C8C63CA75}"/>
          </ac:spMkLst>
        </pc:spChg>
        <pc:spChg chg="mod">
          <ac:chgData name="Matthew Calligaro" userId="9c1e9647689a123b" providerId="LiveId" clId="{F2CEB703-3C5A-480D-B6D3-EB1D59B67FC5}" dt="2020-07-27T17:02:53.750" v="40427" actId="20577"/>
          <ac:spMkLst>
            <pc:docMk/>
            <pc:sldMk cId="3203092196" sldId="361"/>
            <ac:spMk id="15364" creationId="{DD0E7BE8-56B6-4B10-ACCD-EAAD56E65B5D}"/>
          </ac:spMkLst>
        </pc:spChg>
        <pc:cxnChg chg="mod">
          <ac:chgData name="Matthew Calligaro" userId="9c1e9647689a123b" providerId="LiveId" clId="{F2CEB703-3C5A-480D-B6D3-EB1D59B67FC5}" dt="2020-07-27T17:03:32.002" v="40437" actId="14100"/>
          <ac:cxnSpMkLst>
            <pc:docMk/>
            <pc:sldMk cId="3203092196" sldId="361"/>
            <ac:cxnSpMk id="5" creationId="{FDFA0543-3050-48C3-89F3-228401BA041E}"/>
          </ac:cxnSpMkLst>
        </pc:cxnChg>
        <pc:cxnChg chg="mod">
          <ac:chgData name="Matthew Calligaro" userId="9c1e9647689a123b" providerId="LiveId" clId="{F2CEB703-3C5A-480D-B6D3-EB1D59B67FC5}" dt="2020-07-27T17:03:37.017" v="40438" actId="14100"/>
          <ac:cxnSpMkLst>
            <pc:docMk/>
            <pc:sldMk cId="3203092196" sldId="361"/>
            <ac:cxnSpMk id="52" creationId="{4ECB3189-7975-4545-B830-B1EA1286CE02}"/>
          </ac:cxnSpMkLst>
        </pc:cxnChg>
        <pc:cxnChg chg="mod">
          <ac:chgData name="Matthew Calligaro" userId="9c1e9647689a123b" providerId="LiveId" clId="{F2CEB703-3C5A-480D-B6D3-EB1D59B67FC5}" dt="2020-07-27T17:03:28.470" v="40436" actId="14100"/>
          <ac:cxnSpMkLst>
            <pc:docMk/>
            <pc:sldMk cId="3203092196" sldId="361"/>
            <ac:cxnSpMk id="53" creationId="{F7AD2CAF-B829-4367-B381-C89703614A59}"/>
          </ac:cxnSpMkLst>
        </pc:cxnChg>
        <pc:cxnChg chg="add mod">
          <ac:chgData name="Matthew Calligaro" userId="9c1e9647689a123b" providerId="LiveId" clId="{F2CEB703-3C5A-480D-B6D3-EB1D59B67FC5}" dt="2020-07-27T17:03:22.942" v="40435" actId="14100"/>
          <ac:cxnSpMkLst>
            <pc:docMk/>
            <pc:sldMk cId="3203092196" sldId="361"/>
            <ac:cxnSpMk id="54" creationId="{C28819E7-B254-40E4-8479-701D0AE468CB}"/>
          </ac:cxnSpMkLst>
        </pc:cxnChg>
      </pc:sldChg>
      <pc:sldChg chg="addSp delSp modSp add del mod ord">
        <pc:chgData name="Matthew Calligaro" userId="9c1e9647689a123b" providerId="LiveId" clId="{F2CEB703-3C5A-480D-B6D3-EB1D59B67FC5}" dt="2020-07-27T18:11:09.846" v="41137" actId="47"/>
        <pc:sldMkLst>
          <pc:docMk/>
          <pc:sldMk cId="410025682" sldId="362"/>
        </pc:sldMkLst>
        <pc:spChg chg="add del mod">
          <ac:chgData name="Matthew Calligaro" userId="9c1e9647689a123b" providerId="LiveId" clId="{F2CEB703-3C5A-480D-B6D3-EB1D59B67FC5}" dt="2020-07-27T17:08:10.267" v="40677" actId="478"/>
          <ac:spMkLst>
            <pc:docMk/>
            <pc:sldMk cId="410025682" sldId="362"/>
            <ac:spMk id="3" creationId="{71BBF197-B532-4B3E-845F-D59B85B1A5E1}"/>
          </ac:spMkLst>
        </pc:spChg>
        <pc:spChg chg="add del mod">
          <ac:chgData name="Matthew Calligaro" userId="9c1e9647689a123b" providerId="LiveId" clId="{F2CEB703-3C5A-480D-B6D3-EB1D59B67FC5}" dt="2020-07-27T17:08:08.892" v="40676" actId="478"/>
          <ac:spMkLst>
            <pc:docMk/>
            <pc:sldMk cId="410025682" sldId="362"/>
            <ac:spMk id="10" creationId="{266A9635-9EC8-4DFE-98CB-A7BDE32D4725}"/>
          </ac:spMkLst>
        </pc:spChg>
        <pc:spChg chg="add del mod">
          <ac:chgData name="Matthew Calligaro" userId="9c1e9647689a123b" providerId="LiveId" clId="{F2CEB703-3C5A-480D-B6D3-EB1D59B67FC5}" dt="2020-07-27T17:08:08.892" v="40676" actId="478"/>
          <ac:spMkLst>
            <pc:docMk/>
            <pc:sldMk cId="410025682" sldId="362"/>
            <ac:spMk id="11" creationId="{F45DB97B-9080-4B04-890C-9B619C10F821}"/>
          </ac:spMkLst>
        </pc:spChg>
        <pc:spChg chg="add mod">
          <ac:chgData name="Matthew Calligaro" userId="9c1e9647689a123b" providerId="LiveId" clId="{F2CEB703-3C5A-480D-B6D3-EB1D59B67FC5}" dt="2020-07-27T17:10:57.166" v="40757" actId="1076"/>
          <ac:spMkLst>
            <pc:docMk/>
            <pc:sldMk cId="410025682" sldId="362"/>
            <ac:spMk id="12" creationId="{E64607CD-AFDC-4AED-853A-8D538F8080F7}"/>
          </ac:spMkLst>
        </pc:spChg>
        <pc:spChg chg="add mod">
          <ac:chgData name="Matthew Calligaro" userId="9c1e9647689a123b" providerId="LiveId" clId="{F2CEB703-3C5A-480D-B6D3-EB1D59B67FC5}" dt="2020-07-27T17:10:57.166" v="40757" actId="1076"/>
          <ac:spMkLst>
            <pc:docMk/>
            <pc:sldMk cId="410025682" sldId="362"/>
            <ac:spMk id="13" creationId="{DDB88079-AB71-4C54-8C51-05CE52803AB0}"/>
          </ac:spMkLst>
        </pc:spChg>
        <pc:spChg chg="add mod">
          <ac:chgData name="Matthew Calligaro" userId="9c1e9647689a123b" providerId="LiveId" clId="{F2CEB703-3C5A-480D-B6D3-EB1D59B67FC5}" dt="2020-07-27T17:10:57.166" v="40757" actId="1076"/>
          <ac:spMkLst>
            <pc:docMk/>
            <pc:sldMk cId="410025682" sldId="362"/>
            <ac:spMk id="14" creationId="{F76CABD7-5815-4FF3-A5C2-3C35A9313C2E}"/>
          </ac:spMkLst>
        </pc:spChg>
        <pc:spChg chg="add del mod">
          <ac:chgData name="Matthew Calligaro" userId="9c1e9647689a123b" providerId="LiveId" clId="{F2CEB703-3C5A-480D-B6D3-EB1D59B67FC5}" dt="2020-07-27T17:08:59.546" v="40693" actId="478"/>
          <ac:spMkLst>
            <pc:docMk/>
            <pc:sldMk cId="410025682" sldId="362"/>
            <ac:spMk id="15" creationId="{EF7DCF09-FCDC-4B25-A9C6-38CE54C2FE60}"/>
          </ac:spMkLst>
        </pc:spChg>
        <pc:spChg chg="add mod">
          <ac:chgData name="Matthew Calligaro" userId="9c1e9647689a123b" providerId="LiveId" clId="{F2CEB703-3C5A-480D-B6D3-EB1D59B67FC5}" dt="2020-07-27T17:10:49.742" v="40756" actId="1076"/>
          <ac:spMkLst>
            <pc:docMk/>
            <pc:sldMk cId="410025682" sldId="362"/>
            <ac:spMk id="17" creationId="{B286D2AC-8676-447B-BF85-D556C96989F5}"/>
          </ac:spMkLst>
        </pc:spChg>
        <pc:spChg chg="add mod">
          <ac:chgData name="Matthew Calligaro" userId="9c1e9647689a123b" providerId="LiveId" clId="{F2CEB703-3C5A-480D-B6D3-EB1D59B67FC5}" dt="2020-07-27T17:10:49.742" v="40756" actId="1076"/>
          <ac:spMkLst>
            <pc:docMk/>
            <pc:sldMk cId="410025682" sldId="362"/>
            <ac:spMk id="18" creationId="{0C9E151E-4F38-4C83-AD75-B85D989DD8AA}"/>
          </ac:spMkLst>
        </pc:spChg>
        <pc:spChg chg="add mod">
          <ac:chgData name="Matthew Calligaro" userId="9c1e9647689a123b" providerId="LiveId" clId="{F2CEB703-3C5A-480D-B6D3-EB1D59B67FC5}" dt="2020-07-27T17:10:49.742" v="40756" actId="1076"/>
          <ac:spMkLst>
            <pc:docMk/>
            <pc:sldMk cId="410025682" sldId="362"/>
            <ac:spMk id="19" creationId="{715DCBEC-FD46-4917-89D0-F66C582BD8AE}"/>
          </ac:spMkLst>
        </pc:spChg>
        <pc:spChg chg="add mod">
          <ac:chgData name="Matthew Calligaro" userId="9c1e9647689a123b" providerId="LiveId" clId="{F2CEB703-3C5A-480D-B6D3-EB1D59B67FC5}" dt="2020-07-27T17:10:49.742" v="40756" actId="1076"/>
          <ac:spMkLst>
            <pc:docMk/>
            <pc:sldMk cId="410025682" sldId="362"/>
            <ac:spMk id="20" creationId="{4E17DE48-EA45-4C73-998A-FDD0433B15C0}"/>
          </ac:spMkLst>
        </pc:spChg>
        <pc:spChg chg="add mod">
          <ac:chgData name="Matthew Calligaro" userId="9c1e9647689a123b" providerId="LiveId" clId="{F2CEB703-3C5A-480D-B6D3-EB1D59B67FC5}" dt="2020-07-27T17:12:38.803" v="40865" actId="1076"/>
          <ac:spMkLst>
            <pc:docMk/>
            <pc:sldMk cId="410025682" sldId="362"/>
            <ac:spMk id="21" creationId="{E1BAE3C0-2833-463A-88F5-9719EA5C3915}"/>
          </ac:spMkLst>
        </pc:spChg>
        <pc:spChg chg="del">
          <ac:chgData name="Matthew Calligaro" userId="9c1e9647689a123b" providerId="LiveId" clId="{F2CEB703-3C5A-480D-B6D3-EB1D59B67FC5}" dt="2020-07-27T17:04:11.292" v="40442" actId="478"/>
          <ac:spMkLst>
            <pc:docMk/>
            <pc:sldMk cId="410025682" sldId="362"/>
            <ac:spMk id="49" creationId="{2C7C6844-2C94-4540-A4D0-DE5F154ACAB1}"/>
          </ac:spMkLst>
        </pc:spChg>
        <pc:spChg chg="mod">
          <ac:chgData name="Matthew Calligaro" userId="9c1e9647689a123b" providerId="LiveId" clId="{F2CEB703-3C5A-480D-B6D3-EB1D59B67FC5}" dt="2020-07-27T17:06:11.667" v="40625" actId="113"/>
          <ac:spMkLst>
            <pc:docMk/>
            <pc:sldMk cId="410025682" sldId="362"/>
            <ac:spMk id="15364" creationId="{DD0E7BE8-56B6-4B10-ACCD-EAAD56E65B5D}"/>
          </ac:spMkLst>
        </pc:spChg>
        <pc:grpChg chg="del">
          <ac:chgData name="Matthew Calligaro" userId="9c1e9647689a123b" providerId="LiveId" clId="{F2CEB703-3C5A-480D-B6D3-EB1D59B67FC5}" dt="2020-07-27T17:04:11.292" v="40442" actId="478"/>
          <ac:grpSpMkLst>
            <pc:docMk/>
            <pc:sldMk cId="410025682" sldId="362"/>
            <ac:grpSpMk id="4" creationId="{A23615E2-B8F8-4EEF-A71F-CC0D8805D5EA}"/>
          </ac:grpSpMkLst>
        </pc:grpChg>
        <pc:grpChg chg="del">
          <ac:chgData name="Matthew Calligaro" userId="9c1e9647689a123b" providerId="LiveId" clId="{F2CEB703-3C5A-480D-B6D3-EB1D59B67FC5}" dt="2020-07-27T17:04:11.292" v="40442" actId="478"/>
          <ac:grpSpMkLst>
            <pc:docMk/>
            <pc:sldMk cId="410025682" sldId="362"/>
            <ac:grpSpMk id="19" creationId="{AA9D57E0-6190-448A-86C1-FDDC0EFFDB52}"/>
          </ac:grpSpMkLst>
        </pc:grpChg>
        <pc:grpChg chg="del">
          <ac:chgData name="Matthew Calligaro" userId="9c1e9647689a123b" providerId="LiveId" clId="{F2CEB703-3C5A-480D-B6D3-EB1D59B67FC5}" dt="2020-07-27T17:04:11.292" v="40442" actId="478"/>
          <ac:grpSpMkLst>
            <pc:docMk/>
            <pc:sldMk cId="410025682" sldId="362"/>
            <ac:grpSpMk id="25" creationId="{F445572E-72AF-458C-B8D7-FD9B3B690DD0}"/>
          </ac:grpSpMkLst>
        </pc:grpChg>
        <pc:grpChg chg="del">
          <ac:chgData name="Matthew Calligaro" userId="9c1e9647689a123b" providerId="LiveId" clId="{F2CEB703-3C5A-480D-B6D3-EB1D59B67FC5}" dt="2020-07-27T17:04:11.292" v="40442" actId="478"/>
          <ac:grpSpMkLst>
            <pc:docMk/>
            <pc:sldMk cId="410025682" sldId="362"/>
            <ac:grpSpMk id="31" creationId="{1D08318A-38DB-4112-A912-555E04D23034}"/>
          </ac:grpSpMkLst>
        </pc:grpChg>
        <pc:grpChg chg="del">
          <ac:chgData name="Matthew Calligaro" userId="9c1e9647689a123b" providerId="LiveId" clId="{F2CEB703-3C5A-480D-B6D3-EB1D59B67FC5}" dt="2020-07-27T17:04:11.292" v="40442" actId="478"/>
          <ac:grpSpMkLst>
            <pc:docMk/>
            <pc:sldMk cId="410025682" sldId="362"/>
            <ac:grpSpMk id="37" creationId="{FD1454A7-9F61-4DAF-B183-2D4F67044FA9}"/>
          </ac:grpSpMkLst>
        </pc:grpChg>
        <pc:grpChg chg="del">
          <ac:chgData name="Matthew Calligaro" userId="9c1e9647689a123b" providerId="LiveId" clId="{F2CEB703-3C5A-480D-B6D3-EB1D59B67FC5}" dt="2020-07-27T17:04:11.292" v="40442" actId="478"/>
          <ac:grpSpMkLst>
            <pc:docMk/>
            <pc:sldMk cId="410025682" sldId="362"/>
            <ac:grpSpMk id="43" creationId="{AB23D8DD-7928-4428-ACB0-99B10365D341}"/>
          </ac:grpSpMkLst>
        </pc:grpChg>
        <pc:cxnChg chg="add mod">
          <ac:chgData name="Matthew Calligaro" userId="9c1e9647689a123b" providerId="LiveId" clId="{F2CEB703-3C5A-480D-B6D3-EB1D59B67FC5}" dt="2020-07-27T17:11:06.403" v="40760" actId="14100"/>
          <ac:cxnSpMkLst>
            <pc:docMk/>
            <pc:sldMk cId="410025682" sldId="362"/>
            <ac:cxnSpMk id="5" creationId="{67D0FBAB-D4DC-4FA0-AAA5-56403CAFD4CA}"/>
          </ac:cxnSpMkLst>
        </pc:cxnChg>
      </pc:sldChg>
      <pc:sldChg chg="addSp delSp modSp add mod ord">
        <pc:chgData name="Matthew Calligaro" userId="9c1e9647689a123b" providerId="LiveId" clId="{F2CEB703-3C5A-480D-B6D3-EB1D59B67FC5}" dt="2020-07-27T18:09:01.753" v="41112" actId="1076"/>
        <pc:sldMkLst>
          <pc:docMk/>
          <pc:sldMk cId="3600401167" sldId="363"/>
        </pc:sldMkLst>
        <pc:spChg chg="mod">
          <ac:chgData name="Matthew Calligaro" userId="9c1e9647689a123b" providerId="LiveId" clId="{F2CEB703-3C5A-480D-B6D3-EB1D59B67FC5}" dt="2020-07-27T18:08:56.505" v="41111" actId="1076"/>
          <ac:spMkLst>
            <pc:docMk/>
            <pc:sldMk cId="3600401167" sldId="363"/>
            <ac:spMk id="12" creationId="{E64607CD-AFDC-4AED-853A-8D538F8080F7}"/>
          </ac:spMkLst>
        </pc:spChg>
        <pc:spChg chg="mod">
          <ac:chgData name="Matthew Calligaro" userId="9c1e9647689a123b" providerId="LiveId" clId="{F2CEB703-3C5A-480D-B6D3-EB1D59B67FC5}" dt="2020-07-27T18:08:56.505" v="41111" actId="1076"/>
          <ac:spMkLst>
            <pc:docMk/>
            <pc:sldMk cId="3600401167" sldId="363"/>
            <ac:spMk id="13" creationId="{DDB88079-AB71-4C54-8C51-05CE52803AB0}"/>
          </ac:spMkLst>
        </pc:spChg>
        <pc:spChg chg="del mod">
          <ac:chgData name="Matthew Calligaro" userId="9c1e9647689a123b" providerId="LiveId" clId="{F2CEB703-3C5A-480D-B6D3-EB1D59B67FC5}" dt="2020-07-27T18:07:01.434" v="41086" actId="478"/>
          <ac:spMkLst>
            <pc:docMk/>
            <pc:sldMk cId="3600401167" sldId="363"/>
            <ac:spMk id="14" creationId="{F76CABD7-5815-4FF3-A5C2-3C35A9313C2E}"/>
          </ac:spMkLst>
        </pc:spChg>
        <pc:spChg chg="mod">
          <ac:chgData name="Matthew Calligaro" userId="9c1e9647689a123b" providerId="LiveId" clId="{F2CEB703-3C5A-480D-B6D3-EB1D59B67FC5}" dt="2020-07-27T18:09:01.753" v="41112" actId="1076"/>
          <ac:spMkLst>
            <pc:docMk/>
            <pc:sldMk cId="3600401167" sldId="363"/>
            <ac:spMk id="17" creationId="{B286D2AC-8676-447B-BF85-D556C96989F5}"/>
          </ac:spMkLst>
        </pc:spChg>
        <pc:spChg chg="mod">
          <ac:chgData name="Matthew Calligaro" userId="9c1e9647689a123b" providerId="LiveId" clId="{F2CEB703-3C5A-480D-B6D3-EB1D59B67FC5}" dt="2020-07-27T18:09:01.753" v="41112" actId="1076"/>
          <ac:spMkLst>
            <pc:docMk/>
            <pc:sldMk cId="3600401167" sldId="363"/>
            <ac:spMk id="18" creationId="{0C9E151E-4F38-4C83-AD75-B85D989DD8AA}"/>
          </ac:spMkLst>
        </pc:spChg>
        <pc:spChg chg="del mod">
          <ac:chgData name="Matthew Calligaro" userId="9c1e9647689a123b" providerId="LiveId" clId="{F2CEB703-3C5A-480D-B6D3-EB1D59B67FC5}" dt="2020-07-27T18:07:01.434" v="41086" actId="478"/>
          <ac:spMkLst>
            <pc:docMk/>
            <pc:sldMk cId="3600401167" sldId="363"/>
            <ac:spMk id="19" creationId="{715DCBEC-FD46-4917-89D0-F66C582BD8AE}"/>
          </ac:spMkLst>
        </pc:spChg>
        <pc:spChg chg="mod">
          <ac:chgData name="Matthew Calligaro" userId="9c1e9647689a123b" providerId="LiveId" clId="{F2CEB703-3C5A-480D-B6D3-EB1D59B67FC5}" dt="2020-07-27T18:09:01.753" v="41112" actId="1076"/>
          <ac:spMkLst>
            <pc:docMk/>
            <pc:sldMk cId="3600401167" sldId="363"/>
            <ac:spMk id="20" creationId="{4E17DE48-EA45-4C73-998A-FDD0433B15C0}"/>
          </ac:spMkLst>
        </pc:spChg>
        <pc:spChg chg="del">
          <ac:chgData name="Matthew Calligaro" userId="9c1e9647689a123b" providerId="LiveId" clId="{F2CEB703-3C5A-480D-B6D3-EB1D59B67FC5}" dt="2020-07-27T17:12:56.783" v="40867" actId="478"/>
          <ac:spMkLst>
            <pc:docMk/>
            <pc:sldMk cId="3600401167" sldId="363"/>
            <ac:spMk id="21" creationId="{E1BAE3C0-2833-463A-88F5-9719EA5C3915}"/>
          </ac:spMkLst>
        </pc:spChg>
        <pc:spChg chg="add del mod">
          <ac:chgData name="Matthew Calligaro" userId="9c1e9647689a123b" providerId="LiveId" clId="{F2CEB703-3C5A-480D-B6D3-EB1D59B67FC5}" dt="2020-07-27T18:04:37.955" v="41051" actId="478"/>
          <ac:spMkLst>
            <pc:docMk/>
            <pc:sldMk cId="3600401167" sldId="363"/>
            <ac:spMk id="22" creationId="{92FD246A-001F-44CA-8E9D-DCDA11B3EBB8}"/>
          </ac:spMkLst>
        </pc:spChg>
        <pc:spChg chg="add del mod">
          <ac:chgData name="Matthew Calligaro" userId="9c1e9647689a123b" providerId="LiveId" clId="{F2CEB703-3C5A-480D-B6D3-EB1D59B67FC5}" dt="2020-07-27T18:07:01.434" v="41086" actId="478"/>
          <ac:spMkLst>
            <pc:docMk/>
            <pc:sldMk cId="3600401167" sldId="363"/>
            <ac:spMk id="23" creationId="{244F176C-DEFD-419B-A7FC-CBFC4D6B003D}"/>
          </ac:spMkLst>
        </pc:spChg>
        <pc:spChg chg="add del mod">
          <ac:chgData name="Matthew Calligaro" userId="9c1e9647689a123b" providerId="LiveId" clId="{F2CEB703-3C5A-480D-B6D3-EB1D59B67FC5}" dt="2020-07-27T18:06:32.815" v="41075"/>
          <ac:spMkLst>
            <pc:docMk/>
            <pc:sldMk cId="3600401167" sldId="363"/>
            <ac:spMk id="24" creationId="{F33ADDFE-1697-4982-8D9C-BB217A13B368}"/>
          </ac:spMkLst>
        </pc:spChg>
        <pc:spChg chg="mod">
          <ac:chgData name="Matthew Calligaro" userId="9c1e9647689a123b" providerId="LiveId" clId="{F2CEB703-3C5A-480D-B6D3-EB1D59B67FC5}" dt="2020-07-27T18:07:38.715" v="41098" actId="113"/>
          <ac:spMkLst>
            <pc:docMk/>
            <pc:sldMk cId="3600401167" sldId="363"/>
            <ac:spMk id="15364" creationId="{DD0E7BE8-56B6-4B10-ACCD-EAAD56E65B5D}"/>
          </ac:spMkLst>
        </pc:spChg>
        <pc:cxnChg chg="mod">
          <ac:chgData name="Matthew Calligaro" userId="9c1e9647689a123b" providerId="LiveId" clId="{F2CEB703-3C5A-480D-B6D3-EB1D59B67FC5}" dt="2020-07-27T18:08:56.505" v="41111" actId="1076"/>
          <ac:cxnSpMkLst>
            <pc:docMk/>
            <pc:sldMk cId="3600401167" sldId="363"/>
            <ac:cxnSpMk id="5" creationId="{67D0FBAB-D4DC-4FA0-AAA5-56403CAFD4CA}"/>
          </ac:cxnSpMkLst>
        </pc:cxnChg>
      </pc:sldChg>
      <pc:sldChg chg="addSp delSp modSp add mod">
        <pc:chgData name="Matthew Calligaro" userId="9c1e9647689a123b" providerId="LiveId" clId="{F2CEB703-3C5A-480D-B6D3-EB1D59B67FC5}" dt="2020-07-27T18:09:20.454" v="41116"/>
        <pc:sldMkLst>
          <pc:docMk/>
          <pc:sldMk cId="912663213" sldId="364"/>
        </pc:sldMkLst>
        <pc:spChg chg="del">
          <ac:chgData name="Matthew Calligaro" userId="9c1e9647689a123b" providerId="LiveId" clId="{F2CEB703-3C5A-480D-B6D3-EB1D59B67FC5}" dt="2020-07-27T18:09:19.627" v="41115" actId="478"/>
          <ac:spMkLst>
            <pc:docMk/>
            <pc:sldMk cId="912663213" sldId="364"/>
            <ac:spMk id="12" creationId="{E64607CD-AFDC-4AED-853A-8D538F8080F7}"/>
          </ac:spMkLst>
        </pc:spChg>
        <pc:spChg chg="del">
          <ac:chgData name="Matthew Calligaro" userId="9c1e9647689a123b" providerId="LiveId" clId="{F2CEB703-3C5A-480D-B6D3-EB1D59B67FC5}" dt="2020-07-27T18:09:19.627" v="41115" actId="478"/>
          <ac:spMkLst>
            <pc:docMk/>
            <pc:sldMk cId="912663213" sldId="364"/>
            <ac:spMk id="13" creationId="{DDB88079-AB71-4C54-8C51-05CE52803AB0}"/>
          </ac:spMkLst>
        </pc:spChg>
        <pc:spChg chg="del">
          <ac:chgData name="Matthew Calligaro" userId="9c1e9647689a123b" providerId="LiveId" clId="{F2CEB703-3C5A-480D-B6D3-EB1D59B67FC5}" dt="2020-07-27T18:09:19.627" v="41115" actId="478"/>
          <ac:spMkLst>
            <pc:docMk/>
            <pc:sldMk cId="912663213" sldId="364"/>
            <ac:spMk id="17" creationId="{B286D2AC-8676-447B-BF85-D556C96989F5}"/>
          </ac:spMkLst>
        </pc:spChg>
        <pc:spChg chg="del">
          <ac:chgData name="Matthew Calligaro" userId="9c1e9647689a123b" providerId="LiveId" clId="{F2CEB703-3C5A-480D-B6D3-EB1D59B67FC5}" dt="2020-07-27T18:09:19.627" v="41115" actId="478"/>
          <ac:spMkLst>
            <pc:docMk/>
            <pc:sldMk cId="912663213" sldId="364"/>
            <ac:spMk id="18" creationId="{0C9E151E-4F38-4C83-AD75-B85D989DD8AA}"/>
          </ac:spMkLst>
        </pc:spChg>
        <pc:spChg chg="mod">
          <ac:chgData name="Matthew Calligaro" userId="9c1e9647689a123b" providerId="LiveId" clId="{F2CEB703-3C5A-480D-B6D3-EB1D59B67FC5}" dt="2020-07-27T18:07:45.119" v="41099" actId="113"/>
          <ac:spMkLst>
            <pc:docMk/>
            <pc:sldMk cId="912663213" sldId="364"/>
            <ac:spMk id="19" creationId="{715DCBEC-FD46-4917-89D0-F66C582BD8AE}"/>
          </ac:spMkLst>
        </pc:spChg>
        <pc:spChg chg="del">
          <ac:chgData name="Matthew Calligaro" userId="9c1e9647689a123b" providerId="LiveId" clId="{F2CEB703-3C5A-480D-B6D3-EB1D59B67FC5}" dt="2020-07-27T18:09:19.627" v="41115" actId="478"/>
          <ac:spMkLst>
            <pc:docMk/>
            <pc:sldMk cId="912663213" sldId="364"/>
            <ac:spMk id="20" creationId="{4E17DE48-EA45-4C73-998A-FDD0433B15C0}"/>
          </ac:spMkLst>
        </pc:spChg>
        <pc:spChg chg="add mod">
          <ac:chgData name="Matthew Calligaro" userId="9c1e9647689a123b" providerId="LiveId" clId="{F2CEB703-3C5A-480D-B6D3-EB1D59B67FC5}" dt="2020-07-27T18:09:20.454" v="41116"/>
          <ac:spMkLst>
            <pc:docMk/>
            <pc:sldMk cId="912663213" sldId="364"/>
            <ac:spMk id="21" creationId="{F8CFE318-56D5-48A7-937D-386BF7E22321}"/>
          </ac:spMkLst>
        </pc:spChg>
        <pc:spChg chg="add mod">
          <ac:chgData name="Matthew Calligaro" userId="9c1e9647689a123b" providerId="LiveId" clId="{F2CEB703-3C5A-480D-B6D3-EB1D59B67FC5}" dt="2020-07-27T18:09:20.454" v="41116"/>
          <ac:spMkLst>
            <pc:docMk/>
            <pc:sldMk cId="912663213" sldId="364"/>
            <ac:spMk id="22" creationId="{48B194C0-9A0D-451B-9743-92C92CFD7B54}"/>
          </ac:spMkLst>
        </pc:spChg>
        <pc:spChg chg="add mod">
          <ac:chgData name="Matthew Calligaro" userId="9c1e9647689a123b" providerId="LiveId" clId="{F2CEB703-3C5A-480D-B6D3-EB1D59B67FC5}" dt="2020-07-27T18:09:20.454" v="41116"/>
          <ac:spMkLst>
            <pc:docMk/>
            <pc:sldMk cId="912663213" sldId="364"/>
            <ac:spMk id="25" creationId="{184FA6FC-46A3-48D4-AC01-DCB45AD861AA}"/>
          </ac:spMkLst>
        </pc:spChg>
        <pc:spChg chg="add mod">
          <ac:chgData name="Matthew Calligaro" userId="9c1e9647689a123b" providerId="LiveId" clId="{F2CEB703-3C5A-480D-B6D3-EB1D59B67FC5}" dt="2020-07-27T18:09:20.454" v="41116"/>
          <ac:spMkLst>
            <pc:docMk/>
            <pc:sldMk cId="912663213" sldId="364"/>
            <ac:spMk id="26" creationId="{AD2714B2-D643-4EDA-8C4D-E41F2D6004F1}"/>
          </ac:spMkLst>
        </pc:spChg>
        <pc:spChg chg="add mod">
          <ac:chgData name="Matthew Calligaro" userId="9c1e9647689a123b" providerId="LiveId" clId="{F2CEB703-3C5A-480D-B6D3-EB1D59B67FC5}" dt="2020-07-27T18:09:20.454" v="41116"/>
          <ac:spMkLst>
            <pc:docMk/>
            <pc:sldMk cId="912663213" sldId="364"/>
            <ac:spMk id="27" creationId="{ECB6EEE6-2240-4D0E-8E6F-1001DD74DBA4}"/>
          </ac:spMkLst>
        </pc:spChg>
        <pc:spChg chg="mod">
          <ac:chgData name="Matthew Calligaro" userId="9c1e9647689a123b" providerId="LiveId" clId="{F2CEB703-3C5A-480D-B6D3-EB1D59B67FC5}" dt="2020-07-27T18:09:13" v="41114" actId="1076"/>
          <ac:spMkLst>
            <pc:docMk/>
            <pc:sldMk cId="912663213" sldId="364"/>
            <ac:spMk id="15364" creationId="{DD0E7BE8-56B6-4B10-ACCD-EAAD56E65B5D}"/>
          </ac:spMkLst>
        </pc:spChg>
        <pc:cxnChg chg="del">
          <ac:chgData name="Matthew Calligaro" userId="9c1e9647689a123b" providerId="LiveId" clId="{F2CEB703-3C5A-480D-B6D3-EB1D59B67FC5}" dt="2020-07-27T18:09:19.627" v="41115" actId="478"/>
          <ac:cxnSpMkLst>
            <pc:docMk/>
            <pc:sldMk cId="912663213" sldId="364"/>
            <ac:cxnSpMk id="5" creationId="{67D0FBAB-D4DC-4FA0-AAA5-56403CAFD4CA}"/>
          </ac:cxnSpMkLst>
        </pc:cxnChg>
        <pc:cxnChg chg="add mod">
          <ac:chgData name="Matthew Calligaro" userId="9c1e9647689a123b" providerId="LiveId" clId="{F2CEB703-3C5A-480D-B6D3-EB1D59B67FC5}" dt="2020-07-27T18:09:20.454" v="41116"/>
          <ac:cxnSpMkLst>
            <pc:docMk/>
            <pc:sldMk cId="912663213" sldId="364"/>
            <ac:cxnSpMk id="24" creationId="{51FFAFFD-0BAF-4338-9B88-7052FC7BFA8D}"/>
          </ac:cxnSpMkLst>
        </pc:cxnChg>
      </pc:sldChg>
      <pc:sldChg chg="addSp delSp modSp add mod ord">
        <pc:chgData name="Matthew Calligaro" userId="9c1e9647689a123b" providerId="LiveId" clId="{F2CEB703-3C5A-480D-B6D3-EB1D59B67FC5}" dt="2020-07-27T18:09:54.115" v="41123"/>
        <pc:sldMkLst>
          <pc:docMk/>
          <pc:sldMk cId="1545460102" sldId="365"/>
        </pc:sldMkLst>
        <pc:spChg chg="del">
          <ac:chgData name="Matthew Calligaro" userId="9c1e9647689a123b" providerId="LiveId" clId="{F2CEB703-3C5A-480D-B6D3-EB1D59B67FC5}" dt="2020-07-27T18:07:22.472" v="41094" actId="478"/>
          <ac:spMkLst>
            <pc:docMk/>
            <pc:sldMk cId="1545460102" sldId="365"/>
            <ac:spMk id="12" creationId="{E64607CD-AFDC-4AED-853A-8D538F8080F7}"/>
          </ac:spMkLst>
        </pc:spChg>
        <pc:spChg chg="del">
          <ac:chgData name="Matthew Calligaro" userId="9c1e9647689a123b" providerId="LiveId" clId="{F2CEB703-3C5A-480D-B6D3-EB1D59B67FC5}" dt="2020-07-27T18:07:11.165" v="41088" actId="478"/>
          <ac:spMkLst>
            <pc:docMk/>
            <pc:sldMk cId="1545460102" sldId="365"/>
            <ac:spMk id="13" creationId="{DDB88079-AB71-4C54-8C51-05CE52803AB0}"/>
          </ac:spMkLst>
        </pc:spChg>
        <pc:spChg chg="add mod">
          <ac:chgData name="Matthew Calligaro" userId="9c1e9647689a123b" providerId="LiveId" clId="{F2CEB703-3C5A-480D-B6D3-EB1D59B67FC5}" dt="2020-07-27T18:09:54.115" v="41123"/>
          <ac:spMkLst>
            <pc:docMk/>
            <pc:sldMk cId="1545460102" sldId="365"/>
            <ac:spMk id="15" creationId="{9323C548-0CBF-40F7-8BF4-65032E7B7E62}"/>
          </ac:spMkLst>
        </pc:spChg>
        <pc:spChg chg="del">
          <ac:chgData name="Matthew Calligaro" userId="9c1e9647689a123b" providerId="LiveId" clId="{F2CEB703-3C5A-480D-B6D3-EB1D59B67FC5}" dt="2020-07-27T18:09:53.392" v="41122" actId="478"/>
          <ac:spMkLst>
            <pc:docMk/>
            <pc:sldMk cId="1545460102" sldId="365"/>
            <ac:spMk id="17" creationId="{B286D2AC-8676-447B-BF85-D556C96989F5}"/>
          </ac:spMkLst>
        </pc:spChg>
        <pc:spChg chg="del">
          <ac:chgData name="Matthew Calligaro" userId="9c1e9647689a123b" providerId="LiveId" clId="{F2CEB703-3C5A-480D-B6D3-EB1D59B67FC5}" dt="2020-07-27T18:07:23.688" v="41095" actId="478"/>
          <ac:spMkLst>
            <pc:docMk/>
            <pc:sldMk cId="1545460102" sldId="365"/>
            <ac:spMk id="18" creationId="{0C9E151E-4F38-4C83-AD75-B85D989DD8AA}"/>
          </ac:spMkLst>
        </pc:spChg>
        <pc:spChg chg="del">
          <ac:chgData name="Matthew Calligaro" userId="9c1e9647689a123b" providerId="LiveId" clId="{F2CEB703-3C5A-480D-B6D3-EB1D59B67FC5}" dt="2020-07-27T18:07:11.165" v="41088" actId="478"/>
          <ac:spMkLst>
            <pc:docMk/>
            <pc:sldMk cId="1545460102" sldId="365"/>
            <ac:spMk id="20" creationId="{4E17DE48-EA45-4C73-998A-FDD0433B15C0}"/>
          </ac:spMkLst>
        </pc:spChg>
        <pc:spChg chg="mod">
          <ac:chgData name="Matthew Calligaro" userId="9c1e9647689a123b" providerId="LiveId" clId="{F2CEB703-3C5A-480D-B6D3-EB1D59B67FC5}" dt="2020-07-27T18:07:21.497" v="41093" actId="20577"/>
          <ac:spMkLst>
            <pc:docMk/>
            <pc:sldMk cId="1545460102" sldId="365"/>
            <ac:spMk id="15364" creationId="{DD0E7BE8-56B6-4B10-ACCD-EAAD56E65B5D}"/>
          </ac:spMkLst>
        </pc:spChg>
        <pc:cxnChg chg="del">
          <ac:chgData name="Matthew Calligaro" userId="9c1e9647689a123b" providerId="LiveId" clId="{F2CEB703-3C5A-480D-B6D3-EB1D59B67FC5}" dt="2020-07-27T18:09:53.392" v="41122" actId="478"/>
          <ac:cxnSpMkLst>
            <pc:docMk/>
            <pc:sldMk cId="1545460102" sldId="365"/>
            <ac:cxnSpMk id="5" creationId="{67D0FBAB-D4DC-4FA0-AAA5-56403CAFD4CA}"/>
          </ac:cxnSpMkLst>
        </pc:cxnChg>
        <pc:cxnChg chg="add mod">
          <ac:chgData name="Matthew Calligaro" userId="9c1e9647689a123b" providerId="LiveId" clId="{F2CEB703-3C5A-480D-B6D3-EB1D59B67FC5}" dt="2020-07-27T18:09:54.115" v="41123"/>
          <ac:cxnSpMkLst>
            <pc:docMk/>
            <pc:sldMk cId="1545460102" sldId="365"/>
            <ac:cxnSpMk id="14" creationId="{DC1C58F9-2242-49FE-B6A6-BC24B51DAD5D}"/>
          </ac:cxnSpMkLst>
        </pc:cxnChg>
      </pc:sldChg>
      <pc:sldChg chg="add del">
        <pc:chgData name="Matthew Calligaro" userId="9c1e9647689a123b" providerId="LiveId" clId="{F2CEB703-3C5A-480D-B6D3-EB1D59B67FC5}" dt="2020-07-27T18:08:04.186" v="41102" actId="47"/>
        <pc:sldMkLst>
          <pc:docMk/>
          <pc:sldMk cId="1987760174" sldId="366"/>
        </pc:sldMkLst>
      </pc:sldChg>
      <pc:sldChg chg="addSp delSp modSp add mod ord">
        <pc:chgData name="Matthew Calligaro" userId="9c1e9647689a123b" providerId="LiveId" clId="{F2CEB703-3C5A-480D-B6D3-EB1D59B67FC5}" dt="2020-07-27T18:09:44.207" v="41121" actId="478"/>
        <pc:sldMkLst>
          <pc:docMk/>
          <pc:sldMk cId="3430007669" sldId="367"/>
        </pc:sldMkLst>
        <pc:spChg chg="add del mod">
          <ac:chgData name="Matthew Calligaro" userId="9c1e9647689a123b" providerId="LiveId" clId="{F2CEB703-3C5A-480D-B6D3-EB1D59B67FC5}" dt="2020-07-27T18:09:39.569" v="41120" actId="478"/>
          <ac:spMkLst>
            <pc:docMk/>
            <pc:sldMk cId="3430007669" sldId="367"/>
            <ac:spMk id="3" creationId="{12AB4709-5EE2-4F2C-BA3E-1DF09A9A65FD}"/>
          </ac:spMkLst>
        </pc:spChg>
        <pc:spChg chg="del mod">
          <ac:chgData name="Matthew Calligaro" userId="9c1e9647689a123b" providerId="LiveId" clId="{F2CEB703-3C5A-480D-B6D3-EB1D59B67FC5}" dt="2020-07-27T18:09:33.765" v="41117" actId="478"/>
          <ac:spMkLst>
            <pc:docMk/>
            <pc:sldMk cId="3430007669" sldId="367"/>
            <ac:spMk id="12" creationId="{E64607CD-AFDC-4AED-853A-8D538F8080F7}"/>
          </ac:spMkLst>
        </pc:spChg>
        <pc:spChg chg="add mod">
          <ac:chgData name="Matthew Calligaro" userId="9c1e9647689a123b" providerId="LiveId" clId="{F2CEB703-3C5A-480D-B6D3-EB1D59B67FC5}" dt="2020-07-27T18:09:34.187" v="41118"/>
          <ac:spMkLst>
            <pc:docMk/>
            <pc:sldMk cId="3430007669" sldId="367"/>
            <ac:spMk id="13" creationId="{B6A0D076-833D-40FE-B60C-4F8A141C912E}"/>
          </ac:spMkLst>
        </pc:spChg>
        <pc:spChg chg="add del mod">
          <ac:chgData name="Matthew Calligaro" userId="9c1e9647689a123b" providerId="LiveId" clId="{F2CEB703-3C5A-480D-B6D3-EB1D59B67FC5}" dt="2020-07-27T18:09:44.207" v="41121" actId="478"/>
          <ac:spMkLst>
            <pc:docMk/>
            <pc:sldMk cId="3430007669" sldId="367"/>
            <ac:spMk id="14" creationId="{8C222A0E-618D-4AF0-A928-23EBD6930451}"/>
          </ac:spMkLst>
        </pc:spChg>
        <pc:spChg chg="add mod">
          <ac:chgData name="Matthew Calligaro" userId="9c1e9647689a123b" providerId="LiveId" clId="{F2CEB703-3C5A-480D-B6D3-EB1D59B67FC5}" dt="2020-07-27T18:09:34.187" v="41118"/>
          <ac:spMkLst>
            <pc:docMk/>
            <pc:sldMk cId="3430007669" sldId="367"/>
            <ac:spMk id="16" creationId="{5E9BD2E4-698E-42DA-95AE-69A164C6ED2C}"/>
          </ac:spMkLst>
        </pc:spChg>
        <pc:spChg chg="del mod">
          <ac:chgData name="Matthew Calligaro" userId="9c1e9647689a123b" providerId="LiveId" clId="{F2CEB703-3C5A-480D-B6D3-EB1D59B67FC5}" dt="2020-07-27T18:09:33.765" v="41117" actId="478"/>
          <ac:spMkLst>
            <pc:docMk/>
            <pc:sldMk cId="3430007669" sldId="367"/>
            <ac:spMk id="17" creationId="{B286D2AC-8676-447B-BF85-D556C96989F5}"/>
          </ac:spMkLst>
        </pc:spChg>
        <pc:spChg chg="del mod">
          <ac:chgData name="Matthew Calligaro" userId="9c1e9647689a123b" providerId="LiveId" clId="{F2CEB703-3C5A-480D-B6D3-EB1D59B67FC5}" dt="2020-07-27T18:09:33.765" v="41117" actId="478"/>
          <ac:spMkLst>
            <pc:docMk/>
            <pc:sldMk cId="3430007669" sldId="367"/>
            <ac:spMk id="18" creationId="{0C9E151E-4F38-4C83-AD75-B85D989DD8AA}"/>
          </ac:spMkLst>
        </pc:spChg>
        <pc:spChg chg="add mod">
          <ac:chgData name="Matthew Calligaro" userId="9c1e9647689a123b" providerId="LiveId" clId="{F2CEB703-3C5A-480D-B6D3-EB1D59B67FC5}" dt="2020-07-27T18:09:34.187" v="41118"/>
          <ac:spMkLst>
            <pc:docMk/>
            <pc:sldMk cId="3430007669" sldId="367"/>
            <ac:spMk id="19" creationId="{B5AEFCCE-3B16-4B54-B032-7EB263739361}"/>
          </ac:spMkLst>
        </pc:spChg>
        <pc:spChg chg="add del mod">
          <ac:chgData name="Matthew Calligaro" userId="9c1e9647689a123b" providerId="LiveId" clId="{F2CEB703-3C5A-480D-B6D3-EB1D59B67FC5}" dt="2020-07-27T18:09:44.207" v="41121" actId="478"/>
          <ac:spMkLst>
            <pc:docMk/>
            <pc:sldMk cId="3430007669" sldId="367"/>
            <ac:spMk id="20" creationId="{4BC78DE1-E761-4EA6-BDE2-E86F29376ABC}"/>
          </ac:spMkLst>
        </pc:spChg>
        <pc:spChg chg="add del mod">
          <ac:chgData name="Matthew Calligaro" userId="9c1e9647689a123b" providerId="LiveId" clId="{F2CEB703-3C5A-480D-B6D3-EB1D59B67FC5}" dt="2020-07-27T18:09:39.569" v="41120" actId="478"/>
          <ac:spMkLst>
            <pc:docMk/>
            <pc:sldMk cId="3430007669" sldId="367"/>
            <ac:spMk id="15364" creationId="{DD0E7BE8-56B6-4B10-ACCD-EAAD56E65B5D}"/>
          </ac:spMkLst>
        </pc:spChg>
        <pc:cxnChg chg="del mod">
          <ac:chgData name="Matthew Calligaro" userId="9c1e9647689a123b" providerId="LiveId" clId="{F2CEB703-3C5A-480D-B6D3-EB1D59B67FC5}" dt="2020-07-27T18:09:33.765" v="41117" actId="478"/>
          <ac:cxnSpMkLst>
            <pc:docMk/>
            <pc:sldMk cId="3430007669" sldId="367"/>
            <ac:cxnSpMk id="5" creationId="{67D0FBAB-D4DC-4FA0-AAA5-56403CAFD4CA}"/>
          </ac:cxnSpMkLst>
        </pc:cxnChg>
        <pc:cxnChg chg="add mod">
          <ac:chgData name="Matthew Calligaro" userId="9c1e9647689a123b" providerId="LiveId" clId="{F2CEB703-3C5A-480D-B6D3-EB1D59B67FC5}" dt="2020-07-27T18:09:34.187" v="41118"/>
          <ac:cxnSpMkLst>
            <pc:docMk/>
            <pc:sldMk cId="3430007669" sldId="367"/>
            <ac:cxnSpMk id="15" creationId="{3AE4477B-7565-4D0D-A6A7-BA3B4033AE86}"/>
          </ac:cxnSpMkLst>
        </pc:cxnChg>
      </pc:sldChg>
      <pc:sldChg chg="addSp delSp modSp add mod">
        <pc:chgData name="Matthew Calligaro" userId="9c1e9647689a123b" providerId="LiveId" clId="{F2CEB703-3C5A-480D-B6D3-EB1D59B67FC5}" dt="2020-07-27T18:11:06.271" v="41136" actId="478"/>
        <pc:sldMkLst>
          <pc:docMk/>
          <pc:sldMk cId="3208210984" sldId="368"/>
        </pc:sldMkLst>
        <pc:spChg chg="add del mod">
          <ac:chgData name="Matthew Calligaro" userId="9c1e9647689a123b" providerId="LiveId" clId="{F2CEB703-3C5A-480D-B6D3-EB1D59B67FC5}" dt="2020-07-27T18:11:06.271" v="41136" actId="478"/>
          <ac:spMkLst>
            <pc:docMk/>
            <pc:sldMk cId="3208210984" sldId="368"/>
            <ac:spMk id="17" creationId="{EDAB92C5-4B14-46DA-9F52-6E1135B52DC3}"/>
          </ac:spMkLst>
        </pc:spChg>
      </pc:sldChg>
      <pc:sldChg chg="addSp delSp modSp add mod ord">
        <pc:chgData name="Matthew Calligaro" userId="9c1e9647689a123b" providerId="LiveId" clId="{F2CEB703-3C5A-480D-B6D3-EB1D59B67FC5}" dt="2020-07-30T16:22:31.371" v="43657" actId="1036"/>
        <pc:sldMkLst>
          <pc:docMk/>
          <pc:sldMk cId="3784396681" sldId="369"/>
        </pc:sldMkLst>
        <pc:spChg chg="del">
          <ac:chgData name="Matthew Calligaro" userId="9c1e9647689a123b" providerId="LiveId" clId="{F2CEB703-3C5A-480D-B6D3-EB1D59B67FC5}" dt="2020-07-27T20:44:40.018" v="41145" actId="478"/>
          <ac:spMkLst>
            <pc:docMk/>
            <pc:sldMk cId="3784396681" sldId="369"/>
            <ac:spMk id="3" creationId="{80D1CA85-9413-42E7-A3C4-9375FF293D1F}"/>
          </ac:spMkLst>
        </pc:spChg>
        <pc:spChg chg="mod">
          <ac:chgData name="Matthew Calligaro" userId="9c1e9647689a123b" providerId="LiveId" clId="{F2CEB703-3C5A-480D-B6D3-EB1D59B67FC5}" dt="2020-07-27T20:45:03.454" v="41177" actId="20577"/>
          <ac:spMkLst>
            <pc:docMk/>
            <pc:sldMk cId="3784396681" sldId="369"/>
            <ac:spMk id="10242" creationId="{24A05EE7-B24A-460B-A1F8-5ECA75850730}"/>
          </ac:spMkLst>
        </pc:spChg>
        <pc:spChg chg="mod">
          <ac:chgData name="Matthew Calligaro" userId="9c1e9647689a123b" providerId="LiveId" clId="{F2CEB703-3C5A-480D-B6D3-EB1D59B67FC5}" dt="2020-07-30T16:22:23.949" v="43654" actId="20577"/>
          <ac:spMkLst>
            <pc:docMk/>
            <pc:sldMk cId="3784396681" sldId="369"/>
            <ac:spMk id="15364" creationId="{DD0E7BE8-56B6-4B10-ACCD-EAAD56E65B5D}"/>
          </ac:spMkLst>
        </pc:spChg>
        <pc:grpChg chg="del">
          <ac:chgData name="Matthew Calligaro" userId="9c1e9647689a123b" providerId="LiveId" clId="{F2CEB703-3C5A-480D-B6D3-EB1D59B67FC5}" dt="2020-07-27T20:44:40.018" v="41145" actId="478"/>
          <ac:grpSpMkLst>
            <pc:docMk/>
            <pc:sldMk cId="3784396681" sldId="369"/>
            <ac:grpSpMk id="8" creationId="{9368216F-039E-4CAE-B757-865ACA563A72}"/>
          </ac:grpSpMkLst>
        </pc:grpChg>
        <pc:picChg chg="add mod">
          <ac:chgData name="Matthew Calligaro" userId="9c1e9647689a123b" providerId="LiveId" clId="{F2CEB703-3C5A-480D-B6D3-EB1D59B67FC5}" dt="2020-07-30T16:22:28.390" v="43655" actId="1076"/>
          <ac:picMkLst>
            <pc:docMk/>
            <pc:sldMk cId="3784396681" sldId="369"/>
            <ac:picMk id="4" creationId="{15F21283-D7B2-4E58-A508-17B303053734}"/>
          </ac:picMkLst>
        </pc:picChg>
        <pc:picChg chg="del">
          <ac:chgData name="Matthew Calligaro" userId="9c1e9647689a123b" providerId="LiveId" clId="{F2CEB703-3C5A-480D-B6D3-EB1D59B67FC5}" dt="2020-07-27T20:44:40.018" v="41145" actId="478"/>
          <ac:picMkLst>
            <pc:docMk/>
            <pc:sldMk cId="3784396681" sldId="369"/>
            <ac:picMk id="5" creationId="{1FDE2D28-5459-4079-BB3A-E12FC0DD7A54}"/>
          </ac:picMkLst>
        </pc:picChg>
        <pc:picChg chg="add del mod">
          <ac:chgData name="Matthew Calligaro" userId="9c1e9647689a123b" providerId="LiveId" clId="{F2CEB703-3C5A-480D-B6D3-EB1D59B67FC5}" dt="2020-07-30T16:20:32.165" v="43595" actId="478"/>
          <ac:picMkLst>
            <pc:docMk/>
            <pc:sldMk cId="3784396681" sldId="369"/>
            <ac:picMk id="6" creationId="{3D7CCFC5-F60C-44FB-96CC-59069D73A315}"/>
          </ac:picMkLst>
        </pc:picChg>
        <pc:picChg chg="add mod">
          <ac:chgData name="Matthew Calligaro" userId="9c1e9647689a123b" providerId="LiveId" clId="{F2CEB703-3C5A-480D-B6D3-EB1D59B67FC5}" dt="2020-07-30T16:22:31.371" v="43657" actId="1036"/>
          <ac:picMkLst>
            <pc:docMk/>
            <pc:sldMk cId="3784396681" sldId="369"/>
            <ac:picMk id="8" creationId="{555831B3-2388-4287-AE4E-67A1ECF5061B}"/>
          </ac:picMkLst>
        </pc:picChg>
      </pc:sldChg>
      <pc:sldChg chg="addSp delSp modSp add mod">
        <pc:chgData name="Matthew Calligaro" userId="9c1e9647689a123b" providerId="LiveId" clId="{F2CEB703-3C5A-480D-B6D3-EB1D59B67FC5}" dt="2020-07-28T19:43:21.327" v="43497" actId="2164"/>
        <pc:sldMkLst>
          <pc:docMk/>
          <pc:sldMk cId="158167394" sldId="370"/>
        </pc:sldMkLst>
        <pc:spChg chg="add del mod">
          <ac:chgData name="Matthew Calligaro" userId="9c1e9647689a123b" providerId="LiveId" clId="{F2CEB703-3C5A-480D-B6D3-EB1D59B67FC5}" dt="2020-07-28T15:34:11.383" v="41996" actId="478"/>
          <ac:spMkLst>
            <pc:docMk/>
            <pc:sldMk cId="158167394" sldId="370"/>
            <ac:spMk id="4" creationId="{797D2FB7-E92E-4275-97D0-265BCA54EBFF}"/>
          </ac:spMkLst>
        </pc:spChg>
        <pc:spChg chg="add mod">
          <ac:chgData name="Matthew Calligaro" userId="9c1e9647689a123b" providerId="LiveId" clId="{F2CEB703-3C5A-480D-B6D3-EB1D59B67FC5}" dt="2020-07-28T15:43:00.677" v="42170" actId="122"/>
          <ac:spMkLst>
            <pc:docMk/>
            <pc:sldMk cId="158167394" sldId="370"/>
            <ac:spMk id="12" creationId="{92B370D9-52B4-453B-90CC-957FF1132C81}"/>
          </ac:spMkLst>
        </pc:spChg>
        <pc:spChg chg="add mod">
          <ac:chgData name="Matthew Calligaro" userId="9c1e9647689a123b" providerId="LiveId" clId="{F2CEB703-3C5A-480D-B6D3-EB1D59B67FC5}" dt="2020-07-28T15:43:29.729" v="42190" actId="1037"/>
          <ac:spMkLst>
            <pc:docMk/>
            <pc:sldMk cId="158167394" sldId="370"/>
            <ac:spMk id="13" creationId="{47E23D97-4D20-4A0F-976A-D498008C3014}"/>
          </ac:spMkLst>
        </pc:spChg>
        <pc:spChg chg="add mod">
          <ac:chgData name="Matthew Calligaro" userId="9c1e9647689a123b" providerId="LiveId" clId="{F2CEB703-3C5A-480D-B6D3-EB1D59B67FC5}" dt="2020-07-28T15:43:58.303" v="42207" actId="1037"/>
          <ac:spMkLst>
            <pc:docMk/>
            <pc:sldMk cId="158167394" sldId="370"/>
            <ac:spMk id="14" creationId="{57F965AF-3C90-4E41-8C34-73C96061AFA7}"/>
          </ac:spMkLst>
        </pc:spChg>
        <pc:spChg chg="del mod">
          <ac:chgData name="Matthew Calligaro" userId="9c1e9647689a123b" providerId="LiveId" clId="{F2CEB703-3C5A-480D-B6D3-EB1D59B67FC5}" dt="2020-07-28T15:34:09.328" v="41995" actId="478"/>
          <ac:spMkLst>
            <pc:docMk/>
            <pc:sldMk cId="158167394" sldId="370"/>
            <ac:spMk id="15364" creationId="{DD0E7BE8-56B6-4B10-ACCD-EAAD56E65B5D}"/>
          </ac:spMkLst>
        </pc:spChg>
        <pc:graphicFrameChg chg="add mod modGraphic">
          <ac:chgData name="Matthew Calligaro" userId="9c1e9647689a123b" providerId="LiveId" clId="{F2CEB703-3C5A-480D-B6D3-EB1D59B67FC5}" dt="2020-07-28T19:43:18.736" v="43495" actId="2164"/>
          <ac:graphicFrameMkLst>
            <pc:docMk/>
            <pc:sldMk cId="158167394" sldId="370"/>
            <ac:graphicFrameMk id="3" creationId="{32BF49C9-6A52-4F61-9737-1B7F2E69F42F}"/>
          </ac:graphicFrameMkLst>
        </pc:graphicFrameChg>
        <pc:graphicFrameChg chg="add mod modGraphic">
          <ac:chgData name="Matthew Calligaro" userId="9c1e9647689a123b" providerId="LiveId" clId="{F2CEB703-3C5A-480D-B6D3-EB1D59B67FC5}" dt="2020-07-28T19:43:20.095" v="43496" actId="2164"/>
          <ac:graphicFrameMkLst>
            <pc:docMk/>
            <pc:sldMk cId="158167394" sldId="370"/>
            <ac:graphicFrameMk id="10" creationId="{FAE919A0-34FE-480F-993C-D7D41BD6D20B}"/>
          </ac:graphicFrameMkLst>
        </pc:graphicFrameChg>
        <pc:graphicFrameChg chg="add mod modGraphic">
          <ac:chgData name="Matthew Calligaro" userId="9c1e9647689a123b" providerId="LiveId" clId="{F2CEB703-3C5A-480D-B6D3-EB1D59B67FC5}" dt="2020-07-28T19:43:21.327" v="43497" actId="2164"/>
          <ac:graphicFrameMkLst>
            <pc:docMk/>
            <pc:sldMk cId="158167394" sldId="370"/>
            <ac:graphicFrameMk id="11" creationId="{D9D68085-4C3B-4392-B756-9E4051DE0F69}"/>
          </ac:graphicFrameMkLst>
        </pc:graphicFrameChg>
      </pc:sldChg>
      <pc:sldChg chg="addSp delSp modSp add mod setBg">
        <pc:chgData name="Matthew Calligaro" userId="9c1e9647689a123b" providerId="LiveId" clId="{F2CEB703-3C5A-480D-B6D3-EB1D59B67FC5}" dt="2020-07-30T16:25:52.133" v="43658" actId="21"/>
        <pc:sldMkLst>
          <pc:docMk/>
          <pc:sldMk cId="1213830388" sldId="371"/>
        </pc:sldMkLst>
        <pc:spChg chg="add del">
          <ac:chgData name="Matthew Calligaro" userId="9c1e9647689a123b" providerId="LiveId" clId="{F2CEB703-3C5A-480D-B6D3-EB1D59B67FC5}" dt="2020-07-28T18:49:35.189" v="43301" actId="478"/>
          <ac:spMkLst>
            <pc:docMk/>
            <pc:sldMk cId="1213830388" sldId="371"/>
            <ac:spMk id="4" creationId="{002FC22C-BABA-46CB-BF89-D095E3CCD0DB}"/>
          </ac:spMkLst>
        </pc:spChg>
        <pc:spChg chg="add del mod">
          <ac:chgData name="Matthew Calligaro" userId="9c1e9647689a123b" providerId="LiveId" clId="{F2CEB703-3C5A-480D-B6D3-EB1D59B67FC5}" dt="2020-07-30T16:25:52.133" v="43658" actId="21"/>
          <ac:spMkLst>
            <pc:docMk/>
            <pc:sldMk cId="1213830388" sldId="371"/>
            <ac:spMk id="16" creationId="{4BDE14D5-839F-4444-869A-0F6F730D2802}"/>
          </ac:spMkLst>
        </pc:spChg>
        <pc:spChg chg="mod">
          <ac:chgData name="Matthew Calligaro" userId="9c1e9647689a123b" providerId="LiveId" clId="{F2CEB703-3C5A-480D-B6D3-EB1D59B67FC5}" dt="2020-07-28T15:45:40.692" v="42222" actId="20577"/>
          <ac:spMkLst>
            <pc:docMk/>
            <pc:sldMk cId="1213830388" sldId="371"/>
            <ac:spMk id="10242" creationId="{24A05EE7-B24A-460B-A1F8-5ECA75850730}"/>
          </ac:spMkLst>
        </pc:spChg>
        <pc:graphicFrameChg chg="del modGraphic">
          <ac:chgData name="Matthew Calligaro" userId="9c1e9647689a123b" providerId="LiveId" clId="{F2CEB703-3C5A-480D-B6D3-EB1D59B67FC5}" dt="2020-07-28T19:43:48.438" v="43500" actId="478"/>
          <ac:graphicFrameMkLst>
            <pc:docMk/>
            <pc:sldMk cId="1213830388" sldId="371"/>
            <ac:graphicFrameMk id="10" creationId="{FAE919A0-34FE-480F-993C-D7D41BD6D20B}"/>
          </ac:graphicFrameMkLst>
        </pc:graphicFrameChg>
        <pc:graphicFrameChg chg="modGraphic">
          <ac:chgData name="Matthew Calligaro" userId="9c1e9647689a123b" providerId="LiveId" clId="{F2CEB703-3C5A-480D-B6D3-EB1D59B67FC5}" dt="2020-07-28T16:44:56.336" v="42682" actId="20577"/>
          <ac:graphicFrameMkLst>
            <pc:docMk/>
            <pc:sldMk cId="1213830388" sldId="371"/>
            <ac:graphicFrameMk id="11" creationId="{D9D68085-4C3B-4392-B756-9E4051DE0F69}"/>
          </ac:graphicFrameMkLst>
        </pc:graphicFrameChg>
        <pc:graphicFrameChg chg="add mod modGraphic">
          <ac:chgData name="Matthew Calligaro" userId="9c1e9647689a123b" providerId="LiveId" clId="{F2CEB703-3C5A-480D-B6D3-EB1D59B67FC5}" dt="2020-07-28T19:44:01.604" v="43505" actId="207"/>
          <ac:graphicFrameMkLst>
            <pc:docMk/>
            <pc:sldMk cId="1213830388" sldId="371"/>
            <ac:graphicFrameMk id="15" creationId="{0DE5ABC1-9DCA-403E-9429-3A1B6AC6CE38}"/>
          </ac:graphicFrameMkLst>
        </pc:graphicFrameChg>
      </pc:sldChg>
      <pc:sldChg chg="addSp delSp modSp add mod">
        <pc:chgData name="Matthew Calligaro" userId="9c1e9647689a123b" providerId="LiveId" clId="{F2CEB703-3C5A-480D-B6D3-EB1D59B67FC5}" dt="2020-07-30T16:25:53.691" v="43659" actId="21"/>
        <pc:sldMkLst>
          <pc:docMk/>
          <pc:sldMk cId="4094500899" sldId="372"/>
        </pc:sldMkLst>
        <pc:spChg chg="add mod">
          <ac:chgData name="Matthew Calligaro" userId="9c1e9647689a123b" providerId="LiveId" clId="{F2CEB703-3C5A-480D-B6D3-EB1D59B67FC5}" dt="2020-07-28T15:57:28.234" v="42292" actId="1076"/>
          <ac:spMkLst>
            <pc:docMk/>
            <pc:sldMk cId="4094500899" sldId="372"/>
            <ac:spMk id="4" creationId="{2A3F87F9-49A9-4014-A12F-202F4A642C17}"/>
          </ac:spMkLst>
        </pc:spChg>
        <pc:spChg chg="del">
          <ac:chgData name="Matthew Calligaro" userId="9c1e9647689a123b" providerId="LiveId" clId="{F2CEB703-3C5A-480D-B6D3-EB1D59B67FC5}" dt="2020-07-28T15:56:54.792" v="42232" actId="478"/>
          <ac:spMkLst>
            <pc:docMk/>
            <pc:sldMk cId="4094500899" sldId="372"/>
            <ac:spMk id="12" creationId="{92B370D9-52B4-453B-90CC-957FF1132C81}"/>
          </ac:spMkLst>
        </pc:spChg>
        <pc:spChg chg="del">
          <ac:chgData name="Matthew Calligaro" userId="9c1e9647689a123b" providerId="LiveId" clId="{F2CEB703-3C5A-480D-B6D3-EB1D59B67FC5}" dt="2020-07-28T15:56:54.792" v="42232" actId="478"/>
          <ac:spMkLst>
            <pc:docMk/>
            <pc:sldMk cId="4094500899" sldId="372"/>
            <ac:spMk id="13" creationId="{47E23D97-4D20-4A0F-976A-D498008C3014}"/>
          </ac:spMkLst>
        </pc:spChg>
        <pc:spChg chg="add del mod">
          <ac:chgData name="Matthew Calligaro" userId="9c1e9647689a123b" providerId="LiveId" clId="{F2CEB703-3C5A-480D-B6D3-EB1D59B67FC5}" dt="2020-07-28T19:52:56.936" v="43585" actId="21"/>
          <ac:spMkLst>
            <pc:docMk/>
            <pc:sldMk cId="4094500899" sldId="372"/>
            <ac:spMk id="15" creationId="{B08C095F-7C3B-4747-B546-60C5C38BC325}"/>
          </ac:spMkLst>
        </pc:spChg>
        <pc:spChg chg="add del mod">
          <ac:chgData name="Matthew Calligaro" userId="9c1e9647689a123b" providerId="LiveId" clId="{F2CEB703-3C5A-480D-B6D3-EB1D59B67FC5}" dt="2020-07-30T16:25:53.691" v="43659" actId="21"/>
          <ac:spMkLst>
            <pc:docMk/>
            <pc:sldMk cId="4094500899" sldId="372"/>
            <ac:spMk id="16" creationId="{9A467FEA-C1E8-45E5-9DF1-4F15676E8C3A}"/>
          </ac:spMkLst>
        </pc:spChg>
        <pc:graphicFrameChg chg="del">
          <ac:chgData name="Matthew Calligaro" userId="9c1e9647689a123b" providerId="LiveId" clId="{F2CEB703-3C5A-480D-B6D3-EB1D59B67FC5}" dt="2020-07-28T15:56:54.792" v="42232" actId="478"/>
          <ac:graphicFrameMkLst>
            <pc:docMk/>
            <pc:sldMk cId="4094500899" sldId="372"/>
            <ac:graphicFrameMk id="10" creationId="{FAE919A0-34FE-480F-993C-D7D41BD6D20B}"/>
          </ac:graphicFrameMkLst>
        </pc:graphicFrameChg>
        <pc:graphicFrameChg chg="del">
          <ac:chgData name="Matthew Calligaro" userId="9c1e9647689a123b" providerId="LiveId" clId="{F2CEB703-3C5A-480D-B6D3-EB1D59B67FC5}" dt="2020-07-28T15:56:54.792" v="42232" actId="478"/>
          <ac:graphicFrameMkLst>
            <pc:docMk/>
            <pc:sldMk cId="4094500899" sldId="372"/>
            <ac:graphicFrameMk id="11" creationId="{D9D68085-4C3B-4392-B756-9E4051DE0F69}"/>
          </ac:graphicFrameMkLst>
        </pc:graphicFrameChg>
      </pc:sldChg>
      <pc:sldChg chg="addSp delSp modSp add mod">
        <pc:chgData name="Matthew Calligaro" userId="9c1e9647689a123b" providerId="LiveId" clId="{F2CEB703-3C5A-480D-B6D3-EB1D59B67FC5}" dt="2020-07-30T16:25:55.137" v="43660" actId="21"/>
        <pc:sldMkLst>
          <pc:docMk/>
          <pc:sldMk cId="1167036474" sldId="373"/>
        </pc:sldMkLst>
        <pc:spChg chg="mod">
          <ac:chgData name="Matthew Calligaro" userId="9c1e9647689a123b" providerId="LiveId" clId="{F2CEB703-3C5A-480D-B6D3-EB1D59B67FC5}" dt="2020-07-28T16:52:30.227" v="42939" actId="20577"/>
          <ac:spMkLst>
            <pc:docMk/>
            <pc:sldMk cId="1167036474" sldId="373"/>
            <ac:spMk id="4" creationId="{2A3F87F9-49A9-4014-A12F-202F4A642C17}"/>
          </ac:spMkLst>
        </pc:spChg>
        <pc:spChg chg="add mod">
          <ac:chgData name="Matthew Calligaro" userId="9c1e9647689a123b" providerId="LiveId" clId="{F2CEB703-3C5A-480D-B6D3-EB1D59B67FC5}" dt="2020-07-28T16:30:46.650" v="42327" actId="1037"/>
          <ac:spMkLst>
            <pc:docMk/>
            <pc:sldMk cId="1167036474" sldId="373"/>
            <ac:spMk id="11" creationId="{5BD2E781-C030-4DE3-8F5A-7C544C565CC7}"/>
          </ac:spMkLst>
        </pc:spChg>
        <pc:spChg chg="add del mod">
          <ac:chgData name="Matthew Calligaro" userId="9c1e9647689a123b" providerId="LiveId" clId="{F2CEB703-3C5A-480D-B6D3-EB1D59B67FC5}" dt="2020-07-28T19:52:59.459" v="43586" actId="478"/>
          <ac:spMkLst>
            <pc:docMk/>
            <pc:sldMk cId="1167036474" sldId="373"/>
            <ac:spMk id="12" creationId="{A537E544-EF16-41C6-8DD5-8EA3C99D54B8}"/>
          </ac:spMkLst>
        </pc:spChg>
        <pc:spChg chg="add del mod">
          <ac:chgData name="Matthew Calligaro" userId="9c1e9647689a123b" providerId="LiveId" clId="{F2CEB703-3C5A-480D-B6D3-EB1D59B67FC5}" dt="2020-07-30T16:25:55.137" v="43660" actId="21"/>
          <ac:spMkLst>
            <pc:docMk/>
            <pc:sldMk cId="1167036474" sldId="373"/>
            <ac:spMk id="13" creationId="{53461BB7-7321-4225-8735-871267F81C04}"/>
          </ac:spMkLst>
        </pc:spChg>
        <pc:graphicFrameChg chg="add mod modGraphic">
          <ac:chgData name="Matthew Calligaro" userId="9c1e9647689a123b" providerId="LiveId" clId="{F2CEB703-3C5A-480D-B6D3-EB1D59B67FC5}" dt="2020-07-28T16:42:12.070" v="42657" actId="207"/>
          <ac:graphicFrameMkLst>
            <pc:docMk/>
            <pc:sldMk cId="1167036474" sldId="373"/>
            <ac:graphicFrameMk id="10" creationId="{8D932B4B-7D11-4927-8BD9-5C414851C04C}"/>
          </ac:graphicFrameMkLst>
        </pc:graphicFrameChg>
      </pc:sldChg>
      <pc:sldChg chg="addSp delSp modSp add mod">
        <pc:chgData name="Matthew Calligaro" userId="9c1e9647689a123b" providerId="LiveId" clId="{F2CEB703-3C5A-480D-B6D3-EB1D59B67FC5}" dt="2020-07-28T16:52:49.314" v="42950" actId="20577"/>
        <pc:sldMkLst>
          <pc:docMk/>
          <pc:sldMk cId="2528644768" sldId="374"/>
        </pc:sldMkLst>
        <pc:spChg chg="del">
          <ac:chgData name="Matthew Calligaro" userId="9c1e9647689a123b" providerId="LiveId" clId="{F2CEB703-3C5A-480D-B6D3-EB1D59B67FC5}" dt="2020-07-28T16:46:22.855" v="42698" actId="478"/>
          <ac:spMkLst>
            <pc:docMk/>
            <pc:sldMk cId="2528644768" sldId="374"/>
            <ac:spMk id="4" creationId="{2A3F87F9-49A9-4014-A12F-202F4A642C17}"/>
          </ac:spMkLst>
        </pc:spChg>
        <pc:spChg chg="add mod">
          <ac:chgData name="Matthew Calligaro" userId="9c1e9647689a123b" providerId="LiveId" clId="{F2CEB703-3C5A-480D-B6D3-EB1D59B67FC5}" dt="2020-07-28T16:52:49.314" v="42950" actId="20577"/>
          <ac:spMkLst>
            <pc:docMk/>
            <pc:sldMk cId="2528644768" sldId="374"/>
            <ac:spMk id="12" creationId="{67C59B64-29FD-4C9B-B477-D497BAED8963}"/>
          </ac:spMkLst>
        </pc:spChg>
        <pc:graphicFrameChg chg="modGraphic">
          <ac:chgData name="Matthew Calligaro" userId="9c1e9647689a123b" providerId="LiveId" clId="{F2CEB703-3C5A-480D-B6D3-EB1D59B67FC5}" dt="2020-07-28T16:46:15.846" v="42697" actId="207"/>
          <ac:graphicFrameMkLst>
            <pc:docMk/>
            <pc:sldMk cId="2528644768" sldId="374"/>
            <ac:graphicFrameMk id="10" creationId="{8D932B4B-7D11-4927-8BD9-5C414851C04C}"/>
          </ac:graphicFrameMkLst>
        </pc:graphicFrameChg>
      </pc:sldChg>
      <pc:sldChg chg="modSp add mod">
        <pc:chgData name="Matthew Calligaro" userId="9c1e9647689a123b" providerId="LiveId" clId="{F2CEB703-3C5A-480D-B6D3-EB1D59B67FC5}" dt="2020-07-28T16:52:35.503" v="42941" actId="20577"/>
        <pc:sldMkLst>
          <pc:docMk/>
          <pc:sldMk cId="50782632" sldId="375"/>
        </pc:sldMkLst>
        <pc:spChg chg="mod">
          <ac:chgData name="Matthew Calligaro" userId="9c1e9647689a123b" providerId="LiveId" clId="{F2CEB703-3C5A-480D-B6D3-EB1D59B67FC5}" dt="2020-07-28T16:52:35.503" v="42941" actId="20577"/>
          <ac:spMkLst>
            <pc:docMk/>
            <pc:sldMk cId="50782632" sldId="375"/>
            <ac:spMk id="4" creationId="{2A3F87F9-49A9-4014-A12F-202F4A642C17}"/>
          </ac:spMkLst>
        </pc:spChg>
        <pc:graphicFrameChg chg="modGraphic">
          <ac:chgData name="Matthew Calligaro" userId="9c1e9647689a123b" providerId="LiveId" clId="{F2CEB703-3C5A-480D-B6D3-EB1D59B67FC5}" dt="2020-07-28T16:42:02.471" v="42655" actId="207"/>
          <ac:graphicFrameMkLst>
            <pc:docMk/>
            <pc:sldMk cId="50782632" sldId="375"/>
            <ac:graphicFrameMk id="10" creationId="{8D932B4B-7D11-4927-8BD9-5C414851C04C}"/>
          </ac:graphicFrameMkLst>
        </pc:graphicFrameChg>
      </pc:sldChg>
      <pc:sldChg chg="modSp add del mod">
        <pc:chgData name="Matthew Calligaro" userId="9c1e9647689a123b" providerId="LiveId" clId="{F2CEB703-3C5A-480D-B6D3-EB1D59B67FC5}" dt="2020-07-28T16:42:26.358" v="42658" actId="47"/>
        <pc:sldMkLst>
          <pc:docMk/>
          <pc:sldMk cId="1492329650" sldId="376"/>
        </pc:sldMkLst>
        <pc:spChg chg="mod">
          <ac:chgData name="Matthew Calligaro" userId="9c1e9647689a123b" providerId="LiveId" clId="{F2CEB703-3C5A-480D-B6D3-EB1D59B67FC5}" dt="2020-07-28T16:34:35.451" v="42448" actId="20577"/>
          <ac:spMkLst>
            <pc:docMk/>
            <pc:sldMk cId="1492329650" sldId="376"/>
            <ac:spMk id="4" creationId="{2A3F87F9-49A9-4014-A12F-202F4A642C17}"/>
          </ac:spMkLst>
        </pc:spChg>
        <pc:graphicFrameChg chg="modGraphic">
          <ac:chgData name="Matthew Calligaro" userId="9c1e9647689a123b" providerId="LiveId" clId="{F2CEB703-3C5A-480D-B6D3-EB1D59B67FC5}" dt="2020-07-28T16:41:52.958" v="42653" actId="207"/>
          <ac:graphicFrameMkLst>
            <pc:docMk/>
            <pc:sldMk cId="1492329650" sldId="376"/>
            <ac:graphicFrameMk id="10" creationId="{8D932B4B-7D11-4927-8BD9-5C414851C04C}"/>
          </ac:graphicFrameMkLst>
        </pc:graphicFrameChg>
      </pc:sldChg>
      <pc:sldChg chg="modSp add mod">
        <pc:chgData name="Matthew Calligaro" userId="9c1e9647689a123b" providerId="LiveId" clId="{F2CEB703-3C5A-480D-B6D3-EB1D59B67FC5}" dt="2020-07-28T16:42:32.504" v="42666" actId="20577"/>
        <pc:sldMkLst>
          <pc:docMk/>
          <pc:sldMk cId="4053673807" sldId="377"/>
        </pc:sldMkLst>
        <pc:spChg chg="mod">
          <ac:chgData name="Matthew Calligaro" userId="9c1e9647689a123b" providerId="LiveId" clId="{F2CEB703-3C5A-480D-B6D3-EB1D59B67FC5}" dt="2020-07-28T16:42:32.504" v="42666" actId="20577"/>
          <ac:spMkLst>
            <pc:docMk/>
            <pc:sldMk cId="4053673807" sldId="377"/>
            <ac:spMk id="4" creationId="{2A3F87F9-49A9-4014-A12F-202F4A642C17}"/>
          </ac:spMkLst>
        </pc:spChg>
        <pc:graphicFrameChg chg="mod modGraphic">
          <ac:chgData name="Matthew Calligaro" userId="9c1e9647689a123b" providerId="LiveId" clId="{F2CEB703-3C5A-480D-B6D3-EB1D59B67FC5}" dt="2020-07-28T16:41:42.865" v="42650" actId="207"/>
          <ac:graphicFrameMkLst>
            <pc:docMk/>
            <pc:sldMk cId="4053673807" sldId="377"/>
            <ac:graphicFrameMk id="10" creationId="{8D932B4B-7D11-4927-8BD9-5C414851C04C}"/>
          </ac:graphicFrameMkLst>
        </pc:graphicFrameChg>
      </pc:sldChg>
      <pc:sldChg chg="modSp add mod">
        <pc:chgData name="Matthew Calligaro" userId="9c1e9647689a123b" providerId="LiveId" clId="{F2CEB703-3C5A-480D-B6D3-EB1D59B67FC5}" dt="2020-07-28T19:45:47.492" v="43559" actId="20577"/>
        <pc:sldMkLst>
          <pc:docMk/>
          <pc:sldMk cId="2238440320" sldId="378"/>
        </pc:sldMkLst>
        <pc:spChg chg="mod">
          <ac:chgData name="Matthew Calligaro" userId="9c1e9647689a123b" providerId="LiveId" clId="{F2CEB703-3C5A-480D-B6D3-EB1D59B67FC5}" dt="2020-07-28T19:45:47.492" v="43559" actId="20577"/>
          <ac:spMkLst>
            <pc:docMk/>
            <pc:sldMk cId="2238440320" sldId="378"/>
            <ac:spMk id="4" creationId="{2A3F87F9-49A9-4014-A12F-202F4A642C17}"/>
          </ac:spMkLst>
        </pc:spChg>
        <pc:graphicFrameChg chg="mod modGraphic">
          <ac:chgData name="Matthew Calligaro" userId="9c1e9647689a123b" providerId="LiveId" clId="{F2CEB703-3C5A-480D-B6D3-EB1D59B67FC5}" dt="2020-07-28T16:46:49.378" v="42701" actId="20577"/>
          <ac:graphicFrameMkLst>
            <pc:docMk/>
            <pc:sldMk cId="2238440320" sldId="378"/>
            <ac:graphicFrameMk id="10" creationId="{8D932B4B-7D11-4927-8BD9-5C414851C04C}"/>
          </ac:graphicFrameMkLst>
        </pc:graphicFrameChg>
      </pc:sldChg>
      <pc:sldChg chg="addSp delSp modSp add mod ord">
        <pc:chgData name="Matthew Calligaro" userId="9c1e9647689a123b" providerId="LiveId" clId="{F2CEB703-3C5A-480D-B6D3-EB1D59B67FC5}" dt="2020-07-28T18:55:28.252" v="43405" actId="1036"/>
        <pc:sldMkLst>
          <pc:docMk/>
          <pc:sldMk cId="467633982" sldId="379"/>
        </pc:sldMkLst>
        <pc:spChg chg="del">
          <ac:chgData name="Matthew Calligaro" userId="9c1e9647689a123b" providerId="LiveId" clId="{F2CEB703-3C5A-480D-B6D3-EB1D59B67FC5}" dt="2020-07-28T16:50:14.742" v="42867" actId="478"/>
          <ac:spMkLst>
            <pc:docMk/>
            <pc:sldMk cId="467633982" sldId="379"/>
            <ac:spMk id="12" creationId="{92B370D9-52B4-453B-90CC-957FF1132C81}"/>
          </ac:spMkLst>
        </pc:spChg>
        <pc:spChg chg="add mod">
          <ac:chgData name="Matthew Calligaro" userId="9c1e9647689a123b" providerId="LiveId" clId="{F2CEB703-3C5A-480D-B6D3-EB1D59B67FC5}" dt="2020-07-28T18:55:28.252" v="43405" actId="1036"/>
          <ac:spMkLst>
            <pc:docMk/>
            <pc:sldMk cId="467633982" sldId="379"/>
            <ac:spMk id="15" creationId="{5FB2C4A9-9AEF-49B0-9A16-1E51582C0439}"/>
          </ac:spMkLst>
        </pc:spChg>
        <pc:graphicFrameChg chg="del modGraphic">
          <ac:chgData name="Matthew Calligaro" userId="9c1e9647689a123b" providerId="LiveId" clId="{F2CEB703-3C5A-480D-B6D3-EB1D59B67FC5}" dt="2020-07-28T18:44:41.561" v="43276" actId="478"/>
          <ac:graphicFrameMkLst>
            <pc:docMk/>
            <pc:sldMk cId="467633982" sldId="379"/>
            <ac:graphicFrameMk id="10" creationId="{FAE919A0-34FE-480F-993C-D7D41BD6D20B}"/>
          </ac:graphicFrameMkLst>
        </pc:graphicFrameChg>
        <pc:graphicFrameChg chg="del">
          <ac:chgData name="Matthew Calligaro" userId="9c1e9647689a123b" providerId="LiveId" clId="{F2CEB703-3C5A-480D-B6D3-EB1D59B67FC5}" dt="2020-07-28T16:50:14.742" v="42867" actId="478"/>
          <ac:graphicFrameMkLst>
            <pc:docMk/>
            <pc:sldMk cId="467633982" sldId="379"/>
            <ac:graphicFrameMk id="11" creationId="{D9D68085-4C3B-4392-B756-9E4051DE0F69}"/>
          </ac:graphicFrameMkLst>
        </pc:graphicFrameChg>
        <pc:graphicFrameChg chg="add mod modGraphic">
          <ac:chgData name="Matthew Calligaro" userId="9c1e9647689a123b" providerId="LiveId" clId="{F2CEB703-3C5A-480D-B6D3-EB1D59B67FC5}" dt="2020-07-28T18:55:23.842" v="43395" actId="207"/>
          <ac:graphicFrameMkLst>
            <pc:docMk/>
            <pc:sldMk cId="467633982" sldId="379"/>
            <ac:graphicFrameMk id="16" creationId="{EE10E28E-98DA-4500-8B2C-23AEA6289C82}"/>
          </ac:graphicFrameMkLst>
        </pc:graphicFrameChg>
      </pc:sldChg>
      <pc:sldChg chg="modSp add del mod">
        <pc:chgData name="Matthew Calligaro" userId="9c1e9647689a123b" providerId="LiveId" clId="{F2CEB703-3C5A-480D-B6D3-EB1D59B67FC5}" dt="2020-07-28T16:45:43.686" v="42688" actId="47"/>
        <pc:sldMkLst>
          <pc:docMk/>
          <pc:sldMk cId="4129426423" sldId="379"/>
        </pc:sldMkLst>
        <pc:graphicFrameChg chg="modGraphic">
          <ac:chgData name="Matthew Calligaro" userId="9c1e9647689a123b" providerId="LiveId" clId="{F2CEB703-3C5A-480D-B6D3-EB1D59B67FC5}" dt="2020-07-28T16:45:30.817" v="42687" actId="12385"/>
          <ac:graphicFrameMkLst>
            <pc:docMk/>
            <pc:sldMk cId="4129426423" sldId="379"/>
            <ac:graphicFrameMk id="10" creationId="{8D932B4B-7D11-4927-8BD9-5C414851C04C}"/>
          </ac:graphicFrameMkLst>
        </pc:graphicFrameChg>
      </pc:sldChg>
      <pc:sldChg chg="addSp modSp add del mod">
        <pc:chgData name="Matthew Calligaro" userId="9c1e9647689a123b" providerId="LiveId" clId="{F2CEB703-3C5A-480D-B6D3-EB1D59B67FC5}" dt="2020-07-28T18:42:32.262" v="43275" actId="47"/>
        <pc:sldMkLst>
          <pc:docMk/>
          <pc:sldMk cId="10231482" sldId="380"/>
        </pc:sldMkLst>
        <pc:spChg chg="add mod">
          <ac:chgData name="Matthew Calligaro" userId="9c1e9647689a123b" providerId="LiveId" clId="{F2CEB703-3C5A-480D-B6D3-EB1D59B67FC5}" dt="2020-07-28T18:42:18.668" v="43272" actId="2711"/>
          <ac:spMkLst>
            <pc:docMk/>
            <pc:sldMk cId="10231482" sldId="380"/>
            <ac:spMk id="4" creationId="{33E2B006-01E9-4A9F-A7A7-ADE22FCEA28D}"/>
          </ac:spMkLst>
        </pc:spChg>
        <pc:spChg chg="add mod">
          <ac:chgData name="Matthew Calligaro" userId="9c1e9647689a123b" providerId="LiveId" clId="{F2CEB703-3C5A-480D-B6D3-EB1D59B67FC5}" dt="2020-07-28T16:56:26.048" v="42956"/>
          <ac:spMkLst>
            <pc:docMk/>
            <pc:sldMk cId="10231482" sldId="380"/>
            <ac:spMk id="12" creationId="{F059D580-147A-4C0E-A72D-481C6E7288F5}"/>
          </ac:spMkLst>
        </pc:spChg>
        <pc:graphicFrameChg chg="modGraphic">
          <ac:chgData name="Matthew Calligaro" userId="9c1e9647689a123b" providerId="LiveId" clId="{F2CEB703-3C5A-480D-B6D3-EB1D59B67FC5}" dt="2020-07-28T16:58:42.848" v="42964" actId="207"/>
          <ac:graphicFrameMkLst>
            <pc:docMk/>
            <pc:sldMk cId="10231482" sldId="380"/>
            <ac:graphicFrameMk id="3" creationId="{32BF49C9-6A52-4F61-9737-1B7F2E69F42F}"/>
          </ac:graphicFrameMkLst>
        </pc:graphicFrameChg>
        <pc:graphicFrameChg chg="modGraphic">
          <ac:chgData name="Matthew Calligaro" userId="9c1e9647689a123b" providerId="LiveId" clId="{F2CEB703-3C5A-480D-B6D3-EB1D59B67FC5}" dt="2020-07-28T16:58:01.049" v="42957" actId="207"/>
          <ac:graphicFrameMkLst>
            <pc:docMk/>
            <pc:sldMk cId="10231482" sldId="380"/>
            <ac:graphicFrameMk id="10" creationId="{FAE919A0-34FE-480F-993C-D7D41BD6D20B}"/>
          </ac:graphicFrameMkLst>
        </pc:graphicFrameChg>
        <pc:graphicFrameChg chg="add mod modGraphic">
          <ac:chgData name="Matthew Calligaro" userId="9c1e9647689a123b" providerId="LiveId" clId="{F2CEB703-3C5A-480D-B6D3-EB1D59B67FC5}" dt="2020-07-28T16:58:12.016" v="42959" actId="207"/>
          <ac:graphicFrameMkLst>
            <pc:docMk/>
            <pc:sldMk cId="10231482" sldId="380"/>
            <ac:graphicFrameMk id="11" creationId="{BD85BA52-DEC9-4E6A-B22A-CB3A5AC81774}"/>
          </ac:graphicFrameMkLst>
        </pc:graphicFrameChg>
      </pc:sldChg>
      <pc:sldChg chg="addSp delSp modSp add del mod">
        <pc:chgData name="Matthew Calligaro" userId="9c1e9647689a123b" providerId="LiveId" clId="{F2CEB703-3C5A-480D-B6D3-EB1D59B67FC5}" dt="2020-07-28T19:42:55.533" v="43492" actId="47"/>
        <pc:sldMkLst>
          <pc:docMk/>
          <pc:sldMk cId="680294996" sldId="381"/>
        </pc:sldMkLst>
        <pc:spChg chg="add mod">
          <ac:chgData name="Matthew Calligaro" userId="9c1e9647689a123b" providerId="LiveId" clId="{F2CEB703-3C5A-480D-B6D3-EB1D59B67FC5}" dt="2020-07-28T17:00:48.337" v="43074"/>
          <ac:spMkLst>
            <pc:docMk/>
            <pc:sldMk cId="680294996" sldId="381"/>
            <ac:spMk id="12" creationId="{DFA5A56E-9027-40F8-9361-DF5A6041AF93}"/>
          </ac:spMkLst>
        </pc:spChg>
        <pc:spChg chg="add mod">
          <ac:chgData name="Matthew Calligaro" userId="9c1e9647689a123b" providerId="LiveId" clId="{F2CEB703-3C5A-480D-B6D3-EB1D59B67FC5}" dt="2020-07-28T17:14:48.634" v="43131" actId="20577"/>
          <ac:spMkLst>
            <pc:docMk/>
            <pc:sldMk cId="680294996" sldId="381"/>
            <ac:spMk id="15" creationId="{D9B59037-DE54-4186-9C76-2F5541E74157}"/>
          </ac:spMkLst>
        </pc:spChg>
        <pc:spChg chg="add del mod">
          <ac:chgData name="Matthew Calligaro" userId="9c1e9647689a123b" providerId="LiveId" clId="{F2CEB703-3C5A-480D-B6D3-EB1D59B67FC5}" dt="2020-07-28T19:17:59.959" v="43406" actId="478"/>
          <ac:spMkLst>
            <pc:docMk/>
            <pc:sldMk cId="680294996" sldId="381"/>
            <ac:spMk id="18" creationId="{5155EE3B-3C09-4EC2-BB20-6258E9D6FF62}"/>
          </ac:spMkLst>
        </pc:spChg>
        <pc:spChg chg="add del mod">
          <ac:chgData name="Matthew Calligaro" userId="9c1e9647689a123b" providerId="LiveId" clId="{F2CEB703-3C5A-480D-B6D3-EB1D59B67FC5}" dt="2020-07-28T19:42:10.516" v="43484"/>
          <ac:spMkLst>
            <pc:docMk/>
            <pc:sldMk cId="680294996" sldId="381"/>
            <ac:spMk id="19" creationId="{23B80C89-EF42-403A-A323-53FE0365308A}"/>
          </ac:spMkLst>
        </pc:spChg>
        <pc:graphicFrameChg chg="modGraphic">
          <ac:chgData name="Matthew Calligaro" userId="9c1e9647689a123b" providerId="LiveId" clId="{F2CEB703-3C5A-480D-B6D3-EB1D59B67FC5}" dt="2020-07-28T17:03:14.181" v="43114" actId="207"/>
          <ac:graphicFrameMkLst>
            <pc:docMk/>
            <pc:sldMk cId="680294996" sldId="381"/>
            <ac:graphicFrameMk id="10" creationId="{FAE919A0-34FE-480F-993C-D7D41BD6D20B}"/>
          </ac:graphicFrameMkLst>
        </pc:graphicFrameChg>
        <pc:graphicFrameChg chg="add del mod modGraphic">
          <ac:chgData name="Matthew Calligaro" userId="9c1e9647689a123b" providerId="LiveId" clId="{F2CEB703-3C5A-480D-B6D3-EB1D59B67FC5}" dt="2020-07-28T17:13:46.132" v="43127" actId="478"/>
          <ac:graphicFrameMkLst>
            <pc:docMk/>
            <pc:sldMk cId="680294996" sldId="381"/>
            <ac:graphicFrameMk id="11" creationId="{4FE49498-5AA3-48B3-9985-7C75B1A79103}"/>
          </ac:graphicFrameMkLst>
        </pc:graphicFrameChg>
        <pc:graphicFrameChg chg="add del mod">
          <ac:chgData name="Matthew Calligaro" userId="9c1e9647689a123b" providerId="LiveId" clId="{F2CEB703-3C5A-480D-B6D3-EB1D59B67FC5}" dt="2020-07-28T17:06:32.168" v="43123"/>
          <ac:graphicFrameMkLst>
            <pc:docMk/>
            <pc:sldMk cId="680294996" sldId="381"/>
            <ac:graphicFrameMk id="16" creationId="{FA16BDEC-AC2B-4A27-84E7-5C34E8B8F102}"/>
          </ac:graphicFrameMkLst>
        </pc:graphicFrameChg>
        <pc:graphicFrameChg chg="add mod">
          <ac:chgData name="Matthew Calligaro" userId="9c1e9647689a123b" providerId="LiveId" clId="{F2CEB703-3C5A-480D-B6D3-EB1D59B67FC5}" dt="2020-07-28T17:13:55.739" v="43128"/>
          <ac:graphicFrameMkLst>
            <pc:docMk/>
            <pc:sldMk cId="680294996" sldId="381"/>
            <ac:graphicFrameMk id="17" creationId="{8A21035B-8793-4A73-A2F4-2B47A4AD42B8}"/>
          </ac:graphicFrameMkLst>
        </pc:graphicFrameChg>
      </pc:sldChg>
      <pc:sldChg chg="addSp delSp modSp add mod">
        <pc:chgData name="Matthew Calligaro" userId="9c1e9647689a123b" providerId="LiveId" clId="{F2CEB703-3C5A-480D-B6D3-EB1D59B67FC5}" dt="2020-07-28T17:06:37.508" v="43126" actId="207"/>
        <pc:sldMkLst>
          <pc:docMk/>
          <pc:sldMk cId="3844408931" sldId="382"/>
        </pc:sldMkLst>
        <pc:spChg chg="mod">
          <ac:chgData name="Matthew Calligaro" userId="9c1e9647689a123b" providerId="LiveId" clId="{F2CEB703-3C5A-480D-B6D3-EB1D59B67FC5}" dt="2020-07-28T17:02:59.846" v="43113" actId="14100"/>
          <ac:spMkLst>
            <pc:docMk/>
            <pc:sldMk cId="3844408931" sldId="382"/>
            <ac:spMk id="4" creationId="{33E2B006-01E9-4A9F-A7A7-ADE22FCEA28D}"/>
          </ac:spMkLst>
        </pc:spChg>
        <pc:graphicFrameChg chg="modGraphic">
          <ac:chgData name="Matthew Calligaro" userId="9c1e9647689a123b" providerId="LiveId" clId="{F2CEB703-3C5A-480D-B6D3-EB1D59B67FC5}" dt="2020-07-28T17:06:37.508" v="43126" actId="207"/>
          <ac:graphicFrameMkLst>
            <pc:docMk/>
            <pc:sldMk cId="3844408931" sldId="382"/>
            <ac:graphicFrameMk id="10" creationId="{FAE919A0-34FE-480F-993C-D7D41BD6D20B}"/>
          </ac:graphicFrameMkLst>
        </pc:graphicFrameChg>
        <pc:graphicFrameChg chg="del">
          <ac:chgData name="Matthew Calligaro" userId="9c1e9647689a123b" providerId="LiveId" clId="{F2CEB703-3C5A-480D-B6D3-EB1D59B67FC5}" dt="2020-07-28T17:05:23.681" v="43117" actId="478"/>
          <ac:graphicFrameMkLst>
            <pc:docMk/>
            <pc:sldMk cId="3844408931" sldId="382"/>
            <ac:graphicFrameMk id="11" creationId="{BD85BA52-DEC9-4E6A-B22A-CB3A5AC81774}"/>
          </ac:graphicFrameMkLst>
        </pc:graphicFrameChg>
        <pc:graphicFrameChg chg="add mod modGraphic">
          <ac:chgData name="Matthew Calligaro" userId="9c1e9647689a123b" providerId="LiveId" clId="{F2CEB703-3C5A-480D-B6D3-EB1D59B67FC5}" dt="2020-07-28T17:05:29.722" v="43119" actId="207"/>
          <ac:graphicFrameMkLst>
            <pc:docMk/>
            <pc:sldMk cId="3844408931" sldId="382"/>
            <ac:graphicFrameMk id="15" creationId="{530A8C8B-DD5D-482F-B0AE-00D5E5C53490}"/>
          </ac:graphicFrameMkLst>
        </pc:graphicFrameChg>
      </pc:sldChg>
      <pc:sldChg chg="add del">
        <pc:chgData name="Matthew Calligaro" userId="9c1e9647689a123b" providerId="LiveId" clId="{F2CEB703-3C5A-480D-B6D3-EB1D59B67FC5}" dt="2020-07-28T19:42:55.533" v="43492" actId="47"/>
        <pc:sldMkLst>
          <pc:docMk/>
          <pc:sldMk cId="1706702301" sldId="383"/>
        </pc:sldMkLst>
      </pc:sldChg>
      <pc:sldChg chg="addSp delSp modSp add del mod">
        <pc:chgData name="Matthew Calligaro" userId="9c1e9647689a123b" providerId="LiveId" clId="{F2CEB703-3C5A-480D-B6D3-EB1D59B67FC5}" dt="2020-07-28T19:42:55.533" v="43492" actId="47"/>
        <pc:sldMkLst>
          <pc:docMk/>
          <pc:sldMk cId="751613219" sldId="384"/>
        </pc:sldMkLst>
        <pc:spChg chg="mod ord">
          <ac:chgData name="Matthew Calligaro" userId="9c1e9647689a123b" providerId="LiveId" clId="{F2CEB703-3C5A-480D-B6D3-EB1D59B67FC5}" dt="2020-07-28T17:53:39.656" v="43240" actId="20577"/>
          <ac:spMkLst>
            <pc:docMk/>
            <pc:sldMk cId="751613219" sldId="384"/>
            <ac:spMk id="15" creationId="{D9B59037-DE54-4186-9C76-2F5541E74157}"/>
          </ac:spMkLst>
        </pc:spChg>
        <pc:spChg chg="add mod">
          <ac:chgData name="Matthew Calligaro" userId="9c1e9647689a123b" providerId="LiveId" clId="{F2CEB703-3C5A-480D-B6D3-EB1D59B67FC5}" dt="2020-07-28T17:50:59.131" v="43236" actId="1076"/>
          <ac:spMkLst>
            <pc:docMk/>
            <pc:sldMk cId="751613219" sldId="384"/>
            <ac:spMk id="18" creationId="{8C22AADC-7C2A-42E0-B4E1-09F1C1D679E7}"/>
          </ac:spMkLst>
        </pc:spChg>
        <pc:graphicFrameChg chg="modGraphic">
          <ac:chgData name="Matthew Calligaro" userId="9c1e9647689a123b" providerId="LiveId" clId="{F2CEB703-3C5A-480D-B6D3-EB1D59B67FC5}" dt="2020-07-28T17:50:46.756" v="43232" actId="207"/>
          <ac:graphicFrameMkLst>
            <pc:docMk/>
            <pc:sldMk cId="751613219" sldId="384"/>
            <ac:graphicFrameMk id="3" creationId="{32BF49C9-6A52-4F61-9737-1B7F2E69F42F}"/>
          </ac:graphicFrameMkLst>
        </pc:graphicFrameChg>
        <pc:graphicFrameChg chg="del">
          <ac:chgData name="Matthew Calligaro" userId="9c1e9647689a123b" providerId="LiveId" clId="{F2CEB703-3C5A-480D-B6D3-EB1D59B67FC5}" dt="2020-07-28T17:15:12.863" v="43133" actId="478"/>
          <ac:graphicFrameMkLst>
            <pc:docMk/>
            <pc:sldMk cId="751613219" sldId="384"/>
            <ac:graphicFrameMk id="10" creationId="{FAE919A0-34FE-480F-993C-D7D41BD6D20B}"/>
          </ac:graphicFrameMkLst>
        </pc:graphicFrameChg>
        <pc:graphicFrameChg chg="add mod modGraphic">
          <ac:chgData name="Matthew Calligaro" userId="9c1e9647689a123b" providerId="LiveId" clId="{F2CEB703-3C5A-480D-B6D3-EB1D59B67FC5}" dt="2020-07-28T17:15:33.506" v="43138" actId="207"/>
          <ac:graphicFrameMkLst>
            <pc:docMk/>
            <pc:sldMk cId="751613219" sldId="384"/>
            <ac:graphicFrameMk id="16" creationId="{C766F3F8-68BC-4F14-9C98-FE5CFDE64770}"/>
          </ac:graphicFrameMkLst>
        </pc:graphicFrameChg>
      </pc:sldChg>
      <pc:sldChg chg="addSp modSp add del mod ord">
        <pc:chgData name="Matthew Calligaro" userId="9c1e9647689a123b" providerId="LiveId" clId="{F2CEB703-3C5A-480D-B6D3-EB1D59B67FC5}" dt="2020-07-28T19:42:55.533" v="43492" actId="47"/>
        <pc:sldMkLst>
          <pc:docMk/>
          <pc:sldMk cId="3078658395" sldId="385"/>
        </pc:sldMkLst>
        <pc:spChg chg="mod">
          <ac:chgData name="Matthew Calligaro" userId="9c1e9647689a123b" providerId="LiveId" clId="{F2CEB703-3C5A-480D-B6D3-EB1D59B67FC5}" dt="2020-07-28T17:15:47.067" v="43155" actId="20577"/>
          <ac:spMkLst>
            <pc:docMk/>
            <pc:sldMk cId="3078658395" sldId="385"/>
            <ac:spMk id="15" creationId="{D9B59037-DE54-4186-9C76-2F5541E74157}"/>
          </ac:spMkLst>
        </pc:spChg>
        <pc:spChg chg="add mod">
          <ac:chgData name="Matthew Calligaro" userId="9c1e9647689a123b" providerId="LiveId" clId="{F2CEB703-3C5A-480D-B6D3-EB1D59B67FC5}" dt="2020-07-28T17:50:19.148" v="43230" actId="1076"/>
          <ac:spMkLst>
            <pc:docMk/>
            <pc:sldMk cId="3078658395" sldId="385"/>
            <ac:spMk id="18" creationId="{CCCF0C91-BF1E-4CF0-8E04-2391F5C06D87}"/>
          </ac:spMkLst>
        </pc:spChg>
        <pc:graphicFrameChg chg="modGraphic">
          <ac:chgData name="Matthew Calligaro" userId="9c1e9647689a123b" providerId="LiveId" clId="{F2CEB703-3C5A-480D-B6D3-EB1D59B67FC5}" dt="2020-07-28T17:16:19.222" v="43158" actId="207"/>
          <ac:graphicFrameMkLst>
            <pc:docMk/>
            <pc:sldMk cId="3078658395" sldId="385"/>
            <ac:graphicFrameMk id="3" creationId="{32BF49C9-6A52-4F61-9737-1B7F2E69F42F}"/>
          </ac:graphicFrameMkLst>
        </pc:graphicFrameChg>
      </pc:sldChg>
      <pc:sldChg chg="modSp add del mod">
        <pc:chgData name="Matthew Calligaro" userId="9c1e9647689a123b" providerId="LiveId" clId="{F2CEB703-3C5A-480D-B6D3-EB1D59B67FC5}" dt="2020-07-28T19:42:55.533" v="43492" actId="47"/>
        <pc:sldMkLst>
          <pc:docMk/>
          <pc:sldMk cId="762256767" sldId="386"/>
        </pc:sldMkLst>
        <pc:spChg chg="mod">
          <ac:chgData name="Matthew Calligaro" userId="9c1e9647689a123b" providerId="LiveId" clId="{F2CEB703-3C5A-480D-B6D3-EB1D59B67FC5}" dt="2020-07-28T17:54:02.033" v="43261" actId="404"/>
          <ac:spMkLst>
            <pc:docMk/>
            <pc:sldMk cId="762256767" sldId="386"/>
            <ac:spMk id="15" creationId="{D9B59037-DE54-4186-9C76-2F5541E74157}"/>
          </ac:spMkLst>
        </pc:spChg>
      </pc:sldChg>
      <pc:sldChg chg="modSp add del mod">
        <pc:chgData name="Matthew Calligaro" userId="9c1e9647689a123b" providerId="LiveId" clId="{F2CEB703-3C5A-480D-B6D3-EB1D59B67FC5}" dt="2020-07-28T19:54:08.884" v="43590" actId="2696"/>
        <pc:sldMkLst>
          <pc:docMk/>
          <pc:sldMk cId="4226722980" sldId="387"/>
        </pc:sldMkLst>
        <pc:graphicFrameChg chg="modGraphic">
          <ac:chgData name="Matthew Calligaro" userId="9c1e9647689a123b" providerId="LiveId" clId="{F2CEB703-3C5A-480D-B6D3-EB1D59B67FC5}" dt="2020-07-28T17:55:15.782" v="43264" actId="6549"/>
          <ac:graphicFrameMkLst>
            <pc:docMk/>
            <pc:sldMk cId="4226722980" sldId="387"/>
            <ac:graphicFrameMk id="10" creationId="{FAE919A0-34FE-480F-993C-D7D41BD6D20B}"/>
          </ac:graphicFrameMkLst>
        </pc:graphicFrameChg>
      </pc:sldChg>
      <pc:sldChg chg="addSp modSp add del mod ord">
        <pc:chgData name="Matthew Calligaro" userId="9c1e9647689a123b" providerId="LiveId" clId="{F2CEB703-3C5A-480D-B6D3-EB1D59B67FC5}" dt="2020-07-28T19:42:55.533" v="43492" actId="47"/>
        <pc:sldMkLst>
          <pc:docMk/>
          <pc:sldMk cId="593360791" sldId="388"/>
        </pc:sldMkLst>
        <pc:spChg chg="add mod">
          <ac:chgData name="Matthew Calligaro" userId="9c1e9647689a123b" providerId="LiveId" clId="{F2CEB703-3C5A-480D-B6D3-EB1D59B67FC5}" dt="2020-07-28T17:56:22.554" v="43271"/>
          <ac:spMkLst>
            <pc:docMk/>
            <pc:sldMk cId="593360791" sldId="388"/>
            <ac:spMk id="15" creationId="{F45AEA77-6551-41F5-9787-4F9308EB54EA}"/>
          </ac:spMkLst>
        </pc:spChg>
        <pc:graphicFrameChg chg="modGraphic">
          <ac:chgData name="Matthew Calligaro" userId="9c1e9647689a123b" providerId="LiveId" clId="{F2CEB703-3C5A-480D-B6D3-EB1D59B67FC5}" dt="2020-07-28T17:55:41.112" v="43268" actId="207"/>
          <ac:graphicFrameMkLst>
            <pc:docMk/>
            <pc:sldMk cId="593360791" sldId="388"/>
            <ac:graphicFrameMk id="10" creationId="{FAE919A0-34FE-480F-993C-D7D41BD6D20B}"/>
          </ac:graphicFrameMkLst>
        </pc:graphicFrameChg>
      </pc:sldChg>
      <pc:sldChg chg="delSp modSp add del mod ord">
        <pc:chgData name="Matthew Calligaro" userId="9c1e9647689a123b" providerId="LiveId" clId="{F2CEB703-3C5A-480D-B6D3-EB1D59B67FC5}" dt="2020-07-28T18:46:44.479" v="43293" actId="47"/>
        <pc:sldMkLst>
          <pc:docMk/>
          <pc:sldMk cId="995927665" sldId="389"/>
        </pc:sldMkLst>
        <pc:spChg chg="del mod">
          <ac:chgData name="Matthew Calligaro" userId="9c1e9647689a123b" providerId="LiveId" clId="{F2CEB703-3C5A-480D-B6D3-EB1D59B67FC5}" dt="2020-07-28T18:46:39.407" v="43292" actId="21"/>
          <ac:spMkLst>
            <pc:docMk/>
            <pc:sldMk cId="995927665" sldId="389"/>
            <ac:spMk id="15" creationId="{F45AEA77-6551-41F5-9787-4F9308EB54EA}"/>
          </ac:spMkLst>
        </pc:spChg>
        <pc:graphicFrameChg chg="modGraphic">
          <ac:chgData name="Matthew Calligaro" userId="9c1e9647689a123b" providerId="LiveId" clId="{F2CEB703-3C5A-480D-B6D3-EB1D59B67FC5}" dt="2020-07-28T18:46:29.613" v="43290" actId="6549"/>
          <ac:graphicFrameMkLst>
            <pc:docMk/>
            <pc:sldMk cId="995927665" sldId="389"/>
            <ac:graphicFrameMk id="10" creationId="{FAE919A0-34FE-480F-993C-D7D41BD6D20B}"/>
          </ac:graphicFrameMkLst>
        </pc:graphicFrameChg>
      </pc:sldChg>
      <pc:sldChg chg="addSp modSp add del mod ord">
        <pc:chgData name="Matthew Calligaro" userId="9c1e9647689a123b" providerId="LiveId" clId="{F2CEB703-3C5A-480D-B6D3-EB1D59B67FC5}" dt="2020-07-28T18:55:09.182" v="43391" actId="47"/>
        <pc:sldMkLst>
          <pc:docMk/>
          <pc:sldMk cId="2978495408" sldId="389"/>
        </pc:sldMkLst>
        <pc:spChg chg="add mod">
          <ac:chgData name="Matthew Calligaro" userId="9c1e9647689a123b" providerId="LiveId" clId="{F2CEB703-3C5A-480D-B6D3-EB1D59B67FC5}" dt="2020-07-28T18:55:03.749" v="43390" actId="20577"/>
          <ac:spMkLst>
            <pc:docMk/>
            <pc:sldMk cId="2978495408" sldId="389"/>
            <ac:spMk id="15" creationId="{7C48D580-B108-428E-B51E-540B25AE2D57}"/>
          </ac:spMkLst>
        </pc:spChg>
        <pc:graphicFrameChg chg="modGraphic">
          <ac:chgData name="Matthew Calligaro" userId="9c1e9647689a123b" providerId="LiveId" clId="{F2CEB703-3C5A-480D-B6D3-EB1D59B67FC5}" dt="2020-07-28T18:54:59.497" v="43371" actId="207"/>
          <ac:graphicFrameMkLst>
            <pc:docMk/>
            <pc:sldMk cId="2978495408" sldId="389"/>
            <ac:graphicFrameMk id="10" creationId="{FAE919A0-34FE-480F-993C-D7D41BD6D20B}"/>
          </ac:graphicFrameMkLst>
        </pc:graphicFrameChg>
      </pc:sldChg>
      <pc:sldChg chg="addSp modSp add mod ord">
        <pc:chgData name="Matthew Calligaro" userId="9c1e9647689a123b" providerId="LiveId" clId="{F2CEB703-3C5A-480D-B6D3-EB1D59B67FC5}" dt="2020-07-28T19:38:03.661" v="43467" actId="207"/>
        <pc:sldMkLst>
          <pc:docMk/>
          <pc:sldMk cId="3182443593" sldId="389"/>
        </pc:sldMkLst>
        <pc:spChg chg="add mod">
          <ac:chgData name="Matthew Calligaro" userId="9c1e9647689a123b" providerId="LiveId" clId="{F2CEB703-3C5A-480D-B6D3-EB1D59B67FC5}" dt="2020-07-28T19:36:44.688" v="43463" actId="20577"/>
          <ac:spMkLst>
            <pc:docMk/>
            <pc:sldMk cId="3182443593" sldId="389"/>
            <ac:spMk id="15" creationId="{6589BE99-C2A1-4FC8-A7F6-A39FC8338950}"/>
          </ac:spMkLst>
        </pc:spChg>
        <pc:graphicFrameChg chg="modGraphic">
          <ac:chgData name="Matthew Calligaro" userId="9c1e9647689a123b" providerId="LiveId" clId="{F2CEB703-3C5A-480D-B6D3-EB1D59B67FC5}" dt="2020-07-28T19:38:03.661" v="43467" actId="207"/>
          <ac:graphicFrameMkLst>
            <pc:docMk/>
            <pc:sldMk cId="3182443593" sldId="389"/>
            <ac:graphicFrameMk id="3" creationId="{32BF49C9-6A52-4F61-9737-1B7F2E69F42F}"/>
          </ac:graphicFrameMkLst>
        </pc:graphicFrameChg>
        <pc:graphicFrameChg chg="modGraphic">
          <ac:chgData name="Matthew Calligaro" userId="9c1e9647689a123b" providerId="LiveId" clId="{F2CEB703-3C5A-480D-B6D3-EB1D59B67FC5}" dt="2020-07-28T19:37:58.909" v="43466" actId="207"/>
          <ac:graphicFrameMkLst>
            <pc:docMk/>
            <pc:sldMk cId="3182443593" sldId="389"/>
            <ac:graphicFrameMk id="10" creationId="{FAE919A0-34FE-480F-993C-D7D41BD6D20B}"/>
          </ac:graphicFrameMkLst>
        </pc:graphicFrameChg>
        <pc:graphicFrameChg chg="modGraphic">
          <ac:chgData name="Matthew Calligaro" userId="9c1e9647689a123b" providerId="LiveId" clId="{F2CEB703-3C5A-480D-B6D3-EB1D59B67FC5}" dt="2020-07-28T19:37:42.654" v="43465" actId="207"/>
          <ac:graphicFrameMkLst>
            <pc:docMk/>
            <pc:sldMk cId="3182443593" sldId="389"/>
            <ac:graphicFrameMk id="11" creationId="{4FE49498-5AA3-48B3-9985-7C75B1A79103}"/>
          </ac:graphicFrameMkLst>
        </pc:graphicFrameChg>
      </pc:sldChg>
      <pc:sldChg chg="add del">
        <pc:chgData name="Matthew Calligaro" userId="9c1e9647689a123b" providerId="LiveId" clId="{F2CEB703-3C5A-480D-B6D3-EB1D59B67FC5}" dt="2020-07-28T18:54:59.901" v="43372"/>
        <pc:sldMkLst>
          <pc:docMk/>
          <pc:sldMk cId="1388443393" sldId="390"/>
        </pc:sldMkLst>
      </pc:sldChg>
      <pc:sldChg chg="addSp modSp add mod ord">
        <pc:chgData name="Matthew Calligaro" userId="9c1e9647689a123b" providerId="LiveId" clId="{F2CEB703-3C5A-480D-B6D3-EB1D59B67FC5}" dt="2020-07-28T19:42:31.683" v="43491" actId="1036"/>
        <pc:sldMkLst>
          <pc:docMk/>
          <pc:sldMk cId="3287996259" sldId="390"/>
        </pc:sldMkLst>
        <pc:spChg chg="add mod">
          <ac:chgData name="Matthew Calligaro" userId="9c1e9647689a123b" providerId="LiveId" clId="{F2CEB703-3C5A-480D-B6D3-EB1D59B67FC5}" dt="2020-07-28T19:42:31.683" v="43491" actId="1036"/>
          <ac:spMkLst>
            <pc:docMk/>
            <pc:sldMk cId="3287996259" sldId="390"/>
            <ac:spMk id="15" creationId="{6F7DB8FB-B6CA-4B29-BBA5-7079C6C3B832}"/>
          </ac:spMkLst>
        </pc:spChg>
        <pc:graphicFrameChg chg="modGraphic">
          <ac:chgData name="Matthew Calligaro" userId="9c1e9647689a123b" providerId="LiveId" clId="{F2CEB703-3C5A-480D-B6D3-EB1D59B67FC5}" dt="2020-07-28T19:41:52.094" v="43481" actId="207"/>
          <ac:graphicFrameMkLst>
            <pc:docMk/>
            <pc:sldMk cId="3287996259" sldId="390"/>
            <ac:graphicFrameMk id="3" creationId="{32BF49C9-6A52-4F61-9737-1B7F2E69F42F}"/>
          </ac:graphicFrameMkLst>
        </pc:graphicFrameChg>
        <pc:graphicFrameChg chg="modGraphic">
          <ac:chgData name="Matthew Calligaro" userId="9c1e9647689a123b" providerId="LiveId" clId="{F2CEB703-3C5A-480D-B6D3-EB1D59B67FC5}" dt="2020-07-28T19:41:54.550" v="43482" actId="207"/>
          <ac:graphicFrameMkLst>
            <pc:docMk/>
            <pc:sldMk cId="3287996259" sldId="390"/>
            <ac:graphicFrameMk id="10" creationId="{FAE919A0-34FE-480F-993C-D7D41BD6D20B}"/>
          </ac:graphicFrameMkLst>
        </pc:graphicFrameChg>
        <pc:graphicFrameChg chg="modGraphic">
          <ac:chgData name="Matthew Calligaro" userId="9c1e9647689a123b" providerId="LiveId" clId="{F2CEB703-3C5A-480D-B6D3-EB1D59B67FC5}" dt="2020-07-28T19:41:41.862" v="43479" actId="207"/>
          <ac:graphicFrameMkLst>
            <pc:docMk/>
            <pc:sldMk cId="3287996259" sldId="390"/>
            <ac:graphicFrameMk id="11" creationId="{4FE49498-5AA3-48B3-9985-7C75B1A79103}"/>
          </ac:graphicFrameMkLst>
        </pc:graphicFrameChg>
      </pc:sldChg>
      <pc:sldChg chg="modSp add mod">
        <pc:chgData name="Matthew Calligaro" userId="9c1e9647689a123b" providerId="LiveId" clId="{F2CEB703-3C5A-480D-B6D3-EB1D59B67FC5}" dt="2020-07-30T16:28:36.876" v="43797" actId="20577"/>
        <pc:sldMkLst>
          <pc:docMk/>
          <pc:sldMk cId="349856918" sldId="391"/>
        </pc:sldMkLst>
        <pc:spChg chg="mod">
          <ac:chgData name="Matthew Calligaro" userId="9c1e9647689a123b" providerId="LiveId" clId="{F2CEB703-3C5A-480D-B6D3-EB1D59B67FC5}" dt="2020-07-30T16:28:36.876" v="43797" actId="20577"/>
          <ac:spMkLst>
            <pc:docMk/>
            <pc:sldMk cId="349856918" sldId="391"/>
            <ac:spMk id="15" creationId="{6F7DB8FB-B6CA-4B29-BBA5-7079C6C3B832}"/>
          </ac:spMkLst>
        </pc:spChg>
        <pc:graphicFrameChg chg="modGraphic">
          <ac:chgData name="Matthew Calligaro" userId="9c1e9647689a123b" providerId="LiveId" clId="{F2CEB703-3C5A-480D-B6D3-EB1D59B67FC5}" dt="2020-07-30T16:27:38.085" v="43694" actId="207"/>
          <ac:graphicFrameMkLst>
            <pc:docMk/>
            <pc:sldMk cId="349856918" sldId="391"/>
            <ac:graphicFrameMk id="10" creationId="{FAE919A0-34FE-480F-993C-D7D41BD6D20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CADE92A-9501-4EC5-86E8-B2B35040988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099" name="Rectangle 3">
            <a:extLst>
              <a:ext uri="{FF2B5EF4-FFF2-40B4-BE49-F238E27FC236}">
                <a16:creationId xmlns:a16="http://schemas.microsoft.com/office/drawing/2014/main" id="{9F27A7EE-5BB7-4356-A164-20503A80AD4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Geneva" charset="0"/>
                <a:cs typeface="+mn-cs"/>
              </a:defRPr>
            </a:lvl1pPr>
          </a:lstStyle>
          <a:p>
            <a:pPr>
              <a:defRPr/>
            </a:pPr>
            <a:endParaRPr lang="en-US"/>
          </a:p>
        </p:txBody>
      </p:sp>
      <p:sp>
        <p:nvSpPr>
          <p:cNvPr id="13316" name="Rectangle 4">
            <a:extLst>
              <a:ext uri="{FF2B5EF4-FFF2-40B4-BE49-F238E27FC236}">
                <a16:creationId xmlns:a16="http://schemas.microsoft.com/office/drawing/2014/main" id="{08E019CA-07EA-43F6-BD2A-AAA037FE83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1F32BB4-9921-43D1-B70F-8D216E0FDF7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B366F9F3-0E83-4BA9-8B12-4DBE6F1D6337}"/>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103" name="Rectangle 7">
            <a:extLst>
              <a:ext uri="{FF2B5EF4-FFF2-40B4-BE49-F238E27FC236}">
                <a16:creationId xmlns:a16="http://schemas.microsoft.com/office/drawing/2014/main" id="{4ABF2FDD-2564-4EDB-A111-864D4081EC8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5B7F926-AD69-41E3-AA42-0D4A778556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400"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47</a:t>
            </a:fld>
            <a:endParaRPr lang="en-US" altLang="en-US"/>
          </a:p>
        </p:txBody>
      </p:sp>
    </p:spTree>
    <p:extLst>
      <p:ext uri="{BB962C8B-B14F-4D97-AF65-F5344CB8AC3E}">
        <p14:creationId xmlns:p14="http://schemas.microsoft.com/office/powerpoint/2010/main" val="81361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56</a:t>
            </a:fld>
            <a:endParaRPr lang="en-US" altLang="en-US"/>
          </a:p>
        </p:txBody>
      </p:sp>
    </p:spTree>
    <p:extLst>
      <p:ext uri="{BB962C8B-B14F-4D97-AF65-F5344CB8AC3E}">
        <p14:creationId xmlns:p14="http://schemas.microsoft.com/office/powerpoint/2010/main" val="30755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48</a:t>
            </a:fld>
            <a:endParaRPr lang="en-US" altLang="en-US"/>
          </a:p>
        </p:txBody>
      </p:sp>
    </p:spTree>
    <p:extLst>
      <p:ext uri="{BB962C8B-B14F-4D97-AF65-F5344CB8AC3E}">
        <p14:creationId xmlns:p14="http://schemas.microsoft.com/office/powerpoint/2010/main" val="4159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49</a:t>
            </a:fld>
            <a:endParaRPr lang="en-US" altLang="en-US"/>
          </a:p>
        </p:txBody>
      </p:sp>
    </p:spTree>
    <p:extLst>
      <p:ext uri="{BB962C8B-B14F-4D97-AF65-F5344CB8AC3E}">
        <p14:creationId xmlns:p14="http://schemas.microsoft.com/office/powerpoint/2010/main" val="116030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50</a:t>
            </a:fld>
            <a:endParaRPr lang="en-US" altLang="en-US"/>
          </a:p>
        </p:txBody>
      </p:sp>
    </p:spTree>
    <p:extLst>
      <p:ext uri="{BB962C8B-B14F-4D97-AF65-F5344CB8AC3E}">
        <p14:creationId xmlns:p14="http://schemas.microsoft.com/office/powerpoint/2010/main" val="43350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51</a:t>
            </a:fld>
            <a:endParaRPr lang="en-US" altLang="en-US"/>
          </a:p>
        </p:txBody>
      </p:sp>
    </p:spTree>
    <p:extLst>
      <p:ext uri="{BB962C8B-B14F-4D97-AF65-F5344CB8AC3E}">
        <p14:creationId xmlns:p14="http://schemas.microsoft.com/office/powerpoint/2010/main" val="111107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52</a:t>
            </a:fld>
            <a:endParaRPr lang="en-US" altLang="en-US"/>
          </a:p>
        </p:txBody>
      </p:sp>
    </p:spTree>
    <p:extLst>
      <p:ext uri="{BB962C8B-B14F-4D97-AF65-F5344CB8AC3E}">
        <p14:creationId xmlns:p14="http://schemas.microsoft.com/office/powerpoint/2010/main" val="132063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53</a:t>
            </a:fld>
            <a:endParaRPr lang="en-US" altLang="en-US"/>
          </a:p>
        </p:txBody>
      </p:sp>
    </p:spTree>
    <p:extLst>
      <p:ext uri="{BB962C8B-B14F-4D97-AF65-F5344CB8AC3E}">
        <p14:creationId xmlns:p14="http://schemas.microsoft.com/office/powerpoint/2010/main" val="118163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54</a:t>
            </a:fld>
            <a:endParaRPr lang="en-US" altLang="en-US"/>
          </a:p>
        </p:txBody>
      </p:sp>
    </p:spTree>
    <p:extLst>
      <p:ext uri="{BB962C8B-B14F-4D97-AF65-F5344CB8AC3E}">
        <p14:creationId xmlns:p14="http://schemas.microsoft.com/office/powerpoint/2010/main" val="7000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55</a:t>
            </a:fld>
            <a:endParaRPr lang="en-US" altLang="en-US"/>
          </a:p>
        </p:txBody>
      </p:sp>
    </p:spTree>
    <p:extLst>
      <p:ext uri="{BB962C8B-B14F-4D97-AF65-F5344CB8AC3E}">
        <p14:creationId xmlns:p14="http://schemas.microsoft.com/office/powerpoint/2010/main" val="177404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C9774E21-9446-48CC-9E9C-78DC9E0A2F6C}"/>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258E3C0-DC05-459C-99C2-15D15C3AB046}" type="slidenum">
              <a:rPr lang="en-US" altLang="en-US" smtClean="0"/>
              <a:pPr>
                <a:defRPr/>
              </a:pPr>
              <a:t>‹#›</a:t>
            </a:fld>
            <a:endParaRPr lang="en-US" altLang="en-US"/>
          </a:p>
        </p:txBody>
      </p:sp>
    </p:spTree>
    <p:extLst>
      <p:ext uri="{BB962C8B-B14F-4D97-AF65-F5344CB8AC3E}">
        <p14:creationId xmlns:p14="http://schemas.microsoft.com/office/powerpoint/2010/main" val="380278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D6BBA1F-D281-4BE3-8929-EA6379B37ADF}"/>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EB617040-F0AB-4651-8D2F-73B14F15E102}" type="slidenum">
              <a:rPr lang="en-US" altLang="en-US" smtClean="0"/>
              <a:pPr>
                <a:defRPr/>
              </a:pPr>
              <a:t>‹#›</a:t>
            </a:fld>
            <a:endParaRPr lang="en-US" altLang="en-US"/>
          </a:p>
        </p:txBody>
      </p:sp>
    </p:spTree>
    <p:extLst>
      <p:ext uri="{BB962C8B-B14F-4D97-AF65-F5344CB8AC3E}">
        <p14:creationId xmlns:p14="http://schemas.microsoft.com/office/powerpoint/2010/main" val="263564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2375" y="730250"/>
            <a:ext cx="1828800" cy="5365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5975" y="730250"/>
            <a:ext cx="5334000" cy="5365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4C602C-96BA-40FF-BC8E-4400631EEA0A}"/>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A1CE02C-A680-4617-81AF-D6BB01A41975}" type="slidenum">
              <a:rPr lang="en-US" altLang="en-US" smtClean="0"/>
              <a:pPr>
                <a:defRPr/>
              </a:pPr>
              <a:t>‹#›</a:t>
            </a:fld>
            <a:endParaRPr lang="en-US" altLang="en-US"/>
          </a:p>
        </p:txBody>
      </p:sp>
    </p:spTree>
    <p:extLst>
      <p:ext uri="{BB962C8B-B14F-4D97-AF65-F5344CB8AC3E}">
        <p14:creationId xmlns:p14="http://schemas.microsoft.com/office/powerpoint/2010/main" val="188614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018110-7F9E-472B-B675-FE52435F40C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41DE890-B05E-46F0-AF10-0232F9943B89}" type="slidenum">
              <a:rPr lang="en-US" altLang="en-US" smtClean="0"/>
              <a:pPr>
                <a:defRPr/>
              </a:pPr>
              <a:t>‹#›</a:t>
            </a:fld>
            <a:endParaRPr lang="en-US" altLang="en-US"/>
          </a:p>
        </p:txBody>
      </p:sp>
    </p:spTree>
    <p:extLst>
      <p:ext uri="{BB962C8B-B14F-4D97-AF65-F5344CB8AC3E}">
        <p14:creationId xmlns:p14="http://schemas.microsoft.com/office/powerpoint/2010/main" val="307675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60DBD5C7-AA9E-4BA5-A38A-533CB97D92D9}"/>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F704D2B8-B6D6-4718-83FE-555613AC6A5A}" type="slidenum">
              <a:rPr lang="en-US" altLang="en-US" smtClean="0"/>
              <a:pPr>
                <a:defRPr/>
              </a:pPr>
              <a:t>‹#›</a:t>
            </a:fld>
            <a:endParaRPr lang="en-US" altLang="en-US"/>
          </a:p>
        </p:txBody>
      </p:sp>
    </p:spTree>
    <p:extLst>
      <p:ext uri="{BB962C8B-B14F-4D97-AF65-F5344CB8AC3E}">
        <p14:creationId xmlns:p14="http://schemas.microsoft.com/office/powerpoint/2010/main" val="324160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5975" y="1981200"/>
            <a:ext cx="3533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2150" y="1981200"/>
            <a:ext cx="35353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FB25C7-6D48-43F3-9EA1-69B4D5C2A7A0}"/>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192213B0-D913-4F29-BDCD-896CE68514B9}" type="slidenum">
              <a:rPr lang="en-US" altLang="en-US" smtClean="0"/>
              <a:pPr>
                <a:defRPr/>
              </a:pPr>
              <a:t>‹#›</a:t>
            </a:fld>
            <a:endParaRPr lang="en-US" altLang="en-US"/>
          </a:p>
        </p:txBody>
      </p:sp>
    </p:spTree>
    <p:extLst>
      <p:ext uri="{BB962C8B-B14F-4D97-AF65-F5344CB8AC3E}">
        <p14:creationId xmlns:p14="http://schemas.microsoft.com/office/powerpoint/2010/main" val="277859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782F7CA-8B4F-4F9D-92E7-049F2A1BDD1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3F5A6583-E01C-4854-935D-686286BF2BE1}" type="slidenum">
              <a:rPr lang="en-US" altLang="en-US" smtClean="0"/>
              <a:pPr>
                <a:defRPr/>
              </a:pPr>
              <a:t>‹#›</a:t>
            </a:fld>
            <a:endParaRPr lang="en-US" altLang="en-US"/>
          </a:p>
        </p:txBody>
      </p:sp>
    </p:spTree>
    <p:extLst>
      <p:ext uri="{BB962C8B-B14F-4D97-AF65-F5344CB8AC3E}">
        <p14:creationId xmlns:p14="http://schemas.microsoft.com/office/powerpoint/2010/main" val="347727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8AE27D4-4BCD-41D0-BC26-5D8AD06A0FB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5F1218CC-56C3-4B1D-A2EB-A2F6B4145732}" type="slidenum">
              <a:rPr lang="en-US" altLang="en-US" smtClean="0"/>
              <a:pPr>
                <a:defRPr/>
              </a:pPr>
              <a:t>‹#›</a:t>
            </a:fld>
            <a:endParaRPr lang="en-US" altLang="en-US"/>
          </a:p>
        </p:txBody>
      </p:sp>
    </p:spTree>
    <p:extLst>
      <p:ext uri="{BB962C8B-B14F-4D97-AF65-F5344CB8AC3E}">
        <p14:creationId xmlns:p14="http://schemas.microsoft.com/office/powerpoint/2010/main" val="13537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B25F6-DC12-42AC-A1AD-E5A588401B4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CD1A4B8D-576B-46A3-8FC0-465918B0F9D9}" type="slidenum">
              <a:rPr lang="en-US" altLang="en-US" smtClean="0"/>
              <a:pPr>
                <a:defRPr/>
              </a:pPr>
              <a:t>‹#›</a:t>
            </a:fld>
            <a:endParaRPr lang="en-US" altLang="en-US"/>
          </a:p>
        </p:txBody>
      </p:sp>
    </p:spTree>
    <p:extLst>
      <p:ext uri="{BB962C8B-B14F-4D97-AF65-F5344CB8AC3E}">
        <p14:creationId xmlns:p14="http://schemas.microsoft.com/office/powerpoint/2010/main" val="321928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9ACE1FA-1F78-4FCE-A017-A9210B9C62D2}"/>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73A575A0-EA01-49AD-8E4F-259B1001FA42}" type="slidenum">
              <a:rPr lang="en-US" altLang="en-US" smtClean="0"/>
              <a:pPr>
                <a:defRPr/>
              </a:pPr>
              <a:t>‹#›</a:t>
            </a:fld>
            <a:endParaRPr lang="en-US" altLang="en-US"/>
          </a:p>
        </p:txBody>
      </p:sp>
    </p:spTree>
    <p:extLst>
      <p:ext uri="{BB962C8B-B14F-4D97-AF65-F5344CB8AC3E}">
        <p14:creationId xmlns:p14="http://schemas.microsoft.com/office/powerpoint/2010/main" val="329730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9DA695B-99F8-4E2F-B1DF-D48C70BD25F8}"/>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EDB4EA4-C9CC-4E97-AB10-8FBD6AA5B021}" type="slidenum">
              <a:rPr lang="en-US" altLang="en-US" smtClean="0"/>
              <a:pPr>
                <a:defRPr/>
              </a:pPr>
              <a:t>‹#›</a:t>
            </a:fld>
            <a:endParaRPr lang="en-US" altLang="en-US"/>
          </a:p>
        </p:txBody>
      </p:sp>
    </p:spTree>
    <p:extLst>
      <p:ext uri="{BB962C8B-B14F-4D97-AF65-F5344CB8AC3E}">
        <p14:creationId xmlns:p14="http://schemas.microsoft.com/office/powerpoint/2010/main" val="165464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DD5D9E-F202-4097-ACE0-2AE25953593F}"/>
              </a:ext>
            </a:extLst>
          </p:cNvPr>
          <p:cNvSpPr>
            <a:spLocks noGrp="1" noChangeArrowheads="1"/>
          </p:cNvSpPr>
          <p:nvPr>
            <p:ph type="title"/>
          </p:nvPr>
        </p:nvSpPr>
        <p:spPr bwMode="auto">
          <a:xfrm>
            <a:off x="1023938" y="730250"/>
            <a:ext cx="7107237"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7A53F93-CE57-451F-AA52-3A2E503F4CCD}"/>
              </a:ext>
            </a:extLst>
          </p:cNvPr>
          <p:cNvSpPr>
            <a:spLocks noGrp="1" noChangeArrowheads="1"/>
          </p:cNvSpPr>
          <p:nvPr>
            <p:ph type="body" idx="1"/>
          </p:nvPr>
        </p:nvSpPr>
        <p:spPr bwMode="auto">
          <a:xfrm>
            <a:off x="815975" y="1981200"/>
            <a:ext cx="7221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8">
            <a:extLst>
              <a:ext uri="{FF2B5EF4-FFF2-40B4-BE49-F238E27FC236}">
                <a16:creationId xmlns:a16="http://schemas.microsoft.com/office/drawing/2014/main" id="{DA40FA46-FED6-4761-B96C-325158BEB06B}"/>
              </a:ext>
            </a:extLst>
          </p:cNvPr>
          <p:cNvSpPr>
            <a:spLocks noChangeShapeType="1"/>
          </p:cNvSpPr>
          <p:nvPr/>
        </p:nvSpPr>
        <p:spPr bwMode="auto">
          <a:xfrm>
            <a:off x="1143000" y="5757863"/>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9" name="Line 9">
            <a:extLst>
              <a:ext uri="{FF2B5EF4-FFF2-40B4-BE49-F238E27FC236}">
                <a16:creationId xmlns:a16="http://schemas.microsoft.com/office/drawing/2014/main" id="{648A8355-1940-478D-BBEA-54AFF2BD44A6}"/>
              </a:ext>
            </a:extLst>
          </p:cNvPr>
          <p:cNvSpPr>
            <a:spLocks noChangeShapeType="1"/>
          </p:cNvSpPr>
          <p:nvPr/>
        </p:nvSpPr>
        <p:spPr bwMode="auto">
          <a:xfrm>
            <a:off x="1143000" y="1524000"/>
            <a:ext cx="6858000" cy="0"/>
          </a:xfrm>
          <a:prstGeom prst="line">
            <a:avLst/>
          </a:prstGeom>
          <a:noFill/>
          <a:ln w="635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Rectangle 13">
            <a:extLst>
              <a:ext uri="{FF2B5EF4-FFF2-40B4-BE49-F238E27FC236}">
                <a16:creationId xmlns:a16="http://schemas.microsoft.com/office/drawing/2014/main" id="{EA9046A7-0FFE-43FE-A4E8-C88B83232B57}"/>
              </a:ext>
            </a:extLst>
          </p:cNvPr>
          <p:cNvSpPr>
            <a:spLocks noGrp="1" noChangeArrowheads="1"/>
          </p:cNvSpPr>
          <p:nvPr>
            <p:ph type="sldNum" sz="quarter" idx="4"/>
          </p:nvPr>
        </p:nvSpPr>
        <p:spPr bwMode="auto">
          <a:xfrm>
            <a:off x="5154613" y="5867400"/>
            <a:ext cx="2617787"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a:defRPr/>
            </a:pPr>
            <a:r>
              <a:rPr lang="en-US" altLang="en-US"/>
              <a:t>Author, Date</a:t>
            </a:r>
          </a:p>
          <a:p>
            <a:pPr>
              <a:defRPr/>
            </a:pPr>
            <a:r>
              <a:rPr lang="en-US" altLang="en-US"/>
              <a:t>Page </a:t>
            </a:r>
            <a:fld id="{E607538B-7764-44F2-A057-EC1DCC349189}" type="slidenum">
              <a:rPr lang="en-US" altLang="en-US" smtClean="0"/>
              <a:pPr>
                <a:defRPr/>
              </a:pPr>
              <a:t>‹#›</a:t>
            </a:fld>
            <a:endParaRPr lang="en-US" altLang="en-US"/>
          </a:p>
        </p:txBody>
      </p:sp>
      <p:pic>
        <p:nvPicPr>
          <p:cNvPr id="1031" name="Picture 2" descr="Untitled-3.tif">
            <a:extLst>
              <a:ext uri="{FF2B5EF4-FFF2-40B4-BE49-F238E27FC236}">
                <a16:creationId xmlns:a16="http://schemas.microsoft.com/office/drawing/2014/main" id="{27DDA7D2-9D0F-4E47-AAE7-246E1F9B63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3000" y="5907088"/>
            <a:ext cx="23622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eaLnBrk="0" fontAlgn="base" hangingPunct="0">
        <a:lnSpc>
          <a:spcPts val="4000"/>
        </a:lnSpc>
        <a:spcBef>
          <a:spcPct val="0"/>
        </a:spcBef>
        <a:spcAft>
          <a:spcPct val="0"/>
        </a:spcAft>
        <a:defRPr sz="34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5pPr>
      <a:lvl6pPr marL="457200" algn="l" rtl="0" eaLnBrk="0" fontAlgn="base" hangingPunct="0">
        <a:lnSpc>
          <a:spcPts val="4000"/>
        </a:lnSpc>
        <a:spcBef>
          <a:spcPct val="0"/>
        </a:spcBef>
        <a:spcAft>
          <a:spcPct val="0"/>
        </a:spcAft>
        <a:defRPr sz="3400" b="1">
          <a:solidFill>
            <a:srgbClr val="993333"/>
          </a:solidFill>
          <a:latin typeface="Arial" charset="0"/>
          <a:ea typeface="Geneva" charset="0"/>
        </a:defRPr>
      </a:lvl6pPr>
      <a:lvl7pPr marL="914400" algn="l" rtl="0" eaLnBrk="0" fontAlgn="base" hangingPunct="0">
        <a:lnSpc>
          <a:spcPts val="4000"/>
        </a:lnSpc>
        <a:spcBef>
          <a:spcPct val="0"/>
        </a:spcBef>
        <a:spcAft>
          <a:spcPct val="0"/>
        </a:spcAft>
        <a:defRPr sz="3400" b="1">
          <a:solidFill>
            <a:srgbClr val="993333"/>
          </a:solidFill>
          <a:latin typeface="Arial" charset="0"/>
          <a:ea typeface="Geneva" charset="0"/>
        </a:defRPr>
      </a:lvl7pPr>
      <a:lvl8pPr marL="1371600" algn="l" rtl="0" eaLnBrk="0" fontAlgn="base" hangingPunct="0">
        <a:lnSpc>
          <a:spcPts val="4000"/>
        </a:lnSpc>
        <a:spcBef>
          <a:spcPct val="0"/>
        </a:spcBef>
        <a:spcAft>
          <a:spcPct val="0"/>
        </a:spcAft>
        <a:defRPr sz="3400" b="1">
          <a:solidFill>
            <a:srgbClr val="993333"/>
          </a:solidFill>
          <a:latin typeface="Arial" charset="0"/>
          <a:ea typeface="Geneva" charset="0"/>
        </a:defRPr>
      </a:lvl8pPr>
      <a:lvl9pPr marL="1828800" algn="l" rtl="0" eaLnBrk="0" fontAlgn="base" hangingPunct="0">
        <a:lnSpc>
          <a:spcPts val="4000"/>
        </a:lnSpc>
        <a:spcBef>
          <a:spcPct val="0"/>
        </a:spcBef>
        <a:spcAft>
          <a:spcPct val="0"/>
        </a:spcAft>
        <a:defRPr sz="3400" b="1">
          <a:solidFill>
            <a:srgbClr val="993333"/>
          </a:solidFill>
          <a:latin typeface="Arial" charset="0"/>
          <a:ea typeface="Geneva" charset="0"/>
        </a:defRPr>
      </a:lvl9pPr>
    </p:titleStyle>
    <p:body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tll-racecar-mn.readthedocs.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ynamic_programmi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Divide-and-conquer_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9B208FE4-19EF-4770-8DC0-17F8D2A715D5}"/>
              </a:ext>
            </a:extLst>
          </p:cNvPr>
          <p:cNvSpPr>
            <a:spLocks noGrp="1" noChangeArrowheads="1"/>
          </p:cNvSpPr>
          <p:nvPr>
            <p:ph type="sldNum" sz="quarter" idx="10"/>
          </p:nvPr>
        </p:nvSpPr>
        <p:spPr>
          <a:xfrm>
            <a:off x="5764214" y="5867400"/>
            <a:ext cx="225107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mj-lt"/>
                <a:cs typeface="Segoe UI Light" panose="020B0502040204020203" pitchFamily="34" charset="0"/>
              </a:rPr>
              <a:t>7/7/2020</a:t>
            </a:r>
          </a:p>
          <a:p>
            <a:pPr algn="r">
              <a:lnSpc>
                <a:spcPct val="100000"/>
              </a:lnSpc>
              <a:spcAft>
                <a:spcPct val="0"/>
              </a:spcAft>
              <a:buClrTx/>
              <a:buFontTx/>
              <a:buNone/>
            </a:pPr>
            <a:r>
              <a:rPr lang="en-US" altLang="en-US" sz="1400" dirty="0">
                <a:latin typeface="+mj-lt"/>
                <a:cs typeface="Segoe UI Light" panose="020B0502040204020203" pitchFamily="34" charset="0"/>
              </a:rPr>
              <a:t>Page </a:t>
            </a:r>
            <a:fld id="{9E4639CE-BBAA-44B6-BD5E-FD76D816CE00}" type="slidenum">
              <a:rPr lang="en-US" altLang="en-US" sz="1400" smtClean="0">
                <a:latin typeface="+mj-lt"/>
                <a:cs typeface="Segoe UI Light" panose="020B0502040204020203" pitchFamily="34" charset="0"/>
              </a:rPr>
              <a:pPr algn="r">
                <a:lnSpc>
                  <a:spcPct val="100000"/>
                </a:lnSpc>
                <a:spcAft>
                  <a:spcPct val="0"/>
                </a:spcAft>
                <a:buClrTx/>
                <a:buFontTx/>
                <a:buNone/>
              </a:pPr>
              <a:t>1</a:t>
            </a:fld>
            <a:endParaRPr lang="en-US" altLang="en-US" sz="1400" dirty="0">
              <a:latin typeface="+mj-lt"/>
              <a:cs typeface="Segoe UI Light" panose="020B0502040204020203" pitchFamily="34" charset="0"/>
            </a:endParaRPr>
          </a:p>
        </p:txBody>
      </p:sp>
      <p:sp>
        <p:nvSpPr>
          <p:cNvPr id="10242" name="Rectangle 2">
            <a:extLst>
              <a:ext uri="{FF2B5EF4-FFF2-40B4-BE49-F238E27FC236}">
                <a16:creationId xmlns:a16="http://schemas.microsoft.com/office/drawing/2014/main" id="{71B25555-BF12-43C0-9010-B79258EB9B1F}"/>
              </a:ext>
            </a:extLst>
          </p:cNvPr>
          <p:cNvSpPr>
            <a:spLocks noGrp="1" noChangeArrowheads="1"/>
          </p:cNvSpPr>
          <p:nvPr>
            <p:ph type="title"/>
          </p:nvPr>
        </p:nvSpPr>
        <p:spPr>
          <a:xfrm>
            <a:off x="1046163" y="762000"/>
            <a:ext cx="7107237" cy="685800"/>
          </a:xfrm>
        </p:spPr>
        <p:txBody>
          <a:bodyPr/>
          <a:lstStyle/>
          <a:p>
            <a:pPr>
              <a:defRPr/>
            </a:pPr>
            <a:r>
              <a:rPr lang="en-US" sz="4400" b="0" dirty="0">
                <a:solidFill>
                  <a:schemeClr val="accent6"/>
                </a:solidFill>
                <a:cs typeface="Segoe UI" panose="020B0502040204020203" pitchFamily="34" charset="0"/>
              </a:rPr>
              <a:t>Welcome back from lunch!</a:t>
            </a:r>
          </a:p>
        </p:txBody>
      </p:sp>
      <p:sp>
        <p:nvSpPr>
          <p:cNvPr id="14340" name="Rectangle 3">
            <a:extLst>
              <a:ext uri="{FF2B5EF4-FFF2-40B4-BE49-F238E27FC236}">
                <a16:creationId xmlns:a16="http://schemas.microsoft.com/office/drawing/2014/main" id="{D20EFF9E-F580-4D08-A8A0-E6A8156757A5}"/>
              </a:ext>
            </a:extLst>
          </p:cNvPr>
          <p:cNvSpPr>
            <a:spLocks noGrp="1" noChangeArrowheads="1"/>
          </p:cNvSpPr>
          <p:nvPr>
            <p:ph type="body" idx="1"/>
          </p:nvPr>
        </p:nvSpPr>
        <p:spPr>
          <a:xfrm>
            <a:off x="1239838" y="1576388"/>
            <a:ext cx="6888162" cy="3059112"/>
          </a:xfrm>
        </p:spPr>
        <p:txBody>
          <a:bodyPr anchor="ctr"/>
          <a:lstStyle/>
          <a:p>
            <a:pPr marL="0" indent="0" algn="ctr">
              <a:lnSpc>
                <a:spcPct val="120000"/>
              </a:lnSpc>
              <a:buFontTx/>
              <a:buNone/>
            </a:pPr>
            <a:r>
              <a:rPr lang="en-US" altLang="en-US" sz="6000" dirty="0">
                <a:latin typeface="+mj-lt"/>
                <a:cs typeface="Segoe UI" panose="020B0502040204020203" pitchFamily="34" charset="0"/>
              </a:rPr>
              <a:t>RACECAR Riddles</a:t>
            </a:r>
          </a:p>
        </p:txBody>
      </p:sp>
      <p:grpSp>
        <p:nvGrpSpPr>
          <p:cNvPr id="14341" name="Logo">
            <a:extLst>
              <a:ext uri="{FF2B5EF4-FFF2-40B4-BE49-F238E27FC236}">
                <a16:creationId xmlns:a16="http://schemas.microsoft.com/office/drawing/2014/main" id="{0AFF54D4-39F8-416E-896A-20B5BA9D131C}"/>
              </a:ext>
            </a:extLst>
          </p:cNvPr>
          <p:cNvGrpSpPr>
            <a:grpSpLocks/>
          </p:cNvGrpSpPr>
          <p:nvPr/>
        </p:nvGrpSpPr>
        <p:grpSpPr bwMode="auto">
          <a:xfrm>
            <a:off x="1066800" y="5834063"/>
            <a:ext cx="3657600" cy="731837"/>
            <a:chOff x="1668651" y="4863893"/>
            <a:chExt cx="3657600" cy="731520"/>
          </a:xfrm>
        </p:grpSpPr>
        <p:sp>
          <p:nvSpPr>
            <p:cNvPr id="14343" name="Rectangle 4">
              <a:extLst>
                <a:ext uri="{FF2B5EF4-FFF2-40B4-BE49-F238E27FC236}">
                  <a16:creationId xmlns:a16="http://schemas.microsoft.com/office/drawing/2014/main" id="{7FF934D0-9C0A-4A13-ABF8-1C0244C07226}"/>
                </a:ext>
              </a:extLst>
            </p:cNvPr>
            <p:cNvSpPr>
              <a:spLocks noChangeArrowheads="1"/>
            </p:cNvSpPr>
            <p:nvPr/>
          </p:nvSpPr>
          <p:spPr bwMode="auto">
            <a:xfrm>
              <a:off x="1668651" y="4863893"/>
              <a:ext cx="3657600" cy="73152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p:pic>
          <p:nvPicPr>
            <p:cNvPr id="14344" name="Picture 2" descr="The MIT Beaver Works logo">
              <a:extLst>
                <a:ext uri="{FF2B5EF4-FFF2-40B4-BE49-F238E27FC236}">
                  <a16:creationId xmlns:a16="http://schemas.microsoft.com/office/drawing/2014/main" id="{67D3652B-0EFF-4487-ADC6-0D0626919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27909"/>
              <a:ext cx="3533141"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2" name="TextBox 1">
            <a:extLst>
              <a:ext uri="{FF2B5EF4-FFF2-40B4-BE49-F238E27FC236}">
                <a16:creationId xmlns:a16="http://schemas.microsoft.com/office/drawing/2014/main" id="{BE5EFBE9-0D29-490A-B098-293B9EB4CD05}"/>
              </a:ext>
            </a:extLst>
          </p:cNvPr>
          <p:cNvSpPr txBox="1">
            <a:spLocks noChangeArrowheads="1"/>
          </p:cNvSpPr>
          <p:nvPr/>
        </p:nvSpPr>
        <p:spPr bwMode="auto">
          <a:xfrm>
            <a:off x="1128712" y="4951313"/>
            <a:ext cx="688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r>
              <a:rPr lang="en-US" altLang="en-US" sz="1600" dirty="0">
                <a:latin typeface="Arial" panose="020B0604020202020204" pitchFamily="34" charset="0"/>
                <a:cs typeface="Arial" panose="020B0604020202020204" pitchFamily="34" charset="0"/>
              </a:rPr>
              <a:t>This lecture is part of the RACECAR-MN introductory robotics course.  You can visit the course webpage at </a:t>
            </a:r>
            <a:r>
              <a:rPr lang="en-US" altLang="en-US" sz="1600" dirty="0">
                <a:latin typeface="Arial" panose="020B0604020202020204" pitchFamily="34" charset="0"/>
                <a:cs typeface="Arial" panose="020B0604020202020204" pitchFamily="34" charset="0"/>
                <a:hlinkClick r:id="rId3"/>
              </a:rPr>
              <a:t>mitll-racecar-mn.readthedocs.io</a:t>
            </a:r>
            <a:r>
              <a:rPr lang="en-US" altLang="en-US" sz="1600" dirty="0">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A singly-linked list is a data structure used to store objects in a line.  Each node contains an element and a pointer to the next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Under the hood, a pointer is just an integer storing a memory address (in this case, the address of the next node).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F06EE7B9-8C55-4507-A5C0-E5B70669155A}"/>
              </a:ext>
            </a:extLst>
          </p:cNvPr>
          <p:cNvSpPr/>
          <p:nvPr/>
        </p:nvSpPr>
        <p:spPr bwMode="auto">
          <a:xfrm>
            <a:off x="9144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24</a:t>
            </a:r>
          </a:p>
        </p:txBody>
      </p:sp>
      <p:sp>
        <p:nvSpPr>
          <p:cNvPr id="10" name="Rectangle 9">
            <a:extLst>
              <a:ext uri="{FF2B5EF4-FFF2-40B4-BE49-F238E27FC236}">
                <a16:creationId xmlns:a16="http://schemas.microsoft.com/office/drawing/2014/main" id="{FA85E720-1677-48A5-82F7-2694728BC99D}"/>
              </a:ext>
            </a:extLst>
          </p:cNvPr>
          <p:cNvSpPr/>
          <p:nvPr/>
        </p:nvSpPr>
        <p:spPr bwMode="auto">
          <a:xfrm>
            <a:off x="27432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11</a:t>
            </a:r>
          </a:p>
        </p:txBody>
      </p:sp>
      <p:cxnSp>
        <p:nvCxnSpPr>
          <p:cNvPr id="5" name="Straight Arrow Connector 4">
            <a:extLst>
              <a:ext uri="{FF2B5EF4-FFF2-40B4-BE49-F238E27FC236}">
                <a16:creationId xmlns:a16="http://schemas.microsoft.com/office/drawing/2014/main" id="{85C79890-DB2B-4689-878D-27C652082448}"/>
              </a:ext>
            </a:extLst>
          </p:cNvPr>
          <p:cNvCxnSpPr>
            <a:stCxn id="3" idx="3"/>
            <a:endCxn id="10" idx="1"/>
          </p:cNvCxnSpPr>
          <p:nvPr/>
        </p:nvCxnSpPr>
        <p:spPr bwMode="auto">
          <a:xfrm>
            <a:off x="2194560" y="280416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1356FB0D-E8BD-487B-8086-E993397F1248}"/>
              </a:ext>
            </a:extLst>
          </p:cNvPr>
          <p:cNvSpPr/>
          <p:nvPr/>
        </p:nvSpPr>
        <p:spPr bwMode="auto">
          <a:xfrm>
            <a:off x="45720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76</a:t>
            </a:r>
          </a:p>
        </p:txBody>
      </p:sp>
      <p:sp>
        <p:nvSpPr>
          <p:cNvPr id="14" name="Rectangle 13">
            <a:extLst>
              <a:ext uri="{FF2B5EF4-FFF2-40B4-BE49-F238E27FC236}">
                <a16:creationId xmlns:a16="http://schemas.microsoft.com/office/drawing/2014/main" id="{99391C37-67CF-4B6A-9FC9-30CC1C59C5DB}"/>
              </a:ext>
            </a:extLst>
          </p:cNvPr>
          <p:cNvSpPr/>
          <p:nvPr/>
        </p:nvSpPr>
        <p:spPr bwMode="auto">
          <a:xfrm>
            <a:off x="64008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29</a:t>
            </a:r>
          </a:p>
        </p:txBody>
      </p:sp>
      <p:cxnSp>
        <p:nvCxnSpPr>
          <p:cNvPr id="15" name="Straight Arrow Connector 14">
            <a:extLst>
              <a:ext uri="{FF2B5EF4-FFF2-40B4-BE49-F238E27FC236}">
                <a16:creationId xmlns:a16="http://schemas.microsoft.com/office/drawing/2014/main" id="{85D0FC47-A9F8-4ECD-AE71-247B304BEBE2}"/>
              </a:ext>
            </a:extLst>
          </p:cNvPr>
          <p:cNvCxnSpPr>
            <a:cxnSpLocks/>
            <a:stCxn id="13" idx="3"/>
            <a:endCxn id="14" idx="1"/>
          </p:cNvCxnSpPr>
          <p:nvPr/>
        </p:nvCxnSpPr>
        <p:spPr bwMode="auto">
          <a:xfrm>
            <a:off x="5852160" y="280416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7B39A2D-C799-4B88-8C4B-5D6BE259F66B}"/>
              </a:ext>
            </a:extLst>
          </p:cNvPr>
          <p:cNvCxnSpPr>
            <a:cxnSpLocks/>
            <a:stCxn id="10" idx="3"/>
            <a:endCxn id="13" idx="1"/>
          </p:cNvCxnSpPr>
          <p:nvPr/>
        </p:nvCxnSpPr>
        <p:spPr bwMode="auto">
          <a:xfrm>
            <a:off x="4023360" y="280416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BBCABBEE-7C41-4EA7-9F2E-3B2B56435306}"/>
              </a:ext>
            </a:extLst>
          </p:cNvPr>
          <p:cNvSpPr/>
          <p:nvPr/>
        </p:nvSpPr>
        <p:spPr bwMode="auto">
          <a:xfrm>
            <a:off x="9144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7548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7548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47548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spTree>
    <p:extLst>
      <p:ext uri="{BB962C8B-B14F-4D97-AF65-F5344CB8AC3E}">
        <p14:creationId xmlns:p14="http://schemas.microsoft.com/office/powerpoint/2010/main" val="35998405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7614" y="2057036"/>
            <a:ext cx="2617786"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2, then 1</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885359129"/>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507826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7614" y="2438400"/>
            <a:ext cx="2617786"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Start with 4, then reduce to a previous strategy</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137093993"/>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734107419"/>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2459279077"/>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88787054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40536738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351210" y="4114800"/>
            <a:ext cx="2617786"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Start with 8, then reduce to a previous strategy</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889654891"/>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b="0" dirty="0">
                          <a:latin typeface="Arial" panose="020B0604020202020204" pitchFamily="34" charset="0"/>
                          <a:cs typeface="Arial" panose="020B0604020202020204" pitchFamily="34" charset="0"/>
                        </a:rPr>
                        <a:t>4</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b="0" dirty="0">
                          <a:latin typeface="Arial" panose="020B0604020202020204" pitchFamily="34" charset="0"/>
                          <a:cs typeface="Arial" panose="020B0604020202020204" pitchFamily="34" charset="0"/>
                        </a:rPr>
                        <a:t>5</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b="0" dirty="0">
                          <a:latin typeface="Arial" panose="020B0604020202020204" pitchFamily="34" charset="0"/>
                          <a:cs typeface="Arial" panose="020B0604020202020204" pitchFamily="34" charset="0"/>
                        </a:rPr>
                        <a:t>6</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b="0" dirty="0">
                          <a:latin typeface="Arial" panose="020B0604020202020204" pitchFamily="34" charset="0"/>
                          <a:cs typeface="Arial" panose="020B0604020202020204" pitchFamily="34" charset="0"/>
                        </a:rPr>
                        <a:t>7</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8</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153574197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9</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81985163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10</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81726456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11</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107864656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21536247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22384403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91756568"/>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11</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2" name="TextBox 11">
            <a:extLst>
              <a:ext uri="{FF2B5EF4-FFF2-40B4-BE49-F238E27FC236}">
                <a16:creationId xmlns:a16="http://schemas.microsoft.com/office/drawing/2014/main" id="{67C59B64-29FD-4C9B-B477-D497BAED8963}"/>
              </a:ext>
            </a:extLst>
          </p:cNvPr>
          <p:cNvSpPr txBox="1"/>
          <p:nvPr/>
        </p:nvSpPr>
        <p:spPr>
          <a:xfrm>
            <a:off x="6351210" y="3842084"/>
            <a:ext cx="2617786" cy="12003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Load balance: reduce "checks to know #" by using a 3-3-1 strategy instead of 3-2-2</a:t>
            </a:r>
          </a:p>
        </p:txBody>
      </p:sp>
    </p:spTree>
    <p:extLst>
      <p:ext uri="{BB962C8B-B14F-4D97-AF65-F5344CB8AC3E}">
        <p14:creationId xmlns:p14="http://schemas.microsoft.com/office/powerpoint/2010/main" val="25286447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15" name="TextBox 14">
            <a:extLst>
              <a:ext uri="{FF2B5EF4-FFF2-40B4-BE49-F238E27FC236}">
                <a16:creationId xmlns:a16="http://schemas.microsoft.com/office/drawing/2014/main" id="{5FB2C4A9-9AEF-49B0-9A16-1E51582C0439}"/>
              </a:ext>
            </a:extLst>
          </p:cNvPr>
          <p:cNvSpPr txBox="1"/>
          <p:nvPr/>
        </p:nvSpPr>
        <p:spPr>
          <a:xfrm>
            <a:off x="4775024" y="2326105"/>
            <a:ext cx="2617786"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Check 1 at a time, but don't need to check last</a:t>
            </a:r>
          </a:p>
        </p:txBody>
      </p:sp>
      <p:graphicFrame>
        <p:nvGraphicFramePr>
          <p:cNvPr id="16" name="Table 3">
            <a:extLst>
              <a:ext uri="{FF2B5EF4-FFF2-40B4-BE49-F238E27FC236}">
                <a16:creationId xmlns:a16="http://schemas.microsoft.com/office/drawing/2014/main" id="{EE10E28E-98DA-4500-8B2C-23AEA6289C82}"/>
              </a:ext>
            </a:extLst>
          </p:cNvPr>
          <p:cNvGraphicFramePr>
            <a:graphicFrameLocks noGrp="1"/>
          </p:cNvGraphicFramePr>
          <p:nvPr>
            <p:extLst>
              <p:ext uri="{D42A27DB-BD31-4B8C-83A1-F6EECF244321}">
                <p14:modId xmlns:p14="http://schemas.microsoft.com/office/powerpoint/2010/main" val="3085518604"/>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58717318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734107419"/>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extLst>
                  <a:ext uri="{0D108BD9-81ED-4DB2-BD59-A6C34878D82A}">
                    <a16:rowId xmlns:a16="http://schemas.microsoft.com/office/drawing/2014/main" val="2459279077"/>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4676339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1</a:t>
                      </a:r>
                    </a:p>
                  </a:txBody>
                  <a:tcPr anchor="ctr">
                    <a:solidFill>
                      <a:schemeClr val="accent5"/>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88211553"/>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0</a:t>
                      </a:r>
                    </a:p>
                  </a:txBody>
                  <a:tcPr anchor="ctr">
                    <a:solidFill>
                      <a:schemeClr val="accent5"/>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12" name="TextBox 11">
            <a:extLst>
              <a:ext uri="{FF2B5EF4-FFF2-40B4-BE49-F238E27FC236}">
                <a16:creationId xmlns:a16="http://schemas.microsoft.com/office/drawing/2014/main" id="{F059D580-147A-4C0E-A72D-481C6E7288F5}"/>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4" name="Speech Bubble: Rectangle 3">
            <a:extLst>
              <a:ext uri="{FF2B5EF4-FFF2-40B4-BE49-F238E27FC236}">
                <a16:creationId xmlns:a16="http://schemas.microsoft.com/office/drawing/2014/main" id="{33E2B006-01E9-4A9F-A7A7-ADE22FCEA28D}"/>
              </a:ext>
            </a:extLst>
          </p:cNvPr>
          <p:cNvSpPr/>
          <p:nvPr/>
        </p:nvSpPr>
        <p:spPr bwMode="auto">
          <a:xfrm>
            <a:off x="3130617" y="3886200"/>
            <a:ext cx="1737360" cy="914400"/>
          </a:xfrm>
          <a:prstGeom prst="wedgeRectCallout">
            <a:avLst>
              <a:gd name="adj1" fmla="val -21728"/>
              <a:gd name="adj2" fmla="val -9100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2, then reduce to a previous strategy</a:t>
            </a:r>
          </a:p>
        </p:txBody>
      </p:sp>
      <p:graphicFrame>
        <p:nvGraphicFramePr>
          <p:cNvPr id="15" name="Table 3">
            <a:extLst>
              <a:ext uri="{FF2B5EF4-FFF2-40B4-BE49-F238E27FC236}">
                <a16:creationId xmlns:a16="http://schemas.microsoft.com/office/drawing/2014/main" id="{530A8C8B-DD5D-482F-B0AE-00D5E5C53490}"/>
              </a:ext>
            </a:extLst>
          </p:cNvPr>
          <p:cNvGraphicFramePr>
            <a:graphicFrameLocks noGrp="1"/>
          </p:cNvGraphicFramePr>
          <p:nvPr>
            <p:extLst>
              <p:ext uri="{D42A27DB-BD31-4B8C-83A1-F6EECF244321}">
                <p14:modId xmlns:p14="http://schemas.microsoft.com/office/powerpoint/2010/main" val="790317364"/>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38444089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818744157"/>
              </p:ext>
            </p:extLst>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3617153988"/>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10</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extLst>
              <p:ext uri="{D42A27DB-BD31-4B8C-83A1-F6EECF244321}">
                <p14:modId xmlns:p14="http://schemas.microsoft.com/office/powerpoint/2010/main" val="741176783"/>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589BE99-C2A1-4FC8-A7F6-A39FC8338950}"/>
              </a:ext>
            </a:extLst>
          </p:cNvPr>
          <p:cNvSpPr/>
          <p:nvPr/>
        </p:nvSpPr>
        <p:spPr bwMode="auto">
          <a:xfrm>
            <a:off x="3130617" y="4495800"/>
            <a:ext cx="1737360" cy="914400"/>
          </a:xfrm>
          <a:prstGeom prst="wedgeRectCallout">
            <a:avLst>
              <a:gd name="adj1" fmla="val -21728"/>
              <a:gd name="adj2" fmla="val -71710"/>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4, then reduce to a previous strategy</a:t>
            </a:r>
          </a:p>
        </p:txBody>
      </p:sp>
    </p:spTree>
    <p:extLst>
      <p:ext uri="{BB962C8B-B14F-4D97-AF65-F5344CB8AC3E}">
        <p14:creationId xmlns:p14="http://schemas.microsoft.com/office/powerpoint/2010/main" val="3182443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2131847583"/>
              </p:ext>
            </p:extLst>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2553618257"/>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extLst>
              <p:ext uri="{D42A27DB-BD31-4B8C-83A1-F6EECF244321}">
                <p14:modId xmlns:p14="http://schemas.microsoft.com/office/powerpoint/2010/main" val="2790050325"/>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F7DB8FB-B6CA-4B29-BBA5-7079C6C3B832}"/>
              </a:ext>
            </a:extLst>
          </p:cNvPr>
          <p:cNvSpPr/>
          <p:nvPr/>
        </p:nvSpPr>
        <p:spPr bwMode="auto">
          <a:xfrm>
            <a:off x="1298138" y="4601758"/>
            <a:ext cx="1737360" cy="914400"/>
          </a:xfrm>
          <a:prstGeom prst="wedgeRectCallout">
            <a:avLst>
              <a:gd name="adj1" fmla="val 59989"/>
              <a:gd name="adj2" fmla="val 20395"/>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4, then reduce to a previous strategy</a:t>
            </a:r>
          </a:p>
        </p:txBody>
      </p:sp>
    </p:spTree>
    <p:extLst>
      <p:ext uri="{BB962C8B-B14F-4D97-AF65-F5344CB8AC3E}">
        <p14:creationId xmlns:p14="http://schemas.microsoft.com/office/powerpoint/2010/main" val="32879962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2946907100"/>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354458727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2350914613"/>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F7DB8FB-B6CA-4B29-BBA5-7079C6C3B832}"/>
              </a:ext>
            </a:extLst>
          </p:cNvPr>
          <p:cNvSpPr/>
          <p:nvPr/>
        </p:nvSpPr>
        <p:spPr bwMode="auto">
          <a:xfrm>
            <a:off x="915945" y="4480560"/>
            <a:ext cx="2103120" cy="1097280"/>
          </a:xfrm>
          <a:prstGeom prst="wedgeRectCallout">
            <a:avLst>
              <a:gd name="adj1" fmla="val 60358"/>
              <a:gd name="adj2" fmla="val 3663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Arial" panose="020B0604020202020204" pitchFamily="34" charset="0"/>
                <a:ea typeface="Geneva" charset="0"/>
                <a:cs typeface="Arial" panose="020B0604020202020204" pitchFamily="34" charset="0"/>
              </a:rPr>
              <a:t>We can also do 15 in 7 checks.  This is left as a challenge for </a:t>
            </a:r>
            <a:r>
              <a:rPr lang="en-US" sz="1600">
                <a:latin typeface="Arial" panose="020B0604020202020204" pitchFamily="34" charset="0"/>
                <a:ea typeface="Geneva" charset="0"/>
                <a:cs typeface="Arial" panose="020B0604020202020204" pitchFamily="34" charset="0"/>
              </a:rPr>
              <a:t>the reader!</a:t>
            </a:r>
            <a:endPar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endParaRPr>
          </a:p>
        </p:txBody>
      </p:sp>
    </p:spTree>
    <p:extLst>
      <p:ext uri="{BB962C8B-B14F-4D97-AF65-F5344CB8AC3E}">
        <p14:creationId xmlns:p14="http://schemas.microsoft.com/office/powerpoint/2010/main" val="34985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have a pointer to an arbitrary node in a singly-linked list, </a:t>
            </a:r>
            <a:r>
              <a:rPr lang="en-US" altLang="en-US" sz="2000" b="1" dirty="0">
                <a:latin typeface="Arial" panose="020B0604020202020204" pitchFamily="34" charset="0"/>
                <a:cs typeface="Arial" panose="020B0604020202020204" pitchFamily="34" charset="0"/>
              </a:rPr>
              <a:t>how can we delete the value in that node without breaking the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For example, suppose that we have a pointer to the red node (meaning we have the address </a:t>
            </a:r>
            <a:r>
              <a:rPr lang="en-US" altLang="en-US" sz="2000" dirty="0">
                <a:latin typeface="Consolas" panose="020B0609020204030204" pitchFamily="49" charset="0"/>
                <a:cs typeface="Arial" panose="020B0604020202020204" pitchFamily="34" charset="0"/>
              </a:rPr>
              <a:t>0x92</a:t>
            </a:r>
            <a:r>
              <a:rPr lang="en-US" altLang="en-US" sz="2000" dirty="0">
                <a:latin typeface="Arial" panose="020B0604020202020204" pitchFamily="34" charset="0"/>
                <a:cs typeface="Arial" panose="020B0604020202020204" pitchFamily="34" charset="0"/>
              </a:rPr>
              <a: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25603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256032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cxnSpLocks/>
            <a:endCxn id="31" idx="1"/>
          </p:cNvCxnSpPr>
          <p:nvPr/>
        </p:nvCxnSpPr>
        <p:spPr bwMode="auto">
          <a:xfrm>
            <a:off x="0" y="2926080"/>
            <a:ext cx="9144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25603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25603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29260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29260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42" name="Straight Arrow Connector 41">
            <a:extLst>
              <a:ext uri="{FF2B5EF4-FFF2-40B4-BE49-F238E27FC236}">
                <a16:creationId xmlns:a16="http://schemas.microsoft.com/office/drawing/2014/main" id="{DE3415D0-E696-4DEB-B514-B9C10D983DA6}"/>
              </a:ext>
            </a:extLst>
          </p:cNvPr>
          <p:cNvCxnSpPr>
            <a:cxnSpLocks/>
            <a:stCxn id="35" idx="3"/>
          </p:cNvCxnSpPr>
          <p:nvPr/>
        </p:nvCxnSpPr>
        <p:spPr bwMode="auto">
          <a:xfrm>
            <a:off x="7680960" y="2926080"/>
            <a:ext cx="14630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B4DD74E-669E-45E4-941C-79A64E9217D7}"/>
              </a:ext>
            </a:extLst>
          </p:cNvPr>
          <p:cNvCxnSpPr>
            <a:cxnSpLocks/>
            <a:stCxn id="31" idx="3"/>
            <a:endCxn id="32" idx="1"/>
          </p:cNvCxnSpPr>
          <p:nvPr/>
        </p:nvCxnSpPr>
        <p:spPr bwMode="auto">
          <a:xfrm>
            <a:off x="2194560" y="29260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883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503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Simply deleting the red node does not work, because it does not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previous node.  In a singly linked list, we have no way to get back to that node.</a:t>
            </a:r>
          </a:p>
          <a:p>
            <a:pPr marL="0" indent="0">
              <a:buNone/>
            </a:pPr>
            <a:r>
              <a:rPr lang="en-US" altLang="en-US" sz="2000" dirty="0">
                <a:latin typeface="Arial" panose="020B0604020202020204" pitchFamily="34" charset="0"/>
                <a:cs typeface="Arial" panose="020B0604020202020204" pitchFamily="34" charset="0"/>
              </a:rPr>
              <a:t>However, deleting the following node is quite easy: we simply need to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red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9928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9928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3586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9928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9928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358640"/>
            <a:ext cx="548640" cy="0"/>
          </a:xfrm>
          <a:prstGeom prst="straightConnector1">
            <a:avLst/>
          </a:prstGeom>
          <a:ln>
            <a:solidFill>
              <a:schemeClr val="accent1"/>
            </a:solidFill>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3825240"/>
            <a:ext cx="1234440" cy="533400"/>
          </a:xfrm>
          <a:prstGeom prst="bentConnector3">
            <a:avLst>
              <a:gd name="adj1" fmla="val 27311"/>
            </a:avLst>
          </a:prstGeom>
          <a:ln>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3825240"/>
            <a:ext cx="1143000" cy="533400"/>
          </a:xfrm>
          <a:prstGeom prst="bentConnector3">
            <a:avLst>
              <a:gd name="adj1" fmla="val 7090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35356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42" name="Straight Arrow Connector 41">
            <a:extLst>
              <a:ext uri="{FF2B5EF4-FFF2-40B4-BE49-F238E27FC236}">
                <a16:creationId xmlns:a16="http://schemas.microsoft.com/office/drawing/2014/main" id="{E56A1D6A-D7B8-4B38-9F62-B12E1B7A0713}"/>
              </a:ext>
            </a:extLst>
          </p:cNvPr>
          <p:cNvCxnSpPr>
            <a:cxnSpLocks/>
            <a:endCxn id="31" idx="1"/>
          </p:cNvCxnSpPr>
          <p:nvPr/>
        </p:nvCxnSpPr>
        <p:spPr bwMode="auto">
          <a:xfrm flipV="1">
            <a:off x="0" y="4358640"/>
            <a:ext cx="914400" cy="1906"/>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C19CF37-CEA9-4B39-A71D-B5FC07B62265}"/>
              </a:ext>
            </a:extLst>
          </p:cNvPr>
          <p:cNvCxnSpPr>
            <a:cxnSpLocks/>
            <a:stCxn id="35" idx="3"/>
          </p:cNvCxnSpPr>
          <p:nvPr/>
        </p:nvCxnSpPr>
        <p:spPr bwMode="auto">
          <a:xfrm>
            <a:off x="7680960" y="4358640"/>
            <a:ext cx="14630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04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122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first copy the value from the following node to the red node, we have in effect deleted the value of the red node while still maintaining a fully connected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b="1" dirty="0">
                <a:latin typeface="Arial" panose="020B0604020202020204" pitchFamily="34" charset="0"/>
                <a:cs typeface="Arial" panose="020B0604020202020204" pitchFamily="34" charset="0"/>
              </a:rPr>
              <a:t>Takeaway: don't get stuck on what you can't do; focus on what you </a:t>
            </a:r>
            <a:r>
              <a:rPr lang="en-US" altLang="en-US" sz="2000" b="1" i="1" dirty="0">
                <a:latin typeface="Arial" panose="020B0604020202020204" pitchFamily="34" charset="0"/>
                <a:cs typeface="Arial" panose="020B0604020202020204" pitchFamily="34" charset="0"/>
              </a:rPr>
              <a:t>can</a:t>
            </a:r>
            <a:r>
              <a:rPr lang="en-US" altLang="en-US" sz="2000" b="1" dirty="0">
                <a:latin typeface="Arial" panose="020B0604020202020204" pitchFamily="34" charset="0"/>
                <a:cs typeface="Arial" panose="020B0604020202020204" pitchFamily="34" charset="0"/>
              </a:rPr>
              <a:t> do and how you can use that to achieve your goal.</a:t>
            </a: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0022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0022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a:t>
            </a:r>
            <a:r>
              <a:rPr kumimoji="0" lang="en-US" sz="1400" b="1" i="0" u="none" strike="noStrike" cap="none" normalizeH="0" baseline="0" dirty="0">
                <a:ln>
                  <a:noFill/>
                </a:ln>
                <a:solidFill>
                  <a:srgbClr val="FFFF00"/>
                </a:solidFill>
                <a:effectLst/>
                <a:latin typeface="Consolas" panose="020B0609020204030204" pitchFamily="49" charset="0"/>
                <a:ea typeface="Geneva" charset="0"/>
                <a:cs typeface="Arial" panose="020B0604020202020204" pitchFamily="34" charset="0"/>
              </a:rPr>
              <a:t>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3368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0022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0022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3368040"/>
            <a:ext cx="548640" cy="0"/>
          </a:xfrm>
          <a:prstGeom prst="straightConnector1">
            <a:avLst/>
          </a:prstGeom>
          <a:ln>
            <a:solidFill>
              <a:schemeClr val="accent1"/>
            </a:solidFill>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2834640"/>
            <a:ext cx="1234440" cy="533400"/>
          </a:xfrm>
          <a:prstGeom prst="bentConnector3">
            <a:avLst>
              <a:gd name="adj1" fmla="val 27311"/>
            </a:avLst>
          </a:prstGeom>
          <a:ln>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2834640"/>
            <a:ext cx="1143000" cy="533400"/>
          </a:xfrm>
          <a:prstGeom prst="bentConnector3">
            <a:avLst>
              <a:gd name="adj1" fmla="val 7090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25450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3" name="Straight Arrow Connector 22">
            <a:extLst>
              <a:ext uri="{FF2B5EF4-FFF2-40B4-BE49-F238E27FC236}">
                <a16:creationId xmlns:a16="http://schemas.microsoft.com/office/drawing/2014/main" id="{8CA85423-F1B3-4CCA-9F1E-A66E3A2493AF}"/>
              </a:ext>
            </a:extLst>
          </p:cNvPr>
          <p:cNvCxnSpPr>
            <a:cxnSpLocks/>
            <a:endCxn id="31" idx="1"/>
          </p:cNvCxnSpPr>
          <p:nvPr/>
        </p:nvCxnSpPr>
        <p:spPr bwMode="auto">
          <a:xfrm>
            <a:off x="0" y="3368040"/>
            <a:ext cx="9144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7C4DFCE-6EDF-4C52-AC74-733FDC6616B6}"/>
              </a:ext>
            </a:extLst>
          </p:cNvPr>
          <p:cNvCxnSpPr>
            <a:cxnSpLocks/>
            <a:stCxn id="35" idx="3"/>
          </p:cNvCxnSpPr>
          <p:nvPr/>
        </p:nvCxnSpPr>
        <p:spPr bwMode="auto">
          <a:xfrm>
            <a:off x="7680960" y="3368040"/>
            <a:ext cx="14630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805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Given a set of identical balls, find the highest floor from which you can drop a ball without it breaking</a:t>
                </a:r>
              </a:p>
              <a:p>
                <a:pPr lvl="1"/>
                <a:r>
                  <a:rPr lang="en-US" altLang="en-US" sz="2400" dirty="0">
                    <a:latin typeface="Arial" panose="020B0604020202020204" pitchFamily="34" charset="0"/>
                    <a:cs typeface="Arial" panose="020B0604020202020204" pitchFamily="34" charset="0"/>
                  </a:rPr>
                  <a:t>Balls either break or do not break, they don't get "weaker" or "worn out" overtime</a:t>
                </a:r>
              </a:p>
              <a:p>
                <a:pPr lvl="1"/>
                <a:r>
                  <a:rPr lang="en-US" altLang="en-US" sz="2400" dirty="0">
                    <a:latin typeface="Arial" panose="020B0604020202020204" pitchFamily="34" charset="0"/>
                    <a:cs typeface="Arial" panose="020B0604020202020204" pitchFamily="34" charset="0"/>
                  </a:rPr>
                  <a:t>A broken ball cannot be used for further tests</a:t>
                </a:r>
              </a:p>
              <a:p>
                <a:r>
                  <a:rPr lang="en-US" altLang="en-US" sz="2400" b="1" dirty="0">
                    <a:latin typeface="Arial" panose="020B0604020202020204" pitchFamily="34" charset="0"/>
                    <a:cs typeface="Arial" panose="020B0604020202020204" pitchFamily="34" charset="0"/>
                  </a:rPr>
                  <a:t>If you are given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balls and can perform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𝒅</m:t>
                    </m:r>
                  </m:oMath>
                </a14:m>
                <a:r>
                  <a:rPr lang="en-US" altLang="en-US" sz="2400" b="1" dirty="0">
                    <a:latin typeface="Arial" panose="020B0604020202020204" pitchFamily="34" charset="0"/>
                    <a:cs typeface="Arial" panose="020B0604020202020204" pitchFamily="34" charset="0"/>
                  </a:rPr>
                  <a:t> drops, determine the tallest building in which you can guarantee to find the highest safe floor</a:t>
                </a:r>
              </a:p>
              <a:p>
                <a:pPr lvl="1"/>
                <a:r>
                  <a:rPr lang="en-US" altLang="en-US" sz="2400" dirty="0">
                    <a:latin typeface="Arial" panose="020B0604020202020204" pitchFamily="34" charset="0"/>
                    <a:cs typeface="Arial" panose="020B0604020202020204" pitchFamily="34" charset="0"/>
                  </a:rPr>
                  <a:t>You may want to write a Python function to calculate this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705" b="-196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6272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If you get stuck, try answering these questions first:</a:t>
                </a:r>
              </a:p>
              <a:p>
                <a:pPr lvl="1"/>
                <a:r>
                  <a:rPr lang="en-US" altLang="en-US" sz="2400" dirty="0">
                    <a:latin typeface="Arial" panose="020B0604020202020204" pitchFamily="34" charset="0"/>
                    <a:cs typeface="Arial" panose="020B0604020202020204" pitchFamily="34" charset="0"/>
                  </a:rPr>
                  <a:t>If you have only 1 ball,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2 balls,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unlimited balls, how many floors can you distinguish with the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marL="0" indent="0" algn="ctr">
                  <a:buNone/>
                </a:pPr>
                <a:r>
                  <a:rPr lang="en-US" altLang="en-US" sz="1800" i="1" dirty="0">
                    <a:latin typeface="Arial" panose="020B0604020202020204" pitchFamily="34" charset="0"/>
                    <a:cs typeface="Arial" panose="020B0604020202020204" pitchFamily="34" charset="0"/>
                  </a:rPr>
                  <a:t>This problem was adopted from a problem written by Professor Ran Libeskind-</a:t>
                </a:r>
                <a:r>
                  <a:rPr lang="en-US" altLang="en-US" sz="1800" i="1" dirty="0" err="1">
                    <a:latin typeface="Arial" panose="020B0604020202020204" pitchFamily="34" charset="0"/>
                    <a:cs typeface="Arial" panose="020B0604020202020204" pitchFamily="34" charset="0"/>
                  </a:rPr>
                  <a:t>Hadas</a:t>
                </a:r>
                <a:r>
                  <a:rPr lang="en-US" altLang="en-US" sz="1800" i="1" dirty="0">
                    <a:latin typeface="Arial" panose="020B0604020202020204" pitchFamily="34" charset="0"/>
                    <a:cs typeface="Arial" panose="020B0604020202020204" pitchFamily="34" charset="0"/>
                  </a:rPr>
                  <a:t> of Harvey Mudd college</a:t>
                </a:r>
              </a:p>
              <a:p>
                <a:pPr marL="457200" lvl="1"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11297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1 ball strategy</a:t>
                </a:r>
                <a:r>
                  <a:rPr lang="en-US" altLang="en-US" sz="2400" dirty="0">
                    <a:latin typeface="Arial" panose="020B0604020202020204" pitchFamily="34" charset="0"/>
                    <a:cs typeface="Arial" panose="020B0604020202020204" pitchFamily="34" charset="0"/>
                  </a:rPr>
                  <a:t>: We must work bottom up, dropping from floor 1, then floor 2, then 3, </a:t>
                </a:r>
                <a:r>
                  <a:rPr lang="en-US" altLang="en-US" sz="2400" dirty="0" err="1">
                    <a:latin typeface="Arial" panose="020B0604020202020204" pitchFamily="34" charset="0"/>
                    <a:cs typeface="Arial" panose="020B0604020202020204" pitchFamily="34" charset="0"/>
                  </a:rPr>
                  <a:t>etc</a:t>
                </a:r>
                <a:r>
                  <a:rPr lang="en-US" altLang="en-US" sz="2400" dirty="0">
                    <a:latin typeface="Arial" panose="020B0604020202020204" pitchFamily="34" charset="0"/>
                    <a:cs typeface="Arial" panose="020B0604020202020204" pitchFamily="34" charset="0"/>
                  </a:rPr>
                  <a:t>…</a:t>
                </a:r>
              </a:p>
              <a:p>
                <a:pPr lvl="1"/>
                <a:r>
                  <a:rPr lang="en-US" altLang="en-US" sz="2400" dirty="0">
                    <a:latin typeface="Arial" panose="020B0604020202020204" pitchFamily="34" charset="0"/>
                    <a:cs typeface="Arial" panose="020B0604020202020204" pitchFamily="34" charset="0"/>
                  </a:rPr>
                  <a:t>If you skip any floors and the ball breaks, you will not be able to distinguish between the skipped floors</a:t>
                </a:r>
              </a:p>
              <a:p>
                <a:r>
                  <a:rPr lang="en-US" altLang="en-US" sz="2400" b="1" dirty="0">
                    <a:latin typeface="Arial" panose="020B0604020202020204" pitchFamily="34" charset="0"/>
                    <a:cs typeface="Arial" panose="020B0604020202020204" pitchFamily="34" charset="0"/>
                  </a:rPr>
                  <a:t>Conclusion</a:t>
                </a:r>
                <a:r>
                  <a:rPr lang="en-US" altLang="en-US" sz="2400" dirty="0">
                    <a:latin typeface="Arial" panose="020B0604020202020204" pitchFamily="34" charset="0"/>
                    <a:cs typeface="Arial" panose="020B0604020202020204" pitchFamily="34" charset="0"/>
                  </a:rPr>
                  <a:t>: With 1 ball, we can distinguish between a building that is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floors high by working from the first floor up to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floor.</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62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1678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strategy</a:t>
                </a:r>
                <a:r>
                  <a:rPr lang="en-US" altLang="en-US" sz="2400" dirty="0">
                    <a:latin typeface="Arial" panose="020B0604020202020204" pitchFamily="34" charset="0"/>
                    <a:cs typeface="Arial" panose="020B0604020202020204" pitchFamily="34" charset="0"/>
                  </a:rPr>
                  <a:t>: The first drop is from floor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If the ball breaks, we now have 1 ball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allowing us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below using the 1 ball strategy</a:t>
                </a:r>
              </a:p>
              <a:p>
                <a:r>
                  <a:rPr lang="en-US" altLang="en-US" sz="2400" dirty="0">
                    <a:latin typeface="Arial" panose="020B0604020202020204" pitchFamily="34" charset="0"/>
                    <a:cs typeface="Arial" panose="020B0604020202020204" pitchFamily="34" charset="0"/>
                  </a:rPr>
                  <a:t>If it does not break, we can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and drop again</a:t>
                </a:r>
              </a:p>
              <a:p>
                <a:pPr lvl="1"/>
                <a:r>
                  <a:rPr lang="en-US" altLang="en-US" sz="2400" dirty="0">
                    <a:latin typeface="Arial" panose="020B0604020202020204" pitchFamily="34" charset="0"/>
                    <a:cs typeface="Arial" panose="020B0604020202020204" pitchFamily="34" charset="0"/>
                  </a:rPr>
                  <a:t>If it breaks, we now have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drops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we skipped</a:t>
                </a:r>
              </a:p>
              <a:p>
                <a:pPr lvl="1"/>
                <a:r>
                  <a:rPr lang="en-US" altLang="en-US" sz="2400" dirty="0">
                    <a:latin typeface="Arial" panose="020B0604020202020204" pitchFamily="34" charset="0"/>
                    <a:cs typeface="Arial" panose="020B0604020202020204" pitchFamily="34" charset="0"/>
                  </a:rPr>
                  <a:t>If it does not break, we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and drop again…</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543" b="-252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964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example: </a:t>
                </a:r>
                <a:r>
                  <a:rPr lang="en-US" altLang="en-US" sz="2400" dirty="0">
                    <a:latin typeface="Arial" panose="020B0604020202020204" pitchFamily="34" charset="0"/>
                    <a:cs typeface="Arial" panose="020B0604020202020204" pitchFamily="34" charset="0"/>
                  </a:rPr>
                  <a:t>Suppose we have 2 balls and 6 drops</a:t>
                </a:r>
              </a:p>
              <a:p>
                <a:r>
                  <a:rPr lang="en-US" altLang="en-US" sz="2400" dirty="0">
                    <a:latin typeface="Arial" panose="020B0604020202020204" pitchFamily="34" charset="0"/>
                    <a:cs typeface="Arial" panose="020B0604020202020204" pitchFamily="34" charset="0"/>
                  </a:rPr>
                  <a:t>First drop from floor 6</a:t>
                </a:r>
              </a:p>
              <a:p>
                <a:pPr lvl="1"/>
                <a:r>
                  <a:rPr lang="en-US" altLang="en-US" sz="2400" dirty="0">
                    <a:latin typeface="Arial" panose="020B0604020202020204" pitchFamily="34" charset="0"/>
                    <a:cs typeface="Arial" panose="020B0604020202020204" pitchFamily="34" charset="0"/>
                  </a:rPr>
                  <a:t>If it breaks, use the remaining 5 drops to distinguish between floors 1-5</a:t>
                </a:r>
              </a:p>
              <a:p>
                <a:r>
                  <a:rPr lang="en-US" altLang="en-US" sz="2400" dirty="0">
                    <a:latin typeface="Arial" panose="020B0604020202020204" pitchFamily="34" charset="0"/>
                    <a:cs typeface="Arial" panose="020B0604020202020204" pitchFamily="34" charset="0"/>
                  </a:rPr>
                  <a:t>Otherwise, do the second drop from floor 6 + 5 = 11</a:t>
                </a:r>
              </a:p>
              <a:p>
                <a:pPr lvl="1"/>
                <a:r>
                  <a:rPr lang="en-US" altLang="en-US" sz="2400" dirty="0">
                    <a:latin typeface="Arial" panose="020B0604020202020204" pitchFamily="34" charset="0"/>
                    <a:cs typeface="Arial" panose="020B0604020202020204" pitchFamily="34" charset="0"/>
                  </a:rPr>
                  <a:t>If it breaks, use the remaining 4 drops to distinguish between floors 7-10</a:t>
                </a:r>
              </a:p>
              <a:p>
                <a:r>
                  <a:rPr lang="en-US" altLang="en-US" sz="2400" dirty="0">
                    <a:latin typeface="Arial" panose="020B0604020202020204" pitchFamily="34" charset="0"/>
                    <a:cs typeface="Arial" panose="020B0604020202020204" pitchFamily="34" charset="0"/>
                  </a:rPr>
                  <a:t>We repeat this process, meaning that the highest floor we can reach is </a:t>
                </a:r>
                <a14:m>
                  <m:oMath xmlns:m="http://schemas.openxmlformats.org/officeDocument/2006/math">
                    <m:r>
                      <a:rPr lang="en-US" altLang="en-US" sz="2400" b="0" i="0" smtClean="0">
                        <a:latin typeface="Cambria Math" panose="02040503050406030204" pitchFamily="18" charset="0"/>
                        <a:cs typeface="Arial" panose="020B0604020202020204" pitchFamily="34" charset="0"/>
                      </a:rPr>
                      <m:t>6+5+4</m:t>
                    </m:r>
                    <m:r>
                      <a:rPr lang="en-US" altLang="en-US" sz="2400" b="0" i="1" smtClean="0">
                        <a:latin typeface="Cambria Math" panose="02040503050406030204" pitchFamily="18" charset="0"/>
                        <a:cs typeface="Arial" panose="020B0604020202020204" pitchFamily="34" charset="0"/>
                      </a:rPr>
                      <m:t>+3+2+1=21</m:t>
                    </m:r>
                  </m:oMath>
                </a14:m>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7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2112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Conclusion: </a:t>
                </a:r>
                <a:r>
                  <a:rPr lang="en-US" altLang="en-US" sz="2400" dirty="0">
                    <a:latin typeface="Arial" panose="020B0604020202020204" pitchFamily="34" charset="0"/>
                    <a:cs typeface="Arial" panose="020B0604020202020204" pitchFamily="34" charset="0"/>
                  </a:rPr>
                  <a:t>With 2 balls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 we can distinguish between a building that has the following number of floors:</a:t>
                </a:r>
              </a:p>
              <a:p>
                <a:endParaRPr lang="en-US" altLang="en-US" sz="240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−1</m:t>
                          </m:r>
                        </m:e>
                      </m:d>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−2</m:t>
                          </m:r>
                        </m:e>
                      </m:d>
                      <m:r>
                        <a:rPr lang="en-US" altLang="en-US" sz="2400" b="0" i="1" smtClean="0">
                          <a:latin typeface="Cambria Math" panose="02040503050406030204" pitchFamily="18" charset="0"/>
                          <a:cs typeface="Arial" panose="020B0604020202020204" pitchFamily="34" charset="0"/>
                        </a:rPr>
                        <m:t>+…+1=</m:t>
                      </m:r>
                      <m:nary>
                        <m:naryPr>
                          <m:chr m:val="∑"/>
                          <m:ctrlPr>
                            <a:rPr lang="en-US" altLang="en-US" sz="2400" i="1">
                              <a:latin typeface="Cambria Math" panose="02040503050406030204" pitchFamily="18" charset="0"/>
                              <a:cs typeface="Arial" panose="020B0604020202020204" pitchFamily="34" charset="0"/>
                            </a:rPr>
                          </m:ctrlPr>
                        </m:naryPr>
                        <m:sub>
                          <m:r>
                            <m:rPr>
                              <m:brk m:alnAt="23"/>
                            </m:rPr>
                            <a:rPr lang="en-US" altLang="en-US" sz="2400" i="1">
                              <a:latin typeface="Cambria Math" panose="02040503050406030204" pitchFamily="18" charset="0"/>
                              <a:cs typeface="Arial" panose="020B0604020202020204" pitchFamily="34" charset="0"/>
                            </a:rPr>
                            <m:t>𝑛</m:t>
                          </m:r>
                          <m:r>
                            <a:rPr lang="en-US" altLang="en-US" sz="2400" i="1">
                              <a:latin typeface="Cambria Math" panose="02040503050406030204" pitchFamily="18" charset="0"/>
                              <a:cs typeface="Arial" panose="020B0604020202020204" pitchFamily="34" charset="0"/>
                            </a:rPr>
                            <m:t>=1</m:t>
                          </m:r>
                        </m:sub>
                        <m:sup>
                          <m:r>
                            <a:rPr lang="en-US" altLang="en-US" sz="2400" i="1">
                              <a:latin typeface="Cambria Math" panose="02040503050406030204" pitchFamily="18" charset="0"/>
                              <a:cs typeface="Arial" panose="020B0604020202020204" pitchFamily="34" charset="0"/>
                            </a:rPr>
                            <m:t>𝑑</m:t>
                          </m:r>
                        </m:sup>
                        <m:e>
                          <m:r>
                            <a:rPr lang="en-US" altLang="en-US" sz="2400" i="1">
                              <a:latin typeface="Cambria Math" panose="02040503050406030204" pitchFamily="18" charset="0"/>
                              <a:cs typeface="Arial" panose="020B0604020202020204" pitchFamily="34" charset="0"/>
                            </a:rPr>
                            <m:t>𝑛</m:t>
                          </m:r>
                        </m:e>
                      </m:nary>
                      <m:r>
                        <a:rPr lang="en-US" altLang="en-US" sz="2400" i="1">
                          <a:latin typeface="Cambria Math" panose="02040503050406030204" pitchFamily="18" charset="0"/>
                          <a:cs typeface="Arial" panose="020B0604020202020204" pitchFamily="34" charset="0"/>
                        </a:rPr>
                        <m:t>=</m:t>
                      </m:r>
                      <m:f>
                        <m:fPr>
                          <m:ctrlPr>
                            <a:rPr lang="en-US" altLang="en-US" sz="2400" i="1">
                              <a:latin typeface="Cambria Math" panose="02040503050406030204" pitchFamily="18" charset="0"/>
                              <a:cs typeface="Arial" panose="020B0604020202020204" pitchFamily="34" charset="0"/>
                            </a:rPr>
                          </m:ctrlPr>
                        </m:fPr>
                        <m:num>
                          <m:r>
                            <a:rPr lang="en-US" altLang="en-US" sz="2400" i="1">
                              <a:latin typeface="Cambria Math" panose="02040503050406030204" pitchFamily="18" charset="0"/>
                              <a:cs typeface="Arial" panose="020B0604020202020204" pitchFamily="34" charset="0"/>
                            </a:rPr>
                            <m:t>𝑑</m:t>
                          </m:r>
                          <m:d>
                            <m:dPr>
                              <m:ctrlPr>
                                <a:rPr lang="en-US" altLang="en-US" sz="2400" i="1">
                                  <a:latin typeface="Cambria Math" panose="02040503050406030204" pitchFamily="18" charset="0"/>
                                  <a:cs typeface="Arial" panose="020B0604020202020204" pitchFamily="34" charset="0"/>
                                </a:rPr>
                              </m:ctrlPr>
                            </m:dPr>
                            <m:e>
                              <m:r>
                                <a:rPr lang="en-US" altLang="en-US" sz="2400" i="1">
                                  <a:latin typeface="Cambria Math" panose="02040503050406030204" pitchFamily="18" charset="0"/>
                                  <a:cs typeface="Arial" panose="020B0604020202020204" pitchFamily="34" charset="0"/>
                                </a:rPr>
                                <m:t>𝑑</m:t>
                              </m:r>
                              <m:r>
                                <a:rPr lang="en-US" altLang="en-US" sz="2400" i="1">
                                  <a:latin typeface="Cambria Math" panose="02040503050406030204" pitchFamily="18" charset="0"/>
                                  <a:cs typeface="Arial" panose="020B0604020202020204" pitchFamily="34" charset="0"/>
                                </a:rPr>
                                <m:t>+1</m:t>
                              </m:r>
                            </m:e>
                          </m:d>
                        </m:num>
                        <m:den>
                          <m:r>
                            <a:rPr lang="en-US" altLang="en-US" sz="2400" i="1">
                              <a:latin typeface="Cambria Math" panose="02040503050406030204" pitchFamily="18" charset="0"/>
                              <a:cs typeface="Arial" panose="020B0604020202020204" pitchFamily="34" charset="0"/>
                            </a:rPr>
                            <m:t>2</m:t>
                          </m:r>
                        </m:den>
                      </m:f>
                    </m:oMath>
                  </m:oMathPara>
                </a14:m>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0985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7/7/2020 – Counterfeit Coin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4968240" cy="4023360"/>
          </a:xfrm>
        </p:spPr>
        <p:txBody>
          <a:bodyPr/>
          <a:lstStyle/>
          <a:p>
            <a:pPr marL="0" indent="0">
              <a:buNone/>
            </a:pPr>
            <a:r>
              <a:rPr lang="en-US" altLang="en-US" sz="2400" dirty="0">
                <a:latin typeface="Arial" panose="020B0604020202020204" pitchFamily="34" charset="0"/>
                <a:cs typeface="Arial" panose="020B0604020202020204" pitchFamily="34" charset="0"/>
              </a:rPr>
              <a:t>You have 9 coins, one of which is counterfeit and thus lighter than the rest.  To find the counterfeit coin, you must use an old fashion balance scale.  You can place one or more coins on each side of the scale, and the scale will show which side is heavier.</a:t>
            </a:r>
          </a:p>
          <a:p>
            <a:pPr marL="0" indent="0">
              <a:buNone/>
            </a:pPr>
            <a:r>
              <a:rPr lang="en-US" altLang="en-US" sz="2400" b="1" dirty="0">
                <a:latin typeface="Arial" panose="020B0604020202020204" pitchFamily="34" charset="0"/>
                <a:cs typeface="Arial" panose="020B0604020202020204" pitchFamily="34" charset="0"/>
              </a:rPr>
              <a:t>How many weighs does it take to identify the counterfeit coin?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descr="See the source image">
            <a:extLst>
              <a:ext uri="{FF2B5EF4-FFF2-40B4-BE49-F238E27FC236}">
                <a16:creationId xmlns:a16="http://schemas.microsoft.com/office/drawing/2014/main" id="{E182508B-01DD-49D0-9F34-BE0B95AB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320" y="19812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63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General strategy</a:t>
            </a:r>
            <a:r>
              <a:rPr lang="en-US" altLang="en-US" sz="2400" dirty="0">
                <a:latin typeface="Arial" panose="020B0604020202020204" pitchFamily="34" charset="0"/>
                <a:cs typeface="Arial" panose="020B0604020202020204" pitchFamily="34" charset="0"/>
              </a:rPr>
              <a:t>: The first drop is from the floor 1 higher than the number of floors we can distinguish with 1 less ball and 1 less drop</a:t>
            </a:r>
          </a:p>
          <a:p>
            <a:pPr lvl="1"/>
            <a:r>
              <a:rPr lang="en-US" altLang="en-US" sz="2400" dirty="0">
                <a:latin typeface="Arial" panose="020B0604020202020204" pitchFamily="34" charset="0"/>
                <a:cs typeface="Arial" panose="020B0604020202020204" pitchFamily="34" charset="0"/>
              </a:rPr>
              <a:t>If the ball breaks, we have just enough balls/drops remaining to distinguish the skipped floors</a:t>
            </a:r>
          </a:p>
          <a:p>
            <a:r>
              <a:rPr lang="en-US" altLang="en-US" sz="2400" dirty="0">
                <a:latin typeface="Arial" panose="020B0604020202020204" pitchFamily="34" charset="0"/>
                <a:cs typeface="Arial" panose="020B0604020202020204" pitchFamily="34" charset="0"/>
              </a:rPr>
              <a:t>If the ball does not break, we make that floor the new "ground level" and repeat the process, now with 1 less drop</a:t>
            </a:r>
          </a:p>
          <a:p>
            <a:pPr lvl="1"/>
            <a:r>
              <a:rPr lang="en-US" altLang="en-US" sz="2400" dirty="0">
                <a:latin typeface="Arial" panose="020B0604020202020204" pitchFamily="34" charset="0"/>
                <a:cs typeface="Arial" panose="020B0604020202020204" pitchFamily="34" charset="0"/>
              </a:rPr>
              <a:t>This naturally leads to a recursive algorithm…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314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p:sp>
        <p:nvSpPr>
          <p:cNvPr id="6" name="Right Brace 5">
            <a:extLst>
              <a:ext uri="{FF2B5EF4-FFF2-40B4-BE49-F238E27FC236}">
                <a16:creationId xmlns:a16="http://schemas.microsoft.com/office/drawing/2014/main" id="{BE443ED9-7EE3-4C4F-86E5-34FCDA640248}"/>
              </a:ext>
            </a:extLst>
          </p:cNvPr>
          <p:cNvSpPr/>
          <p:nvPr/>
        </p:nvSpPr>
        <p:spPr bwMode="auto">
          <a:xfrm>
            <a:off x="5181600" y="1821180"/>
            <a:ext cx="182880" cy="64008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 name="TextBox 6">
            <a:extLst>
              <a:ext uri="{FF2B5EF4-FFF2-40B4-BE49-F238E27FC236}">
                <a16:creationId xmlns:a16="http://schemas.microsoft.com/office/drawing/2014/main" id="{2EA8B727-5D1F-4271-BF6A-C5FDEBF84B27}"/>
              </a:ext>
            </a:extLst>
          </p:cNvPr>
          <p:cNvSpPr txBox="1"/>
          <p:nvPr/>
        </p:nvSpPr>
        <p:spPr>
          <a:xfrm>
            <a:off x="5461002" y="1848832"/>
            <a:ext cx="3530598"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If we have no balls or drops, we cannot distinguish any floors</a:t>
            </a:r>
          </a:p>
        </p:txBody>
      </p:sp>
      <p:cxnSp>
        <p:nvCxnSpPr>
          <p:cNvPr id="10" name="Straight Arrow Connector 9">
            <a:extLst>
              <a:ext uri="{FF2B5EF4-FFF2-40B4-BE49-F238E27FC236}">
                <a16:creationId xmlns:a16="http://schemas.microsoft.com/office/drawing/2014/main" id="{6E6831A6-DD4B-4E90-9508-710A6C4476A7}"/>
              </a:ext>
            </a:extLst>
          </p:cNvPr>
          <p:cNvCxnSpPr>
            <a:cxnSpLocks/>
          </p:cNvCxnSpPr>
          <p:nvPr/>
        </p:nvCxnSpPr>
        <p:spPr bwMode="auto">
          <a:xfrm flipV="1">
            <a:off x="2406650" y="3652542"/>
            <a:ext cx="152400" cy="401322"/>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4448E7F-9B7A-4C5C-A275-0B11604C941B}"/>
              </a:ext>
            </a:extLst>
          </p:cNvPr>
          <p:cNvSpPr txBox="1"/>
          <p:nvPr/>
        </p:nvSpPr>
        <p:spPr>
          <a:xfrm>
            <a:off x="995997" y="4054959"/>
            <a:ext cx="2973706" cy="369332"/>
          </a:xfrm>
          <a:prstGeom prst="rect">
            <a:avLst/>
          </a:prstGeom>
          <a:noFill/>
        </p:spPr>
        <p:txBody>
          <a:bodyPr wrap="square" rtlCol="0">
            <a:spAutoFit/>
          </a:bodyPr>
          <a:lstStyle/>
          <a:p>
            <a:pPr algn="ctr"/>
            <a:r>
              <a:rPr lang="en-US" sz="1800" dirty="0">
                <a:latin typeface="Arial" panose="020B0604020202020204" pitchFamily="34" charset="0"/>
                <a:cs typeface="Arial" panose="020B0604020202020204" pitchFamily="34" charset="0"/>
              </a:rPr>
              <a:t>The floor we dropped from</a:t>
            </a:r>
          </a:p>
        </p:txBody>
      </p:sp>
      <p:cxnSp>
        <p:nvCxnSpPr>
          <p:cNvPr id="22" name="Straight Arrow Connector 21">
            <a:extLst>
              <a:ext uri="{FF2B5EF4-FFF2-40B4-BE49-F238E27FC236}">
                <a16:creationId xmlns:a16="http://schemas.microsoft.com/office/drawing/2014/main" id="{149E2AF2-6085-4998-B848-F72A12A28231}"/>
              </a:ext>
            </a:extLst>
          </p:cNvPr>
          <p:cNvCxnSpPr>
            <a:cxnSpLocks/>
          </p:cNvCxnSpPr>
          <p:nvPr/>
        </p:nvCxnSpPr>
        <p:spPr bwMode="auto">
          <a:xfrm flipH="1" flipV="1">
            <a:off x="4648200" y="3376318"/>
            <a:ext cx="76200" cy="357008"/>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BC1D961-EDFD-49FB-A721-36614741EEFA}"/>
              </a:ext>
            </a:extLst>
          </p:cNvPr>
          <p:cNvCxnSpPr>
            <a:cxnSpLocks/>
          </p:cNvCxnSpPr>
          <p:nvPr/>
        </p:nvCxnSpPr>
        <p:spPr bwMode="auto">
          <a:xfrm flipH="1">
            <a:off x="6172200" y="2895600"/>
            <a:ext cx="45720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4589071-1F61-48A2-B9C1-29BAEC0B0D57}"/>
              </a:ext>
            </a:extLst>
          </p:cNvPr>
          <p:cNvSpPr txBox="1"/>
          <p:nvPr/>
        </p:nvSpPr>
        <p:spPr>
          <a:xfrm>
            <a:off x="6661150" y="2694330"/>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below our first drop if it breaks</a:t>
            </a:r>
          </a:p>
        </p:txBody>
      </p:sp>
      <p:sp>
        <p:nvSpPr>
          <p:cNvPr id="31" name="TextBox 30">
            <a:extLst>
              <a:ext uri="{FF2B5EF4-FFF2-40B4-BE49-F238E27FC236}">
                <a16:creationId xmlns:a16="http://schemas.microsoft.com/office/drawing/2014/main" id="{79D50C87-1083-4FF9-BD15-CB3B19F8E079}"/>
              </a:ext>
            </a:extLst>
          </p:cNvPr>
          <p:cNvSpPr txBox="1"/>
          <p:nvPr/>
        </p:nvSpPr>
        <p:spPr>
          <a:xfrm>
            <a:off x="4292123" y="375932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above our first drop if it does not break</a:t>
            </a:r>
          </a:p>
        </p:txBody>
      </p:sp>
    </p:spTree>
    <p:extLst>
      <p:ext uri="{BB962C8B-B14F-4D97-AF65-F5344CB8AC3E}">
        <p14:creationId xmlns:p14="http://schemas.microsoft.com/office/powerpoint/2010/main" val="326860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45929021-D6A0-40E0-A68E-7A9A7315F521}"/>
              </a:ext>
            </a:extLst>
          </p:cNvPr>
          <p:cNvGraphicFramePr>
            <a:graphicFrameLocks noGrp="1"/>
          </p:cNvGraphicFramePr>
          <p:nvPr>
            <p:extLst>
              <p:ext uri="{D42A27DB-BD31-4B8C-83A1-F6EECF244321}">
                <p14:modId xmlns:p14="http://schemas.microsoft.com/office/powerpoint/2010/main" val="2729043640"/>
              </p:ext>
            </p:extLst>
          </p:nvPr>
        </p:nvGraphicFramePr>
        <p:xfrm>
          <a:off x="640080" y="1463040"/>
          <a:ext cx="5943600" cy="3657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690504167"/>
                    </a:ext>
                  </a:extLst>
                </a:gridCol>
                <a:gridCol w="914400">
                  <a:extLst>
                    <a:ext uri="{9D8B030D-6E8A-4147-A177-3AD203B41FA5}">
                      <a16:colId xmlns:a16="http://schemas.microsoft.com/office/drawing/2014/main" val="2645382892"/>
                    </a:ext>
                  </a:extLst>
                </a:gridCol>
                <a:gridCol w="914400">
                  <a:extLst>
                    <a:ext uri="{9D8B030D-6E8A-4147-A177-3AD203B41FA5}">
                      <a16:colId xmlns:a16="http://schemas.microsoft.com/office/drawing/2014/main" val="190269691"/>
                    </a:ext>
                  </a:extLst>
                </a:gridCol>
                <a:gridCol w="914400">
                  <a:extLst>
                    <a:ext uri="{9D8B030D-6E8A-4147-A177-3AD203B41FA5}">
                      <a16:colId xmlns:a16="http://schemas.microsoft.com/office/drawing/2014/main" val="1008444895"/>
                    </a:ext>
                  </a:extLst>
                </a:gridCol>
                <a:gridCol w="914400">
                  <a:extLst>
                    <a:ext uri="{9D8B030D-6E8A-4147-A177-3AD203B41FA5}">
                      <a16:colId xmlns:a16="http://schemas.microsoft.com/office/drawing/2014/main" val="1085174107"/>
                    </a:ext>
                  </a:extLst>
                </a:gridCol>
                <a:gridCol w="914400">
                  <a:extLst>
                    <a:ext uri="{9D8B030D-6E8A-4147-A177-3AD203B41FA5}">
                      <a16:colId xmlns:a16="http://schemas.microsoft.com/office/drawing/2014/main" val="2383460352"/>
                    </a:ext>
                  </a:extLst>
                </a:gridCol>
                <a:gridCol w="914400">
                  <a:extLst>
                    <a:ext uri="{9D8B030D-6E8A-4147-A177-3AD203B41FA5}">
                      <a16:colId xmlns:a16="http://schemas.microsoft.com/office/drawing/2014/main" val="1643147840"/>
                    </a:ext>
                  </a:extLst>
                </a:gridCol>
              </a:tblGrid>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dirty="0">
                          <a:latin typeface="Arial" panose="020B0604020202020204" pitchFamily="34" charset="0"/>
                          <a:cs typeface="Arial" panose="020B0604020202020204" pitchFamily="34" charset="0"/>
                        </a:rPr>
                        <a:t>balls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3326168"/>
                  </a:ext>
                </a:extLst>
              </a:tr>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3</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4</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5</a:t>
                      </a:r>
                    </a:p>
                  </a:txBody>
                  <a:tcPr anchor="ctr">
                    <a:lnT w="12700" cap="flat" cmpd="sng" algn="ctr">
                      <a:solidFill>
                        <a:schemeClr val="tx1"/>
                      </a:solidFill>
                      <a:prstDash val="solid"/>
                      <a:round/>
                      <a:headEnd type="none" w="med" len="med"/>
                      <a:tailEnd type="none" w="med" len="med"/>
                    </a:lnT>
                    <a:solidFill>
                      <a:schemeClr val="accent5"/>
                    </a:solidFill>
                  </a:tcPr>
                </a:tc>
                <a:extLst>
                  <a:ext uri="{0D108BD9-81ED-4DB2-BD59-A6C34878D82A}">
                    <a16:rowId xmlns:a16="http://schemas.microsoft.com/office/drawing/2014/main" val="2624077687"/>
                  </a:ext>
                </a:extLst>
              </a:tr>
              <a:tr h="365760">
                <a:tc rowSpan="8">
                  <a:txBody>
                    <a:bodyPr/>
                    <a:lstStyle/>
                    <a:p>
                      <a:pPr algn="ctr"/>
                      <a:r>
                        <a:rPr lang="en-US" dirty="0">
                          <a:latin typeface="Arial" panose="020B0604020202020204" pitchFamily="34" charset="0"/>
                          <a:cs typeface="Arial" panose="020B0604020202020204" pitchFamily="34" charset="0"/>
                        </a:rPr>
                        <a:t>drops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61950402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97658683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4169317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10</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extLst>
                  <a:ext uri="{0D108BD9-81ED-4DB2-BD59-A6C34878D82A}">
                    <a16:rowId xmlns:a16="http://schemas.microsoft.com/office/drawing/2014/main" val="28249525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25</a:t>
                      </a:r>
                    </a:p>
                  </a:txBody>
                  <a:tcPr anchor="ctr"/>
                </a:tc>
                <a:tc>
                  <a:txBody>
                    <a:bodyPr/>
                    <a:lstStyle/>
                    <a:p>
                      <a:pPr algn="ctr"/>
                      <a:r>
                        <a:rPr lang="en-US" dirty="0">
                          <a:latin typeface="Arial" panose="020B0604020202020204" pitchFamily="34" charset="0"/>
                          <a:cs typeface="Arial" panose="020B0604020202020204" pitchFamily="34" charset="0"/>
                        </a:rPr>
                        <a:t>30</a:t>
                      </a:r>
                    </a:p>
                  </a:txBody>
                  <a:tcPr anchor="ctr"/>
                </a:tc>
                <a:tc>
                  <a:txBody>
                    <a:bodyPr/>
                    <a:lstStyle/>
                    <a:p>
                      <a:pPr algn="ctr"/>
                      <a:r>
                        <a:rPr lang="en-US" dirty="0">
                          <a:latin typeface="Arial" panose="020B0604020202020204" pitchFamily="34" charset="0"/>
                          <a:cs typeface="Arial" panose="020B0604020202020204" pitchFamily="34" charset="0"/>
                        </a:rPr>
                        <a:t>31</a:t>
                      </a:r>
                    </a:p>
                  </a:txBody>
                  <a:tcPr anchor="ctr"/>
                </a:tc>
                <a:extLst>
                  <a:ext uri="{0D108BD9-81ED-4DB2-BD59-A6C34878D82A}">
                    <a16:rowId xmlns:a16="http://schemas.microsoft.com/office/drawing/2014/main" val="3099828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21</a:t>
                      </a:r>
                    </a:p>
                  </a:txBody>
                  <a:tcPr anchor="ctr"/>
                </a:tc>
                <a:tc>
                  <a:txBody>
                    <a:bodyPr/>
                    <a:lstStyle/>
                    <a:p>
                      <a:pPr algn="ctr"/>
                      <a:r>
                        <a:rPr lang="en-US" dirty="0">
                          <a:latin typeface="Arial" panose="020B0604020202020204" pitchFamily="34" charset="0"/>
                          <a:cs typeface="Arial" panose="020B0604020202020204" pitchFamily="34" charset="0"/>
                        </a:rPr>
                        <a:t>41</a:t>
                      </a:r>
                    </a:p>
                  </a:txBody>
                  <a:tcPr anchor="ctr"/>
                </a:tc>
                <a:tc>
                  <a:txBody>
                    <a:bodyPr/>
                    <a:lstStyle/>
                    <a:p>
                      <a:pPr algn="ctr"/>
                      <a:r>
                        <a:rPr lang="en-US" dirty="0">
                          <a:latin typeface="Arial" panose="020B0604020202020204" pitchFamily="34" charset="0"/>
                          <a:cs typeface="Arial" panose="020B0604020202020204" pitchFamily="34" charset="0"/>
                        </a:rPr>
                        <a:t>56</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extLst>
                  <a:ext uri="{0D108BD9-81ED-4DB2-BD59-A6C34878D82A}">
                    <a16:rowId xmlns:a16="http://schemas.microsoft.com/office/drawing/2014/main" val="4114059459"/>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28</a:t>
                      </a:r>
                    </a:p>
                  </a:txBody>
                  <a:tcPr anchor="ctr"/>
                </a:tc>
                <a:tc>
                  <a:txBody>
                    <a:bodyPr/>
                    <a:lstStyle/>
                    <a:p>
                      <a:pPr algn="ctr"/>
                      <a:r>
                        <a:rPr lang="en-US" dirty="0">
                          <a:latin typeface="Arial" panose="020B0604020202020204" pitchFamily="34" charset="0"/>
                          <a:cs typeface="Arial" panose="020B0604020202020204" pitchFamily="34" charset="0"/>
                        </a:rPr>
                        <a:t>63</a:t>
                      </a:r>
                    </a:p>
                  </a:txBody>
                  <a:tcPr anchor="ctr"/>
                </a:tc>
                <a:tc>
                  <a:txBody>
                    <a:bodyPr/>
                    <a:lstStyle/>
                    <a:p>
                      <a:pPr algn="ctr"/>
                      <a:r>
                        <a:rPr lang="en-US" dirty="0">
                          <a:latin typeface="Arial" panose="020B0604020202020204" pitchFamily="34" charset="0"/>
                          <a:cs typeface="Arial" panose="020B0604020202020204" pitchFamily="34" charset="0"/>
                        </a:rPr>
                        <a:t>98</a:t>
                      </a:r>
                    </a:p>
                  </a:txBody>
                  <a:tcPr anchor="ctr"/>
                </a:tc>
                <a:tc>
                  <a:txBody>
                    <a:bodyPr/>
                    <a:lstStyle/>
                    <a:p>
                      <a:pPr algn="ctr"/>
                      <a:r>
                        <a:rPr lang="en-US" dirty="0">
                          <a:latin typeface="Arial" panose="020B0604020202020204" pitchFamily="34" charset="0"/>
                          <a:cs typeface="Arial" panose="020B0604020202020204" pitchFamily="34" charset="0"/>
                        </a:rPr>
                        <a:t>119</a:t>
                      </a:r>
                    </a:p>
                  </a:txBody>
                  <a:tcPr anchor="ctr"/>
                </a:tc>
                <a:extLst>
                  <a:ext uri="{0D108BD9-81ED-4DB2-BD59-A6C34878D82A}">
                    <a16:rowId xmlns:a16="http://schemas.microsoft.com/office/drawing/2014/main" val="423892594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8</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92</a:t>
                      </a:r>
                    </a:p>
                  </a:txBody>
                  <a:tcPr anchor="ctr"/>
                </a:tc>
                <a:tc>
                  <a:txBody>
                    <a:bodyPr/>
                    <a:lstStyle/>
                    <a:p>
                      <a:pPr algn="ctr"/>
                      <a:r>
                        <a:rPr lang="en-US" dirty="0">
                          <a:latin typeface="Arial" panose="020B0604020202020204" pitchFamily="34" charset="0"/>
                          <a:cs typeface="Arial" panose="020B0604020202020204" pitchFamily="34" charset="0"/>
                        </a:rPr>
                        <a:t>162</a:t>
                      </a:r>
                    </a:p>
                  </a:txBody>
                  <a:tcPr anchor="ctr"/>
                </a:tc>
                <a:tc>
                  <a:txBody>
                    <a:bodyPr/>
                    <a:lstStyle/>
                    <a:p>
                      <a:pPr algn="ctr"/>
                      <a:r>
                        <a:rPr lang="en-US" dirty="0">
                          <a:latin typeface="Arial" panose="020B0604020202020204" pitchFamily="34" charset="0"/>
                          <a:cs typeface="Arial" panose="020B0604020202020204" pitchFamily="34" charset="0"/>
                        </a:rPr>
                        <a:t>218</a:t>
                      </a:r>
                    </a:p>
                  </a:txBody>
                  <a:tcPr anchor="ctr"/>
                </a:tc>
                <a:extLst>
                  <a:ext uri="{0D108BD9-81ED-4DB2-BD59-A6C34878D82A}">
                    <a16:rowId xmlns:a16="http://schemas.microsoft.com/office/drawing/2014/main" val="203885573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923352-6C78-4B10-A202-A0A270106772}"/>
                  </a:ext>
                </a:extLst>
              </p:cNvPr>
              <p:cNvSpPr txBox="1"/>
              <p:nvPr/>
            </p:nvSpPr>
            <p:spPr>
              <a:xfrm>
                <a:off x="6781800" y="269033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Maximum floors for several combinations of balls (</a:t>
                </a:r>
                <a14:m>
                  <m:oMath xmlns:m="http://schemas.openxmlformats.org/officeDocument/2006/math">
                    <m:r>
                      <a:rPr lang="en-US" sz="1800" i="1" dirty="0" smtClean="0">
                        <a:latin typeface="Cambria Math" panose="02040503050406030204" pitchFamily="18" charset="0"/>
                        <a:cs typeface="Arial" panose="020B0604020202020204" pitchFamily="34" charset="0"/>
                      </a:rPr>
                      <m:t>𝑏</m:t>
                    </m:r>
                  </m:oMath>
                </a14:m>
                <a:r>
                  <a:rPr lang="en-US" sz="1800" dirty="0">
                    <a:latin typeface="Arial" panose="020B0604020202020204" pitchFamily="34" charset="0"/>
                    <a:cs typeface="Arial" panose="020B0604020202020204" pitchFamily="34" charset="0"/>
                  </a:rPr>
                  <a:t>) and drops (</a:t>
                </a:r>
                <a14:m>
                  <m:oMath xmlns:m="http://schemas.openxmlformats.org/officeDocument/2006/math">
                    <m:r>
                      <a:rPr lang="en-US" sz="1800" i="1" dirty="0" smtClean="0">
                        <a:latin typeface="Cambria Math" panose="02040503050406030204" pitchFamily="18" charset="0"/>
                        <a:cs typeface="Arial" panose="020B0604020202020204" pitchFamily="34" charset="0"/>
                      </a:rPr>
                      <m:t>𝑑</m:t>
                    </m:r>
                  </m:oMath>
                </a14:m>
                <a:r>
                  <a:rPr lang="en-US" sz="1800" dirty="0">
                    <a:latin typeface="Arial" panose="020B0604020202020204" pitchFamily="34" charset="0"/>
                    <a:cs typeface="Arial" panose="020B0604020202020204" pitchFamily="34" charset="0"/>
                  </a:rPr>
                  <a:t>)</a:t>
                </a:r>
              </a:p>
            </p:txBody>
          </p:sp>
        </mc:Choice>
        <mc:Fallback xmlns="">
          <p:sp>
            <p:nvSpPr>
              <p:cNvPr id="11" name="TextBox 10">
                <a:extLst>
                  <a:ext uri="{FF2B5EF4-FFF2-40B4-BE49-F238E27FC236}">
                    <a16:creationId xmlns:a16="http://schemas.microsoft.com/office/drawing/2014/main" id="{25923352-6C78-4B10-A202-A0A270106772}"/>
                  </a:ext>
                </a:extLst>
              </p:cNvPr>
              <p:cNvSpPr txBox="1">
                <a:spLocks noRot="1" noChangeAspect="1" noMove="1" noResize="1" noEditPoints="1" noAdjustHandles="1" noChangeArrowheads="1" noChangeShapeType="1" noTextEdit="1"/>
              </p:cNvSpPr>
              <p:nvPr/>
            </p:nvSpPr>
            <p:spPr>
              <a:xfrm>
                <a:off x="6781800" y="2690336"/>
                <a:ext cx="1961833" cy="1477328"/>
              </a:xfrm>
              <a:prstGeom prst="rect">
                <a:avLst/>
              </a:prstGeom>
              <a:blipFill>
                <a:blip r:embed="rId3"/>
                <a:stretch>
                  <a:fillRect l="-2804" t="-2058" b="-535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4249479-2528-4CDB-AF5C-C5E26480CFD4}"/>
              </a:ext>
            </a:extLst>
          </p:cNvPr>
          <p:cNvSpPr txBox="1"/>
          <p:nvPr/>
        </p:nvSpPr>
        <p:spPr>
          <a:xfrm>
            <a:off x="640080" y="5303520"/>
            <a:ext cx="7862548" cy="369332"/>
          </a:xfrm>
          <a:prstGeom prst="rect">
            <a:avLst/>
          </a:prstGeom>
          <a:noFill/>
        </p:spPr>
        <p:txBody>
          <a:bodyPr wrap="square" rtlCol="0">
            <a:spAutoFit/>
          </a:bodyPr>
          <a:lstStyle/>
          <a:p>
            <a:r>
              <a:rPr lang="en-US" sz="1800" i="1" dirty="0">
                <a:latin typeface="Arial" panose="020B0604020202020204" pitchFamily="34" charset="0"/>
                <a:cs typeface="Arial" panose="020B0604020202020204" pitchFamily="34" charset="0"/>
              </a:rPr>
              <a:t>Notice that if we have more balls than drops, the extra balls don't help</a:t>
            </a:r>
          </a:p>
        </p:txBody>
      </p:sp>
    </p:spTree>
    <p:extLst>
      <p:ext uri="{BB962C8B-B14F-4D97-AF65-F5344CB8AC3E}">
        <p14:creationId xmlns:p14="http://schemas.microsoft.com/office/powerpoint/2010/main" val="127899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mc:AlternateContent xmlns:mc="http://schemas.openxmlformats.org/markup-compatibility/2006" xmlns:a14="http://schemas.microsoft.com/office/drawing/2010/main">
        <mc:Choice Requires="a14">
          <p:sp>
            <p:nvSpPr>
              <p:cNvPr id="16" name="Rectangle 3">
                <a:extLst>
                  <a:ext uri="{FF2B5EF4-FFF2-40B4-BE49-F238E27FC236}">
                    <a16:creationId xmlns:a16="http://schemas.microsoft.com/office/drawing/2014/main" id="{71DEF816-80C7-48F8-ABA1-33B67DB02E26}"/>
                  </a:ext>
                </a:extLst>
              </p:cNvPr>
              <p:cNvSpPr txBox="1">
                <a:spLocks noChangeArrowheads="1"/>
              </p:cNvSpPr>
              <p:nvPr/>
            </p:nvSpPr>
            <p:spPr bwMode="auto">
              <a:xfrm>
                <a:off x="640080" y="3865256"/>
                <a:ext cx="7863840" cy="19503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This solution is elegant but extremely slow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2</m:t>
                            </m:r>
                          </m:e>
                          <m:sup>
                            <m:r>
                              <a:rPr lang="en-US" altLang="en-US" sz="2400" b="0" i="1" kern="0" smtClean="0">
                                <a:latin typeface="Cambria Math" panose="02040503050406030204" pitchFamily="18" charset="0"/>
                                <a:cs typeface="Arial" panose="020B0604020202020204" pitchFamily="34" charset="0"/>
                              </a:rPr>
                              <m:t>𝑛</m:t>
                            </m:r>
                          </m:sup>
                        </m:sSup>
                      </m:e>
                    </m:d>
                  </m:oMath>
                </a14:m>
                <a:r>
                  <a:rPr lang="en-US" altLang="en-US" sz="2400" kern="0" dirty="0">
                    <a:latin typeface="Arial" panose="020B0604020202020204" pitchFamily="34" charset="0"/>
                    <a:cs typeface="Arial" panose="020B0604020202020204" pitchFamily="34" charset="0"/>
                  </a:rPr>
                  <a:t>)</a:t>
                </a:r>
              </a:p>
              <a:p>
                <a:r>
                  <a:rPr lang="en-US" altLang="en-US" sz="2400" kern="0" dirty="0">
                    <a:latin typeface="Arial" panose="020B0604020202020204" pitchFamily="34" charset="0"/>
                    <a:cs typeface="Arial" panose="020B0604020202020204" pitchFamily="34" charset="0"/>
                  </a:rPr>
                  <a:t>Using </a:t>
                </a:r>
                <a:r>
                  <a:rPr lang="en-US" altLang="en-US" sz="2400" kern="0" dirty="0">
                    <a:latin typeface="Arial" panose="020B0604020202020204" pitchFamily="34" charset="0"/>
                    <a:cs typeface="Arial" panose="020B0604020202020204" pitchFamily="34" charset="0"/>
                    <a:hlinkClick r:id="rId3"/>
                  </a:rPr>
                  <a:t>dynamic programming</a:t>
                </a:r>
                <a:r>
                  <a:rPr lang="en-US" altLang="en-US" sz="2400" kern="0" dirty="0">
                    <a:latin typeface="Arial" panose="020B0604020202020204" pitchFamily="34" charset="0"/>
                    <a:cs typeface="Arial" panose="020B0604020202020204" pitchFamily="34" charset="0"/>
                  </a:rPr>
                  <a:t>, we can convert this recursive function into an iterative function which only takes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𝑛</m:t>
                            </m:r>
                          </m:e>
                          <m:sup>
                            <m:r>
                              <a:rPr lang="en-US" altLang="en-US" sz="2400" b="0" i="1" kern="0" smtClean="0">
                                <a:latin typeface="Cambria Math" panose="02040503050406030204" pitchFamily="18" charset="0"/>
                                <a:cs typeface="Arial" panose="020B0604020202020204" pitchFamily="34" charset="0"/>
                              </a:rPr>
                              <m:t>2</m:t>
                            </m:r>
                          </m:sup>
                        </m:sSup>
                      </m:e>
                    </m:d>
                  </m:oMath>
                </a14:m>
                <a:r>
                  <a:rPr lang="en-US" altLang="en-US" sz="2400" kern="0" dirty="0">
                    <a:latin typeface="Arial" panose="020B0604020202020204" pitchFamily="34" charset="0"/>
                    <a:cs typeface="Arial" panose="020B0604020202020204" pitchFamily="34" charset="0"/>
                  </a:rPr>
                  <a:t> time and space!</a:t>
                </a:r>
              </a:p>
            </p:txBody>
          </p:sp>
        </mc:Choice>
        <mc:Fallback xmlns="">
          <p:sp>
            <p:nvSpPr>
              <p:cNvPr id="16" name="Rectangle 3">
                <a:extLst>
                  <a:ext uri="{FF2B5EF4-FFF2-40B4-BE49-F238E27FC236}">
                    <a16:creationId xmlns:a16="http://schemas.microsoft.com/office/drawing/2014/main" id="{71DEF816-80C7-48F8-ABA1-33B67DB02E26}"/>
                  </a:ext>
                </a:extLst>
              </p:cNvPr>
              <p:cNvSpPr txBox="1">
                <a:spLocks noRot="1" noChangeAspect="1" noMove="1" noResize="1" noEditPoints="1" noAdjustHandles="1" noChangeArrowheads="1" noChangeShapeType="1" noTextEdit="1"/>
              </p:cNvSpPr>
              <p:nvPr/>
            </p:nvSpPr>
            <p:spPr bwMode="auto">
              <a:xfrm>
                <a:off x="640080" y="3865256"/>
                <a:ext cx="7863840" cy="1950327"/>
              </a:xfrm>
              <a:prstGeom prst="rect">
                <a:avLst/>
              </a:prstGeom>
              <a:blipFill>
                <a:blip r:embed="rId4"/>
                <a:stretch>
                  <a:fillRect l="-1008" t="-34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99362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We are going to airdrop two robots onto a track</a:t>
            </a:r>
          </a:p>
          <a:p>
            <a:pPr lvl="1"/>
            <a:r>
              <a:rPr lang="en-US" altLang="en-US" sz="2400" dirty="0">
                <a:latin typeface="Arial" panose="020B0604020202020204" pitchFamily="34" charset="0"/>
                <a:cs typeface="Arial" panose="020B0604020202020204" pitchFamily="34" charset="0"/>
              </a:rPr>
              <a:t>Parachute drops next to the track upon landing</a:t>
            </a:r>
          </a:p>
          <a:p>
            <a:r>
              <a:rPr lang="en-US" altLang="en-US" sz="2400" dirty="0">
                <a:latin typeface="Arial" panose="020B0604020202020204" pitchFamily="34" charset="0"/>
                <a:cs typeface="Arial" panose="020B0604020202020204" pitchFamily="34" charset="0"/>
              </a:rPr>
              <a:t>Robot program instruction set:</a:t>
            </a:r>
          </a:p>
          <a:p>
            <a:pPr lvl="1"/>
            <a:r>
              <a:rPr lang="en-US" altLang="en-US" sz="2400" b="1" dirty="0">
                <a:latin typeface="Consolas" panose="020B0609020204030204" pitchFamily="49" charset="0"/>
                <a:cs typeface="Arial" panose="020B0604020202020204" pitchFamily="34" charset="0"/>
              </a:rPr>
              <a:t>LEFT</a:t>
            </a:r>
            <a:r>
              <a:rPr lang="en-US" altLang="en-US" sz="2400" dirty="0">
                <a:latin typeface="Arial" panose="020B0604020202020204" pitchFamily="34" charset="0"/>
                <a:cs typeface="Arial" panose="020B0604020202020204" pitchFamily="34" charset="0"/>
              </a:rPr>
              <a:t>: go left on the track one unit</a:t>
            </a:r>
          </a:p>
          <a:p>
            <a:pPr lvl="1"/>
            <a:r>
              <a:rPr lang="en-US" altLang="en-US" sz="2400" b="1" dirty="0">
                <a:latin typeface="Consolas" panose="020B0609020204030204" pitchFamily="49" charset="0"/>
                <a:cs typeface="Arial" panose="020B0604020202020204" pitchFamily="34" charset="0"/>
              </a:rPr>
              <a:t>RIGHT</a:t>
            </a:r>
            <a:r>
              <a:rPr lang="en-US" altLang="en-US" sz="2400" dirty="0">
                <a:latin typeface="Arial" panose="020B0604020202020204" pitchFamily="34" charset="0"/>
                <a:cs typeface="Arial" panose="020B0604020202020204" pitchFamily="34" charset="0"/>
              </a:rPr>
              <a:t>: go right on the track one unit</a:t>
            </a:r>
          </a:p>
          <a:p>
            <a:pPr lvl="1"/>
            <a:r>
              <a:rPr lang="en-US" altLang="en-US" sz="2400" b="1" dirty="0">
                <a:latin typeface="Consolas" panose="020B0609020204030204" pitchFamily="49" charset="0"/>
                <a:cs typeface="Arial" panose="020B0604020202020204" pitchFamily="34" charset="0"/>
              </a:rPr>
              <a:t>GOTO &lt;N&gt;</a:t>
            </a:r>
            <a:r>
              <a:rPr lang="en-US" altLang="en-US" sz="2400" dirty="0">
                <a:latin typeface="Arial" panose="020B0604020202020204" pitchFamily="34" charset="0"/>
                <a:cs typeface="Arial" panose="020B0604020202020204" pitchFamily="34" charset="0"/>
              </a:rPr>
              <a:t>: go to program line N</a:t>
            </a:r>
          </a:p>
          <a:p>
            <a:pPr lvl="1"/>
            <a:r>
              <a:rPr lang="en-US" altLang="en-US" sz="2400" b="1" dirty="0">
                <a:latin typeface="Consolas" panose="020B0609020204030204" pitchFamily="49" charset="0"/>
                <a:cs typeface="Arial" panose="020B0604020202020204" pitchFamily="34" charset="0"/>
              </a:rPr>
              <a:t>IF PARACHUTE GOTO &lt;N&gt;</a:t>
            </a:r>
            <a:r>
              <a:rPr lang="en-US" altLang="en-US" sz="2400" dirty="0">
                <a:latin typeface="Arial" panose="020B0604020202020204" pitchFamily="34" charset="0"/>
                <a:cs typeface="Arial" panose="020B0604020202020204" pitchFamily="34" charset="0"/>
              </a:rPr>
              <a:t>: go to program line N if you are next to a parachute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441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Example Robot Program:</a:t>
            </a:r>
            <a:endParaRPr lang="en-US" altLang="en-US" sz="2400" b="1" dirty="0">
              <a:latin typeface="Arial" panose="020B0604020202020204" pitchFamily="34" charset="0"/>
              <a:cs typeface="Arial" panose="020B0604020202020204" pitchFamily="34" charset="0"/>
            </a:endParaRP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IF PARACHUTE GOTO 1</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RIGHT</a:t>
            </a:r>
          </a:p>
          <a:p>
            <a:r>
              <a:rPr lang="en-US" altLang="en-US" sz="2400" b="1" dirty="0">
                <a:latin typeface="Arial" panose="020B0604020202020204" pitchFamily="34" charset="0"/>
                <a:cs typeface="Arial" panose="020B0604020202020204" pitchFamily="34" charset="0"/>
              </a:rPr>
              <a:t>Write a program which can be loaded onto both robots to ensure that they meet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46249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0650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Right Brace 7">
            <a:extLst>
              <a:ext uri="{FF2B5EF4-FFF2-40B4-BE49-F238E27FC236}">
                <a16:creationId xmlns:a16="http://schemas.microsoft.com/office/drawing/2014/main" id="{E5D9D667-6692-4C7F-A397-F42A8E30174E}"/>
              </a:ext>
            </a:extLst>
          </p:cNvPr>
          <p:cNvSpPr/>
          <p:nvPr/>
        </p:nvSpPr>
        <p:spPr bwMode="auto">
          <a:xfrm>
            <a:off x="5029200" y="2446020"/>
            <a:ext cx="182880" cy="201168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Right Brace 9">
            <a:extLst>
              <a:ext uri="{FF2B5EF4-FFF2-40B4-BE49-F238E27FC236}">
                <a16:creationId xmlns:a16="http://schemas.microsoft.com/office/drawing/2014/main" id="{7346B552-051D-41CB-9402-39C1227EF2FF}"/>
              </a:ext>
            </a:extLst>
          </p:cNvPr>
          <p:cNvSpPr/>
          <p:nvPr/>
        </p:nvSpPr>
        <p:spPr bwMode="auto">
          <a:xfrm>
            <a:off x="2895600" y="4572000"/>
            <a:ext cx="182880" cy="73152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TextBox 2">
            <a:extLst>
              <a:ext uri="{FF2B5EF4-FFF2-40B4-BE49-F238E27FC236}">
                <a16:creationId xmlns:a16="http://schemas.microsoft.com/office/drawing/2014/main" id="{7EBADF37-AC4C-43E3-B4EB-0676E835B599}"/>
              </a:ext>
            </a:extLst>
          </p:cNvPr>
          <p:cNvSpPr txBox="1"/>
          <p:nvPr/>
        </p:nvSpPr>
        <p:spPr>
          <a:xfrm>
            <a:off x="3124200" y="4583555"/>
            <a:ext cx="33528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seeing the parachute, go left as fast as possible</a:t>
            </a:r>
          </a:p>
        </p:txBody>
      </p:sp>
      <p:sp>
        <p:nvSpPr>
          <p:cNvPr id="11" name="TextBox 10">
            <a:extLst>
              <a:ext uri="{FF2B5EF4-FFF2-40B4-BE49-F238E27FC236}">
                <a16:creationId xmlns:a16="http://schemas.microsoft.com/office/drawing/2014/main" id="{BF02469D-4D21-40CB-AE23-D0F66C9D34F2}"/>
              </a:ext>
            </a:extLst>
          </p:cNvPr>
          <p:cNvSpPr txBox="1"/>
          <p:nvPr/>
        </p:nvSpPr>
        <p:spPr>
          <a:xfrm>
            <a:off x="5295900" y="3097917"/>
            <a:ext cx="320802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the left "slowly" until we see the parachute</a:t>
            </a:r>
          </a:p>
        </p:txBody>
      </p:sp>
    </p:spTree>
    <p:extLst>
      <p:ext uri="{BB962C8B-B14F-4D97-AF65-F5344CB8AC3E}">
        <p14:creationId xmlns:p14="http://schemas.microsoft.com/office/powerpoint/2010/main" val="41516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56EC5D56-F892-41A5-A717-D79A29FE26EF}"/>
              </a:ext>
            </a:extLst>
          </p:cNvPr>
          <p:cNvSpPr txBox="1">
            <a:spLocks noChangeArrowheads="1"/>
          </p:cNvSpPr>
          <p:nvPr/>
        </p:nvSpPr>
        <p:spPr bwMode="auto">
          <a:xfrm>
            <a:off x="640080" y="3563368"/>
            <a:ext cx="7863840" cy="22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If the final node instead points to another node in the list, we have a cycle (a loop)</a:t>
            </a:r>
          </a:p>
          <a:p>
            <a:endParaRPr lang="en-US" altLang="en-US" sz="2400" kern="0" dirty="0">
              <a:latin typeface="Arial" panose="020B0604020202020204" pitchFamily="34" charset="0"/>
              <a:cs typeface="Arial" panose="020B0604020202020204" pitchFamily="34" charset="0"/>
            </a:endParaRPr>
          </a:p>
        </p:txBody>
      </p:sp>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878820"/>
          </a:xfrm>
        </p:spPr>
        <p:txBody>
          <a:bodyPr/>
          <a:lstStyle/>
          <a:p>
            <a:r>
              <a:rPr lang="en-US" altLang="en-US" sz="2400" dirty="0">
                <a:latin typeface="Arial" panose="020B0604020202020204" pitchFamily="34" charset="0"/>
                <a:cs typeface="Arial" panose="020B0604020202020204" pitchFamily="34" charset="0"/>
              </a:rPr>
              <a:t>Linked lists are supposed to be linear, with the final node pointing to </a:t>
            </a:r>
            <a:r>
              <a:rPr lang="en-US" altLang="en-US" sz="2400" dirty="0">
                <a:latin typeface="Consolas" panose="020B0609020204030204" pitchFamily="49" charset="0"/>
                <a:cs typeface="Arial" panose="020B0604020202020204" pitchFamily="34" charset="0"/>
              </a:rPr>
              <a:t>null</a:t>
            </a:r>
            <a:r>
              <a:rPr lang="en-US" altLang="en-US" sz="2400" dirty="0">
                <a:latin typeface="Arial" panose="020B0604020202020204" pitchFamily="34" charset="0"/>
                <a:cs typeface="Arial" panose="020B0604020202020204" pitchFamily="34" charset="0"/>
              </a:rPr>
              <a:t> (the address </a:t>
            </a:r>
            <a:r>
              <a:rPr lang="en-US" altLang="en-US" sz="2400" dirty="0">
                <a:latin typeface="Consolas" panose="020B0609020204030204" pitchFamily="49" charset="0"/>
                <a:cs typeface="Arial" panose="020B0604020202020204" pitchFamily="34" charset="0"/>
              </a:rPr>
              <a:t>0x0</a:t>
            </a:r>
            <a:r>
              <a:rPr lang="en-US" altLang="en-US" sz="2400" dirty="0">
                <a:latin typeface="Arial" panose="020B0604020202020204" pitchFamily="34" charset="0"/>
                <a:cs typeface="Arial" panose="020B0604020202020204" pitchFamily="34" charset="0"/>
              </a:rPr>
              <a: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4F311CFB-0BF4-4F0C-BEC0-8AEEB471C9FC}"/>
              </a:ext>
            </a:extLst>
          </p:cNvPr>
          <p:cNvGrpSpPr/>
          <p:nvPr/>
        </p:nvGrpSpPr>
        <p:grpSpPr>
          <a:xfrm>
            <a:off x="990600" y="2358370"/>
            <a:ext cx="6766560" cy="1055132"/>
            <a:chOff x="990600" y="3429000"/>
            <a:chExt cx="6766560" cy="1055132"/>
          </a:xfrm>
        </p:grpSpPr>
        <p:sp>
          <p:nvSpPr>
            <p:cNvPr id="29" name="Rectangle 28">
              <a:extLst>
                <a:ext uri="{FF2B5EF4-FFF2-40B4-BE49-F238E27FC236}">
                  <a16:creationId xmlns:a16="http://schemas.microsoft.com/office/drawing/2014/main" id="{5DD28416-AAB6-4426-8EE7-4EDA6D6CAC31}"/>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0" name="Rectangle 29">
              <a:extLst>
                <a:ext uri="{FF2B5EF4-FFF2-40B4-BE49-F238E27FC236}">
                  <a16:creationId xmlns:a16="http://schemas.microsoft.com/office/drawing/2014/main" id="{941406FD-73AD-436B-A086-F2495044508E}"/>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949B0F24-36A2-420A-881A-BFA3BBBD10CB}"/>
                </a:ext>
              </a:extLst>
            </p:cNvPr>
            <p:cNvCxnSpPr>
              <a:stCxn id="29" idx="3"/>
              <a:endCxn id="30"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F5EC4DE6-09B8-4DC4-99FC-4C272E41AE5A}"/>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3" name="Rectangle 32">
              <a:extLst>
                <a:ext uri="{FF2B5EF4-FFF2-40B4-BE49-F238E27FC236}">
                  <a16:creationId xmlns:a16="http://schemas.microsoft.com/office/drawing/2014/main" id="{B5304AFF-5B35-4F4E-AD89-A252B22FD399}"/>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F0CBF2CE-F3C3-4C4C-9E7B-4159D5B7B236}"/>
                </a:ext>
              </a:extLst>
            </p:cNvPr>
            <p:cNvCxnSpPr>
              <a:stCxn id="32" idx="3"/>
              <a:endCxn id="33"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060B5FB9-0EE1-4C33-B7BC-65EF21B717DD}"/>
                </a:ext>
              </a:extLst>
            </p:cNvPr>
            <p:cNvCxnSpPr>
              <a:cxnSpLocks/>
              <a:stCxn id="30" idx="3"/>
              <a:endCxn id="32"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1452AAD-36D2-4E9A-B7AF-4CF4EBD3A907}"/>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7" name="TextBox 36">
              <a:extLst>
                <a:ext uri="{FF2B5EF4-FFF2-40B4-BE49-F238E27FC236}">
                  <a16:creationId xmlns:a16="http://schemas.microsoft.com/office/drawing/2014/main" id="{C48D7743-0EB7-4548-88F3-AEDA979E7B69}"/>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38" name="TextBox 37">
              <a:extLst>
                <a:ext uri="{FF2B5EF4-FFF2-40B4-BE49-F238E27FC236}">
                  <a16:creationId xmlns:a16="http://schemas.microsoft.com/office/drawing/2014/main" id="{7E85AC7F-BA95-4072-A802-3461B0505E4A}"/>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39" name="TextBox 38">
              <a:extLst>
                <a:ext uri="{FF2B5EF4-FFF2-40B4-BE49-F238E27FC236}">
                  <a16:creationId xmlns:a16="http://schemas.microsoft.com/office/drawing/2014/main" id="{AAD6B209-B573-4EE7-B6FC-2849FDDD7C79}"/>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grpSp>
        <p:nvGrpSpPr>
          <p:cNvPr id="53" name="Group 52">
            <a:extLst>
              <a:ext uri="{FF2B5EF4-FFF2-40B4-BE49-F238E27FC236}">
                <a16:creationId xmlns:a16="http://schemas.microsoft.com/office/drawing/2014/main" id="{E7EE546C-0AF4-4473-86CD-47CE9C473E34}"/>
              </a:ext>
            </a:extLst>
          </p:cNvPr>
          <p:cNvGrpSpPr/>
          <p:nvPr/>
        </p:nvGrpSpPr>
        <p:grpSpPr>
          <a:xfrm>
            <a:off x="990600" y="4507468"/>
            <a:ext cx="6766560" cy="1055132"/>
            <a:chOff x="990600" y="3429000"/>
            <a:chExt cx="6766560" cy="1055132"/>
          </a:xfrm>
        </p:grpSpPr>
        <p:sp>
          <p:nvSpPr>
            <p:cNvPr id="54" name="Rectangle 53">
              <a:extLst>
                <a:ext uri="{FF2B5EF4-FFF2-40B4-BE49-F238E27FC236}">
                  <a16:creationId xmlns:a16="http://schemas.microsoft.com/office/drawing/2014/main" id="{E316195E-BBA5-470F-BEA6-C997A7F640E4}"/>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55" name="Rectangle 54">
              <a:extLst>
                <a:ext uri="{FF2B5EF4-FFF2-40B4-BE49-F238E27FC236}">
                  <a16:creationId xmlns:a16="http://schemas.microsoft.com/office/drawing/2014/main" id="{E6A2C4C0-5191-475C-85C2-2F95B180C414}"/>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6" name="Straight Arrow Connector 55">
              <a:extLst>
                <a:ext uri="{FF2B5EF4-FFF2-40B4-BE49-F238E27FC236}">
                  <a16:creationId xmlns:a16="http://schemas.microsoft.com/office/drawing/2014/main" id="{D85E897E-8576-4063-9BF8-299380EE1174}"/>
                </a:ext>
              </a:extLst>
            </p:cNvPr>
            <p:cNvCxnSpPr>
              <a:stCxn id="54" idx="3"/>
              <a:endCxn id="55"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3127249C-45F5-4E28-BD3F-0A623D8855EF}"/>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58" name="Rectangle 57">
              <a:extLst>
                <a:ext uri="{FF2B5EF4-FFF2-40B4-BE49-F238E27FC236}">
                  <a16:creationId xmlns:a16="http://schemas.microsoft.com/office/drawing/2014/main" id="{EC832D22-CAFA-4C87-9078-16F081261247}"/>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0x92</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9" name="Straight Arrow Connector 58">
              <a:extLst>
                <a:ext uri="{FF2B5EF4-FFF2-40B4-BE49-F238E27FC236}">
                  <a16:creationId xmlns:a16="http://schemas.microsoft.com/office/drawing/2014/main" id="{0A27C626-AFC1-4222-AE3A-C2954612A8B3}"/>
                </a:ext>
              </a:extLst>
            </p:cNvPr>
            <p:cNvCxnSpPr>
              <a:stCxn id="57" idx="3"/>
              <a:endCxn id="58"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2A3C9A2A-0E29-41BC-841D-D93CF1C3107D}"/>
                </a:ext>
              </a:extLst>
            </p:cNvPr>
            <p:cNvCxnSpPr>
              <a:cxnSpLocks/>
              <a:stCxn id="55" idx="3"/>
              <a:endCxn id="57"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A31806A2-0C2D-4A50-8C31-62E0257732D1}"/>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62" name="TextBox 61">
              <a:extLst>
                <a:ext uri="{FF2B5EF4-FFF2-40B4-BE49-F238E27FC236}">
                  <a16:creationId xmlns:a16="http://schemas.microsoft.com/office/drawing/2014/main" id="{24781C22-2F54-4DC4-AF9C-477E6CC52910}"/>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63" name="TextBox 62">
              <a:extLst>
                <a:ext uri="{FF2B5EF4-FFF2-40B4-BE49-F238E27FC236}">
                  <a16:creationId xmlns:a16="http://schemas.microsoft.com/office/drawing/2014/main" id="{2C734CC1-45C6-4D7A-B972-B698467BB568}"/>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64" name="TextBox 63">
              <a:extLst>
                <a:ext uri="{FF2B5EF4-FFF2-40B4-BE49-F238E27FC236}">
                  <a16:creationId xmlns:a16="http://schemas.microsoft.com/office/drawing/2014/main" id="{B9CEFF49-DE14-44DB-8565-E9CE6E904955}"/>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cxnSp>
        <p:nvCxnSpPr>
          <p:cNvPr id="7" name="Connector: Elbow 6">
            <a:extLst>
              <a:ext uri="{FF2B5EF4-FFF2-40B4-BE49-F238E27FC236}">
                <a16:creationId xmlns:a16="http://schemas.microsoft.com/office/drawing/2014/main" id="{A4043D16-D08C-47B6-895C-F76A869246E7}"/>
              </a:ext>
            </a:extLst>
          </p:cNvPr>
          <p:cNvCxnSpPr>
            <a:stCxn id="58" idx="3"/>
            <a:endCxn id="55" idx="2"/>
          </p:cNvCxnSpPr>
          <p:nvPr/>
        </p:nvCxnSpPr>
        <p:spPr bwMode="auto">
          <a:xfrm flipH="1">
            <a:off x="3459480" y="4827508"/>
            <a:ext cx="4297680" cy="320040"/>
          </a:xfrm>
          <a:prstGeom prst="bentConnector4">
            <a:avLst>
              <a:gd name="adj1" fmla="val -5319"/>
              <a:gd name="adj2" fmla="val 248649"/>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048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b="1" dirty="0">
                <a:latin typeface="Arial" panose="020B0604020202020204" pitchFamily="34" charset="0"/>
                <a:cs typeface="Arial" panose="020B0604020202020204" pitchFamily="34" charset="0"/>
              </a:rPr>
              <a:t>With only two local variables storing addresses, detect whether a linked list has a cycle</a:t>
            </a:r>
          </a:p>
          <a:p>
            <a:pPr lvl="1"/>
            <a:r>
              <a:rPr lang="en-US" altLang="en-US" sz="2400" dirty="0">
                <a:latin typeface="Arial" panose="020B0604020202020204" pitchFamily="34" charset="0"/>
                <a:cs typeface="Arial" panose="020B0604020202020204" pitchFamily="34" charset="0"/>
              </a:rPr>
              <a:t>We do not know the number of nodes in the list</a:t>
            </a:r>
          </a:p>
          <a:p>
            <a:pPr lvl="1"/>
            <a:r>
              <a:rPr lang="en-US" altLang="en-US" sz="2400" dirty="0">
                <a:latin typeface="Arial" panose="020B0604020202020204" pitchFamily="34" charset="0"/>
                <a:cs typeface="Arial" panose="020B0604020202020204" pitchFamily="34" charset="0"/>
              </a:rPr>
              <a:t>Stretch goal: Determine where the cycle starts (red node blow)</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63840822-8507-488F-8374-FF9DF9FC04D1}"/>
              </a:ext>
            </a:extLst>
          </p:cNvPr>
          <p:cNvSpPr/>
          <p:nvPr/>
        </p:nvSpPr>
        <p:spPr bwMode="auto">
          <a:xfrm>
            <a:off x="9144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3F5135DC-BD9F-478C-84AB-FD67F49175F7}"/>
              </a:ext>
            </a:extLst>
          </p:cNvPr>
          <p:cNvSpPr/>
          <p:nvPr/>
        </p:nvSpPr>
        <p:spPr bwMode="auto">
          <a:xfrm>
            <a:off x="18288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F0035B4-C883-460E-A897-5A8F627A117D}"/>
              </a:ext>
            </a:extLst>
          </p:cNvPr>
          <p:cNvSpPr/>
          <p:nvPr/>
        </p:nvSpPr>
        <p:spPr bwMode="auto">
          <a:xfrm>
            <a:off x="27432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C7476091-AB61-4303-8699-4EE3771BB194}"/>
              </a:ext>
            </a:extLst>
          </p:cNvPr>
          <p:cNvSpPr/>
          <p:nvPr/>
        </p:nvSpPr>
        <p:spPr bwMode="auto">
          <a:xfrm>
            <a:off x="36576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Oval 42">
            <a:extLst>
              <a:ext uri="{FF2B5EF4-FFF2-40B4-BE49-F238E27FC236}">
                <a16:creationId xmlns:a16="http://schemas.microsoft.com/office/drawing/2014/main" id="{99E37EBF-5773-405E-84FA-5B7187CD6EED}"/>
              </a:ext>
            </a:extLst>
          </p:cNvPr>
          <p:cNvSpPr/>
          <p:nvPr/>
        </p:nvSpPr>
        <p:spPr bwMode="auto">
          <a:xfrm>
            <a:off x="4572002" y="502920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4" name="Oval 43">
            <a:extLst>
              <a:ext uri="{FF2B5EF4-FFF2-40B4-BE49-F238E27FC236}">
                <a16:creationId xmlns:a16="http://schemas.microsoft.com/office/drawing/2014/main" id="{CDA87496-7EEA-4D4E-8CC9-2AC910EC5D5F}"/>
              </a:ext>
            </a:extLst>
          </p:cNvPr>
          <p:cNvSpPr/>
          <p:nvPr/>
        </p:nvSpPr>
        <p:spPr bwMode="auto">
          <a:xfrm>
            <a:off x="5486402"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BEB88537-68D1-4920-9848-E260371F8D6F}"/>
              </a:ext>
            </a:extLst>
          </p:cNvPr>
          <p:cNvSpPr/>
          <p:nvPr/>
        </p:nvSpPr>
        <p:spPr bwMode="auto">
          <a:xfrm>
            <a:off x="603504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01F0EE2D-DEA7-40EE-ABE9-DF37BFDF2A95}"/>
              </a:ext>
            </a:extLst>
          </p:cNvPr>
          <p:cNvSpPr/>
          <p:nvPr/>
        </p:nvSpPr>
        <p:spPr bwMode="auto">
          <a:xfrm>
            <a:off x="54864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Oval 48">
            <a:extLst>
              <a:ext uri="{FF2B5EF4-FFF2-40B4-BE49-F238E27FC236}">
                <a16:creationId xmlns:a16="http://schemas.microsoft.com/office/drawing/2014/main" id="{CF2838F4-05EE-4603-879F-8A085E592AAA}"/>
              </a:ext>
            </a:extLst>
          </p:cNvPr>
          <p:cNvSpPr/>
          <p:nvPr/>
        </p:nvSpPr>
        <p:spPr bwMode="auto">
          <a:xfrm>
            <a:off x="45720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1" name="Straight Arrow Connector 50">
            <a:extLst>
              <a:ext uri="{FF2B5EF4-FFF2-40B4-BE49-F238E27FC236}">
                <a16:creationId xmlns:a16="http://schemas.microsoft.com/office/drawing/2014/main" id="{F7E37AB2-4FB2-43A1-B4E3-8928ECE4EEC7}"/>
              </a:ext>
            </a:extLst>
          </p:cNvPr>
          <p:cNvCxnSpPr>
            <a:cxnSpLocks/>
            <a:stCxn id="3" idx="6"/>
            <a:endCxn id="40" idx="2"/>
          </p:cNvCxnSpPr>
          <p:nvPr/>
        </p:nvCxnSpPr>
        <p:spPr bwMode="auto">
          <a:xfrm>
            <a:off x="1371600"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63FD35DF-31B6-4436-BA8F-1A195C0329A6}"/>
              </a:ext>
            </a:extLst>
          </p:cNvPr>
          <p:cNvCxnSpPr>
            <a:cxnSpLocks/>
            <a:stCxn id="40" idx="6"/>
            <a:endCxn id="41" idx="2"/>
          </p:cNvCxnSpPr>
          <p:nvPr/>
        </p:nvCxnSpPr>
        <p:spPr bwMode="auto">
          <a:xfrm>
            <a:off x="2286000"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2550EB2-CCAF-402D-BFEF-FF4BAF1BC7A9}"/>
              </a:ext>
            </a:extLst>
          </p:cNvPr>
          <p:cNvCxnSpPr>
            <a:cxnSpLocks/>
            <a:stCxn id="41" idx="6"/>
            <a:endCxn id="42" idx="2"/>
          </p:cNvCxnSpPr>
          <p:nvPr/>
        </p:nvCxnSpPr>
        <p:spPr bwMode="auto">
          <a:xfrm>
            <a:off x="3200400"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9FA81F0D-F351-4093-BF5D-BF2172886EF7}"/>
              </a:ext>
            </a:extLst>
          </p:cNvPr>
          <p:cNvCxnSpPr>
            <a:cxnSpLocks/>
            <a:stCxn id="42" idx="6"/>
            <a:endCxn id="43" idx="2"/>
          </p:cNvCxnSpPr>
          <p:nvPr/>
        </p:nvCxnSpPr>
        <p:spPr bwMode="auto">
          <a:xfrm>
            <a:off x="4114800" y="5257800"/>
            <a:ext cx="457202"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49D8237F-628F-4EF9-B8EF-F45F4F002D21}"/>
              </a:ext>
            </a:extLst>
          </p:cNvPr>
          <p:cNvCxnSpPr>
            <a:cxnSpLocks/>
            <a:stCxn id="43" idx="6"/>
            <a:endCxn id="44" idx="2"/>
          </p:cNvCxnSpPr>
          <p:nvPr/>
        </p:nvCxnSpPr>
        <p:spPr bwMode="auto">
          <a:xfrm>
            <a:off x="5029202"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4282B90E-63B0-445C-BD41-1DC434BDA5EB}"/>
              </a:ext>
            </a:extLst>
          </p:cNvPr>
          <p:cNvCxnSpPr>
            <a:cxnSpLocks/>
            <a:stCxn id="44" idx="7"/>
            <a:endCxn id="45" idx="3"/>
          </p:cNvCxnSpPr>
          <p:nvPr/>
        </p:nvCxnSpPr>
        <p:spPr bwMode="auto">
          <a:xfrm flipV="1">
            <a:off x="5876647" y="4687925"/>
            <a:ext cx="225348"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E56223A4-7D1B-4FF4-925A-9F042747C980}"/>
              </a:ext>
            </a:extLst>
          </p:cNvPr>
          <p:cNvCxnSpPr>
            <a:cxnSpLocks/>
            <a:stCxn id="45" idx="1"/>
            <a:endCxn id="48" idx="5"/>
          </p:cNvCxnSpPr>
          <p:nvPr/>
        </p:nvCxnSpPr>
        <p:spPr bwMode="auto">
          <a:xfrm flipH="1" flipV="1">
            <a:off x="5876645" y="395640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ED8A5A8D-B4E3-4AE4-888E-3C1B6D68F2D5}"/>
              </a:ext>
            </a:extLst>
          </p:cNvPr>
          <p:cNvCxnSpPr>
            <a:cxnSpLocks/>
            <a:stCxn id="48" idx="2"/>
            <a:endCxn id="49" idx="6"/>
          </p:cNvCxnSpPr>
          <p:nvPr/>
        </p:nvCxnSpPr>
        <p:spPr bwMode="auto">
          <a:xfrm flipH="1">
            <a:off x="5029200" y="379476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93107000-F172-47BC-9A97-48EC4C65E10D}"/>
              </a:ext>
            </a:extLst>
          </p:cNvPr>
          <p:cNvCxnSpPr>
            <a:cxnSpLocks/>
            <a:stCxn id="49" idx="3"/>
            <a:endCxn id="75" idx="7"/>
          </p:cNvCxnSpPr>
          <p:nvPr/>
        </p:nvCxnSpPr>
        <p:spPr bwMode="auto">
          <a:xfrm flipH="1">
            <a:off x="4413605" y="395640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75" name="Oval 74">
            <a:extLst>
              <a:ext uri="{FF2B5EF4-FFF2-40B4-BE49-F238E27FC236}">
                <a16:creationId xmlns:a16="http://schemas.microsoft.com/office/drawing/2014/main" id="{7453FEE8-8CB6-4B93-B29F-3B70CD581B50}"/>
              </a:ext>
            </a:extLst>
          </p:cNvPr>
          <p:cNvSpPr/>
          <p:nvPr/>
        </p:nvSpPr>
        <p:spPr bwMode="auto">
          <a:xfrm>
            <a:off x="402336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78" name="Straight Arrow Connector 77">
            <a:extLst>
              <a:ext uri="{FF2B5EF4-FFF2-40B4-BE49-F238E27FC236}">
                <a16:creationId xmlns:a16="http://schemas.microsoft.com/office/drawing/2014/main" id="{1C514B9E-8DAB-467C-BBD2-F4EFD8D75E38}"/>
              </a:ext>
            </a:extLst>
          </p:cNvPr>
          <p:cNvCxnSpPr>
            <a:cxnSpLocks/>
            <a:stCxn id="75" idx="5"/>
            <a:endCxn id="43" idx="1"/>
          </p:cNvCxnSpPr>
          <p:nvPr/>
        </p:nvCxnSpPr>
        <p:spPr bwMode="auto">
          <a:xfrm>
            <a:off x="4413605" y="4687925"/>
            <a:ext cx="225352"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88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r>
              <a:rPr lang="en-US" altLang="en-US" sz="2400" dirty="0">
                <a:latin typeface="Arial" panose="020B0604020202020204" pitchFamily="34" charset="0"/>
                <a:cs typeface="Arial" panose="020B0604020202020204" pitchFamily="34" charset="0"/>
              </a:rPr>
              <a:t>We can find the counterfeit in </a:t>
            </a:r>
            <a:r>
              <a:rPr lang="en-US" altLang="en-US" sz="2400" b="1" dirty="0">
                <a:latin typeface="Arial" panose="020B0604020202020204" pitchFamily="34" charset="0"/>
                <a:cs typeface="Arial" panose="020B0604020202020204" pitchFamily="34" charset="0"/>
              </a:rPr>
              <a:t>2 weighs</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For the first weigh, put 3 coins on either side:</a:t>
            </a:r>
          </a:p>
          <a:p>
            <a:pPr lvl="1"/>
            <a:r>
              <a:rPr lang="en-US" altLang="en-US" sz="2400" dirty="0">
                <a:latin typeface="Arial" panose="020B0604020202020204" pitchFamily="34" charset="0"/>
                <a:cs typeface="Arial" panose="020B0604020202020204" pitchFamily="34" charset="0"/>
              </a:rPr>
              <a:t>If the left side is lighter, the counterfeit is in that set of three</a:t>
            </a:r>
          </a:p>
          <a:p>
            <a:pPr lvl="1"/>
            <a:r>
              <a:rPr lang="en-US" altLang="en-US" sz="2400" dirty="0">
                <a:latin typeface="Arial" panose="020B0604020202020204" pitchFamily="34" charset="0"/>
                <a:cs typeface="Arial" panose="020B0604020202020204" pitchFamily="34" charset="0"/>
              </a:rPr>
              <a:t>If the right side is lighter, the counterfeit is in that set of three</a:t>
            </a:r>
          </a:p>
          <a:p>
            <a:pPr lvl="1"/>
            <a:r>
              <a:rPr lang="en-US" altLang="en-US" sz="2400" dirty="0">
                <a:latin typeface="Arial" panose="020B0604020202020204" pitchFamily="34" charset="0"/>
                <a:cs typeface="Arial" panose="020B0604020202020204" pitchFamily="34" charset="0"/>
              </a:rPr>
              <a:t>If the two sides are equal, the counterfeit is in the three coins that we left out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686079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825496"/>
          </a:xfrm>
        </p:spPr>
        <p:txBody>
          <a:bodyPr/>
          <a:lstStyle/>
          <a:p>
            <a:r>
              <a:rPr lang="en-US" altLang="en-US" sz="2400" dirty="0">
                <a:latin typeface="Arial" panose="020B0604020202020204" pitchFamily="34" charset="0"/>
                <a:cs typeface="Arial" panose="020B0604020202020204" pitchFamily="34" charset="0"/>
              </a:rPr>
              <a:t>Move two pointers across the linked list</a:t>
            </a:r>
          </a:p>
          <a:p>
            <a:pPr lvl="1"/>
            <a:r>
              <a:rPr lang="en-US" altLang="en-US" sz="2400" b="1" dirty="0">
                <a:latin typeface="Arial" panose="020B0604020202020204" pitchFamily="34" charset="0"/>
                <a:cs typeface="Arial" panose="020B0604020202020204" pitchFamily="34" charset="0"/>
              </a:rPr>
              <a:t>Tortoise</a:t>
            </a:r>
            <a:r>
              <a:rPr lang="en-US" altLang="en-US" sz="2400" dirty="0">
                <a:latin typeface="Arial" panose="020B0604020202020204" pitchFamily="34" charset="0"/>
                <a:cs typeface="Arial" panose="020B0604020202020204" pitchFamily="34" charset="0"/>
              </a:rPr>
              <a:t>: moves one node per iteration</a:t>
            </a:r>
          </a:p>
          <a:p>
            <a:pPr lvl="1"/>
            <a:r>
              <a:rPr lang="en-US" altLang="en-US" sz="2400" b="1" dirty="0">
                <a:latin typeface="Arial" panose="020B0604020202020204" pitchFamily="34" charset="0"/>
                <a:cs typeface="Arial" panose="020B0604020202020204" pitchFamily="34" charset="0"/>
              </a:rPr>
              <a:t>Hare</a:t>
            </a:r>
            <a:r>
              <a:rPr lang="en-US" altLang="en-US" sz="2400" dirty="0">
                <a:latin typeface="Arial" panose="020B0604020202020204" pitchFamily="34" charset="0"/>
                <a:cs typeface="Arial" panose="020B0604020202020204" pitchFamily="34" charset="0"/>
              </a:rPr>
              <a:t>: moves two nodes per iteration</a:t>
            </a:r>
          </a:p>
          <a:p>
            <a:r>
              <a:rPr lang="en-US" altLang="en-US" sz="2400" dirty="0">
                <a:latin typeface="Arial" panose="020B0604020202020204" pitchFamily="34" charset="0"/>
                <a:cs typeface="Arial" panose="020B0604020202020204" pitchFamily="34" charset="0"/>
              </a:rPr>
              <a:t>If the tortoise and the hare ever land on the same node, there is a cycle</a:t>
            </a:r>
          </a:p>
          <a:p>
            <a:r>
              <a:rPr lang="en-US" altLang="en-US" sz="2400" dirty="0">
                <a:latin typeface="Arial" panose="020B0604020202020204" pitchFamily="34" charset="0"/>
                <a:cs typeface="Arial" panose="020B0604020202020204" pitchFamily="34" charset="0"/>
              </a:rPr>
              <a:t>If the hare reaches null, there is no cycle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a:extLst>
              <a:ext uri="{FF2B5EF4-FFF2-40B4-BE49-F238E27FC236}">
                <a16:creationId xmlns:a16="http://schemas.microsoft.com/office/drawing/2014/main" id="{4717373F-8891-43DA-9073-5DD2AB59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157504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168820D4-40BB-4704-8705-18F17F3DF2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993" r="25666"/>
          <a:stretch/>
        </p:blipFill>
        <p:spPr bwMode="auto">
          <a:xfrm>
            <a:off x="4604289" y="4495800"/>
            <a:ext cx="2101312"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3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a:latin typeface="Arial" panose="020B0604020202020204" pitchFamily="34" charset="0"/>
                <a:cs typeface="Arial" panose="020B0604020202020204" pitchFamily="34" charset="0"/>
              </a:rPr>
              <a:t>Example </a:t>
            </a:r>
            <a:r>
              <a:rPr lang="en-US" altLang="en-US" sz="2400" dirty="0">
                <a:latin typeface="Arial" panose="020B0604020202020204" pitchFamily="34" charset="0"/>
                <a:cs typeface="Arial" panose="020B0604020202020204" pitchFamily="34" charset="0"/>
              </a:rPr>
              <a:t>(tortoise is green, hare is brown)</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895E9177-9FFA-4A7D-AB30-BB0FF2AEDC0C}"/>
              </a:ext>
            </a:extLst>
          </p:cNvPr>
          <p:cNvGrpSpPr/>
          <p:nvPr/>
        </p:nvGrpSpPr>
        <p:grpSpPr>
          <a:xfrm>
            <a:off x="1539240" y="2673948"/>
            <a:ext cx="5577840" cy="1920240"/>
            <a:chOff x="1539240" y="2514600"/>
            <a:chExt cx="5577840" cy="1920240"/>
          </a:xfrm>
        </p:grpSpPr>
        <p:sp>
          <p:nvSpPr>
            <p:cNvPr id="10" name="Oval 9">
              <a:extLst>
                <a:ext uri="{FF2B5EF4-FFF2-40B4-BE49-F238E27FC236}">
                  <a16:creationId xmlns:a16="http://schemas.microsoft.com/office/drawing/2014/main" id="{ACA46DFA-2B2E-47DB-8205-04D63A60C5F1}"/>
                </a:ext>
              </a:extLst>
            </p:cNvPr>
            <p:cNvSpPr/>
            <p:nvPr/>
          </p:nvSpPr>
          <p:spPr bwMode="auto">
            <a:xfrm>
              <a:off x="15392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8068D74D-9A12-4CD7-B7A0-358DF7860837}"/>
                </a:ext>
              </a:extLst>
            </p:cNvPr>
            <p:cNvSpPr/>
            <p:nvPr/>
          </p:nvSpPr>
          <p:spPr bwMode="auto">
            <a:xfrm>
              <a:off x="24536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A441A1C9-C22D-428F-936B-6321B2AAED29}"/>
                </a:ext>
              </a:extLst>
            </p:cNvPr>
            <p:cNvSpPr/>
            <p:nvPr/>
          </p:nvSpPr>
          <p:spPr bwMode="auto">
            <a:xfrm>
              <a:off x="33680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E8451BCA-A816-4BD3-B562-FEF9E02D221E}"/>
                </a:ext>
              </a:extLst>
            </p:cNvPr>
            <p:cNvSpPr/>
            <p:nvPr/>
          </p:nvSpPr>
          <p:spPr bwMode="auto">
            <a:xfrm>
              <a:off x="42824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8A262383-C968-4572-8920-BDBC793FA524}"/>
                </a:ext>
              </a:extLst>
            </p:cNvPr>
            <p:cNvSpPr/>
            <p:nvPr/>
          </p:nvSpPr>
          <p:spPr bwMode="auto">
            <a:xfrm>
              <a:off x="5196842" y="397764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17385C5F-C646-4012-99E1-9F4577D577F7}"/>
                </a:ext>
              </a:extLst>
            </p:cNvPr>
            <p:cNvSpPr/>
            <p:nvPr/>
          </p:nvSpPr>
          <p:spPr bwMode="auto">
            <a:xfrm>
              <a:off x="6111242"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C5573729-D1FB-4EB1-A677-29422F23E166}"/>
                </a:ext>
              </a:extLst>
            </p:cNvPr>
            <p:cNvSpPr/>
            <p:nvPr/>
          </p:nvSpPr>
          <p:spPr bwMode="auto">
            <a:xfrm>
              <a:off x="665988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3E518B3F-F0A5-42C2-A019-7B3843BAB71E}"/>
                </a:ext>
              </a:extLst>
            </p:cNvPr>
            <p:cNvSpPr/>
            <p:nvPr/>
          </p:nvSpPr>
          <p:spPr bwMode="auto">
            <a:xfrm>
              <a:off x="61112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1AF63F94-B631-49A9-8C72-3856FACC20E5}"/>
                </a:ext>
              </a:extLst>
            </p:cNvPr>
            <p:cNvSpPr/>
            <p:nvPr/>
          </p:nvSpPr>
          <p:spPr bwMode="auto">
            <a:xfrm>
              <a:off x="51968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DAC90EC2-62A5-4F73-9211-DC1B4B61F0BC}"/>
                </a:ext>
              </a:extLst>
            </p:cNvPr>
            <p:cNvSpPr/>
            <p:nvPr/>
          </p:nvSpPr>
          <p:spPr bwMode="auto">
            <a:xfrm>
              <a:off x="464820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9" name="Straight Arrow Connector 18">
              <a:extLst>
                <a:ext uri="{FF2B5EF4-FFF2-40B4-BE49-F238E27FC236}">
                  <a16:creationId xmlns:a16="http://schemas.microsoft.com/office/drawing/2014/main" id="{1FF105D9-E0C3-4244-8D17-7A5BDB35C856}"/>
                </a:ext>
              </a:extLst>
            </p:cNvPr>
            <p:cNvCxnSpPr>
              <a:cxnSpLocks/>
              <a:stCxn id="10" idx="6"/>
              <a:endCxn id="11" idx="2"/>
            </p:cNvCxnSpPr>
            <p:nvPr/>
          </p:nvCxnSpPr>
          <p:spPr bwMode="auto">
            <a:xfrm>
              <a:off x="1996440"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97FFE61-C53C-4BB7-839A-6F771F35EEAB}"/>
                </a:ext>
              </a:extLst>
            </p:cNvPr>
            <p:cNvCxnSpPr>
              <a:cxnSpLocks/>
              <a:stCxn id="11" idx="6"/>
              <a:endCxn id="12" idx="2"/>
            </p:cNvCxnSpPr>
            <p:nvPr/>
          </p:nvCxnSpPr>
          <p:spPr bwMode="auto">
            <a:xfrm>
              <a:off x="2910840"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FF0DBE7-BB58-4A5A-8A13-895D44A8F6E2}"/>
                </a:ext>
              </a:extLst>
            </p:cNvPr>
            <p:cNvCxnSpPr>
              <a:cxnSpLocks/>
              <a:stCxn id="12" idx="6"/>
              <a:endCxn id="13" idx="2"/>
            </p:cNvCxnSpPr>
            <p:nvPr/>
          </p:nvCxnSpPr>
          <p:spPr bwMode="auto">
            <a:xfrm>
              <a:off x="3825240"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09AD38-C252-48D3-BD0C-F578E77B02D2}"/>
                </a:ext>
              </a:extLst>
            </p:cNvPr>
            <p:cNvCxnSpPr>
              <a:cxnSpLocks/>
              <a:stCxn id="13" idx="6"/>
              <a:endCxn id="14" idx="2"/>
            </p:cNvCxnSpPr>
            <p:nvPr/>
          </p:nvCxnSpPr>
          <p:spPr bwMode="auto">
            <a:xfrm>
              <a:off x="4739640" y="4206240"/>
              <a:ext cx="457202"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BDF861D-2A5D-4157-A658-E98AE0BA5637}"/>
                </a:ext>
              </a:extLst>
            </p:cNvPr>
            <p:cNvCxnSpPr>
              <a:cxnSpLocks/>
              <a:stCxn id="14" idx="6"/>
              <a:endCxn id="15" idx="2"/>
            </p:cNvCxnSpPr>
            <p:nvPr/>
          </p:nvCxnSpPr>
          <p:spPr bwMode="auto">
            <a:xfrm>
              <a:off x="5654042"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129038A-07F7-44E1-8643-9D94603F322B}"/>
                </a:ext>
              </a:extLst>
            </p:cNvPr>
            <p:cNvCxnSpPr>
              <a:cxnSpLocks/>
              <a:stCxn id="15" idx="7"/>
              <a:endCxn id="16" idx="3"/>
            </p:cNvCxnSpPr>
            <p:nvPr/>
          </p:nvCxnSpPr>
          <p:spPr bwMode="auto">
            <a:xfrm flipV="1">
              <a:off x="6501487" y="3636365"/>
              <a:ext cx="225348"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893F449-D89E-47BE-9362-A5A359AA697C}"/>
                </a:ext>
              </a:extLst>
            </p:cNvPr>
            <p:cNvCxnSpPr>
              <a:cxnSpLocks/>
              <a:stCxn id="16" idx="1"/>
              <a:endCxn id="17" idx="5"/>
            </p:cNvCxnSpPr>
            <p:nvPr/>
          </p:nvCxnSpPr>
          <p:spPr bwMode="auto">
            <a:xfrm flipH="1" flipV="1">
              <a:off x="6501485" y="290484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9B8136A-2962-4D93-9E85-A2C3A6AFAA8E}"/>
                </a:ext>
              </a:extLst>
            </p:cNvPr>
            <p:cNvCxnSpPr>
              <a:cxnSpLocks/>
              <a:stCxn id="17" idx="2"/>
              <a:endCxn id="18" idx="6"/>
            </p:cNvCxnSpPr>
            <p:nvPr/>
          </p:nvCxnSpPr>
          <p:spPr bwMode="auto">
            <a:xfrm flipH="1">
              <a:off x="5654040" y="27432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F8C8871-A30C-4296-937B-4AC397E0352B}"/>
                </a:ext>
              </a:extLst>
            </p:cNvPr>
            <p:cNvCxnSpPr>
              <a:cxnSpLocks/>
              <a:stCxn id="18" idx="3"/>
              <a:endCxn id="28" idx="7"/>
            </p:cNvCxnSpPr>
            <p:nvPr/>
          </p:nvCxnSpPr>
          <p:spPr bwMode="auto">
            <a:xfrm flipH="1">
              <a:off x="5038445" y="290484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B964BF6-2D4F-4FE9-A83E-AC83C6AB6F7B}"/>
                </a:ext>
              </a:extLst>
            </p:cNvPr>
            <p:cNvCxnSpPr>
              <a:cxnSpLocks/>
              <a:stCxn id="28" idx="5"/>
              <a:endCxn id="14" idx="1"/>
            </p:cNvCxnSpPr>
            <p:nvPr/>
          </p:nvCxnSpPr>
          <p:spPr bwMode="auto">
            <a:xfrm>
              <a:off x="5038445" y="3636365"/>
              <a:ext cx="225352"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grpSp>
      <p:sp>
        <p:nvSpPr>
          <p:cNvPr id="4" name="Hare 1">
            <a:extLst>
              <a:ext uri="{FF2B5EF4-FFF2-40B4-BE49-F238E27FC236}">
                <a16:creationId xmlns:a16="http://schemas.microsoft.com/office/drawing/2014/main" id="{6A972982-3021-44F6-A05A-212A90A2495F}"/>
              </a:ext>
            </a:extLst>
          </p:cNvPr>
          <p:cNvSpPr/>
          <p:nvPr/>
        </p:nvSpPr>
        <p:spPr bwMode="auto">
          <a:xfrm rot="10800000">
            <a:off x="17373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Hare 2">
            <a:extLst>
              <a:ext uri="{FF2B5EF4-FFF2-40B4-BE49-F238E27FC236}">
                <a16:creationId xmlns:a16="http://schemas.microsoft.com/office/drawing/2014/main" id="{60AA5D76-F0B7-47AE-88FE-BC231DFCF65A}"/>
              </a:ext>
            </a:extLst>
          </p:cNvPr>
          <p:cNvSpPr/>
          <p:nvPr/>
        </p:nvSpPr>
        <p:spPr bwMode="auto">
          <a:xfrm rot="10800000">
            <a:off x="34137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Hare 3">
            <a:extLst>
              <a:ext uri="{FF2B5EF4-FFF2-40B4-BE49-F238E27FC236}">
                <a16:creationId xmlns:a16="http://schemas.microsoft.com/office/drawing/2014/main" id="{66D109F9-7197-42B1-8B9A-572094050471}"/>
              </a:ext>
            </a:extLst>
          </p:cNvPr>
          <p:cNvSpPr/>
          <p:nvPr/>
        </p:nvSpPr>
        <p:spPr bwMode="auto">
          <a:xfrm rot="10800000">
            <a:off x="52425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Hare 4">
            <a:extLst>
              <a:ext uri="{FF2B5EF4-FFF2-40B4-BE49-F238E27FC236}">
                <a16:creationId xmlns:a16="http://schemas.microsoft.com/office/drawing/2014/main" id="{2FDB0DCF-CB6E-47DD-AA43-C63F4E72FDF3}"/>
              </a:ext>
            </a:extLst>
          </p:cNvPr>
          <p:cNvSpPr/>
          <p:nvPr/>
        </p:nvSpPr>
        <p:spPr bwMode="auto">
          <a:xfrm rot="5400000">
            <a:off x="7315200" y="326830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Hare 5">
            <a:extLst>
              <a:ext uri="{FF2B5EF4-FFF2-40B4-BE49-F238E27FC236}">
                <a16:creationId xmlns:a16="http://schemas.microsoft.com/office/drawing/2014/main" id="{79403ACE-03F0-4299-8642-7960BB29FEB7}"/>
              </a:ext>
            </a:extLst>
          </p:cNvPr>
          <p:cNvSpPr/>
          <p:nvPr/>
        </p:nvSpPr>
        <p:spPr bwMode="auto">
          <a:xfrm rot="18900000">
            <a:off x="4846320" y="207958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Turtle 1">
            <a:extLst>
              <a:ext uri="{FF2B5EF4-FFF2-40B4-BE49-F238E27FC236}">
                <a16:creationId xmlns:a16="http://schemas.microsoft.com/office/drawing/2014/main" id="{FA5AF5B5-B604-456D-B91E-29CA7A251D68}"/>
              </a:ext>
            </a:extLst>
          </p:cNvPr>
          <p:cNvSpPr/>
          <p:nvPr/>
        </p:nvSpPr>
        <p:spPr bwMode="auto">
          <a:xfrm rot="10800000">
            <a:off x="137160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Turtle 2">
            <a:extLst>
              <a:ext uri="{FF2B5EF4-FFF2-40B4-BE49-F238E27FC236}">
                <a16:creationId xmlns:a16="http://schemas.microsoft.com/office/drawing/2014/main" id="{A46169AA-2093-42F4-8C53-47674FC4F08E}"/>
              </a:ext>
            </a:extLst>
          </p:cNvPr>
          <p:cNvSpPr/>
          <p:nvPr/>
        </p:nvSpPr>
        <p:spPr bwMode="auto">
          <a:xfrm rot="10800000">
            <a:off x="24993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Turtle 3">
            <a:extLst>
              <a:ext uri="{FF2B5EF4-FFF2-40B4-BE49-F238E27FC236}">
                <a16:creationId xmlns:a16="http://schemas.microsoft.com/office/drawing/2014/main" id="{3439F752-EA51-4896-BC9B-54A9F3C89160}"/>
              </a:ext>
            </a:extLst>
          </p:cNvPr>
          <p:cNvSpPr/>
          <p:nvPr/>
        </p:nvSpPr>
        <p:spPr bwMode="auto">
          <a:xfrm rot="10800000">
            <a:off x="34137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Turtle 4">
            <a:extLst>
              <a:ext uri="{FF2B5EF4-FFF2-40B4-BE49-F238E27FC236}">
                <a16:creationId xmlns:a16="http://schemas.microsoft.com/office/drawing/2014/main" id="{28EF364F-650A-4077-B58E-5DCA457D93AE}"/>
              </a:ext>
            </a:extLst>
          </p:cNvPr>
          <p:cNvSpPr/>
          <p:nvPr/>
        </p:nvSpPr>
        <p:spPr bwMode="auto">
          <a:xfrm rot="10800000">
            <a:off x="4328157"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Turtle 5">
            <a:extLst>
              <a:ext uri="{FF2B5EF4-FFF2-40B4-BE49-F238E27FC236}">
                <a16:creationId xmlns:a16="http://schemas.microsoft.com/office/drawing/2014/main" id="{1C99D618-5DDB-4BA8-AFA7-6DB708D9B0CB}"/>
              </a:ext>
            </a:extLst>
          </p:cNvPr>
          <p:cNvSpPr/>
          <p:nvPr/>
        </p:nvSpPr>
        <p:spPr bwMode="auto">
          <a:xfrm rot="10800000">
            <a:off x="52425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Turtle 6">
            <a:extLst>
              <a:ext uri="{FF2B5EF4-FFF2-40B4-BE49-F238E27FC236}">
                <a16:creationId xmlns:a16="http://schemas.microsoft.com/office/drawing/2014/main" id="{F364CCE5-C689-4023-A50E-F0B73EED9FEA}"/>
              </a:ext>
            </a:extLst>
          </p:cNvPr>
          <p:cNvSpPr/>
          <p:nvPr/>
        </p:nvSpPr>
        <p:spPr bwMode="auto">
          <a:xfrm rot="10800000">
            <a:off x="61569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Turtle 7">
            <a:extLst>
              <a:ext uri="{FF2B5EF4-FFF2-40B4-BE49-F238E27FC236}">
                <a16:creationId xmlns:a16="http://schemas.microsoft.com/office/drawing/2014/main" id="{6560744C-A774-425B-9DA7-1AC3BA8B086F}"/>
              </a:ext>
            </a:extLst>
          </p:cNvPr>
          <p:cNvSpPr/>
          <p:nvPr/>
        </p:nvSpPr>
        <p:spPr bwMode="auto">
          <a:xfrm rot="5400000">
            <a:off x="7315200" y="3369945"/>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151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4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xit" presetSubtype="0" fill="hold" grpId="3" nodeType="withEffect">
                                  <p:stCondLst>
                                    <p:cond delay="0"/>
                                  </p:stCondLst>
                                  <p:childTnLst>
                                    <p:set>
                                      <p:cBhvr>
                                        <p:cTn id="60" dur="1" fill="hold">
                                          <p:stCondLst>
                                            <p:cond delay="0"/>
                                          </p:stCondLst>
                                        </p:cTn>
                                        <p:tgtEl>
                                          <p:spTgt spid="3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5" grpId="1" animBg="1"/>
      <p:bldP spid="37" grpId="0" animBg="1"/>
      <p:bldP spid="37" grpId="1" animBg="1"/>
      <p:bldP spid="37" grpId="2" animBg="1"/>
      <p:bldP spid="37" grpId="3" animBg="1"/>
      <p:bldP spid="47" grpId="0" animBg="1"/>
      <p:bldP spid="47" grpId="1" animBg="1"/>
      <p:bldP spid="47" grpId="2" animBg="1"/>
      <p:bldP spid="49" grpId="0" animBg="1"/>
      <p:bldP spid="49" grpId="1" animBg="1"/>
      <p:bldP spid="31"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5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379720" cy="4352544"/>
          </a:xfrm>
        </p:spPr>
        <p:txBody>
          <a:bodyPr/>
          <a:lstStyle/>
          <a:p>
            <a:r>
              <a:rPr lang="en-US" altLang="en-US" sz="2400" dirty="0">
                <a:latin typeface="Arial" panose="020B0604020202020204" pitchFamily="34" charset="0"/>
                <a:cs typeface="Arial" panose="020B0604020202020204" pitchFamily="34" charset="0"/>
              </a:rPr>
              <a:t>There are 25 horses, each of which can run at a unique constant speed</a:t>
            </a:r>
          </a:p>
          <a:p>
            <a:r>
              <a:rPr lang="en-US" altLang="en-US" sz="2400" dirty="0">
                <a:latin typeface="Arial" panose="020B0604020202020204" pitchFamily="34" charset="0"/>
                <a:cs typeface="Arial" panose="020B0604020202020204" pitchFamily="34" charset="0"/>
              </a:rPr>
              <a:t>You can race up to 5 horses at once</a:t>
            </a:r>
          </a:p>
          <a:p>
            <a:pPr lvl="1"/>
            <a:r>
              <a:rPr lang="en-US" altLang="en-US" sz="2400" dirty="0">
                <a:latin typeface="Arial" panose="020B0604020202020204" pitchFamily="34" charset="0"/>
                <a:cs typeface="Arial" panose="020B0604020202020204" pitchFamily="34" charset="0"/>
              </a:rPr>
              <a:t>You can observe the finish order but not the finish times</a:t>
            </a:r>
          </a:p>
          <a:p>
            <a:r>
              <a:rPr lang="en-US" altLang="en-US" sz="2400" b="1" dirty="0">
                <a:latin typeface="Arial" panose="020B0604020202020204" pitchFamily="34" charset="0"/>
                <a:cs typeface="Arial" panose="020B0604020202020204" pitchFamily="34" charset="0"/>
              </a:rPr>
              <a:t>How many races does it take to identify the first, second, and third fastest horses?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35EE17-9CEC-4DA3-82A3-7979AA5F0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460" y="1600200"/>
            <a:ext cx="241046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7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b="1" dirty="0">
                <a:latin typeface="Arial" panose="020B0604020202020204" pitchFamily="34" charset="0"/>
                <a:cs typeface="Arial" panose="020B0604020202020204" pitchFamily="34" charset="0"/>
              </a:rPr>
              <a:t>Answer: 7 races</a:t>
            </a:r>
          </a:p>
          <a:p>
            <a:r>
              <a:rPr lang="en-US" altLang="en-US" sz="2400" dirty="0">
                <a:latin typeface="Arial" panose="020B0604020202020204" pitchFamily="34" charset="0"/>
                <a:cs typeface="Arial" panose="020B0604020202020204" pitchFamily="34" charset="0"/>
              </a:rPr>
              <a:t>Divide horses into 5 groups of 5</a:t>
            </a:r>
          </a:p>
          <a:p>
            <a:r>
              <a:rPr lang="en-US" altLang="en-US" sz="2400" dirty="0">
                <a:latin typeface="Arial" panose="020B0604020202020204" pitchFamily="34" charset="0"/>
                <a:cs typeface="Arial" panose="020B0604020202020204" pitchFamily="34" charset="0"/>
              </a:rPr>
              <a:t>Races 1 – 5: Race each group against themselves</a:t>
            </a:r>
          </a:p>
          <a:p>
            <a:pPr lvl="1"/>
            <a:r>
              <a:rPr lang="en-US" altLang="en-US" sz="2400" dirty="0">
                <a:latin typeface="Arial" panose="020B0604020202020204" pitchFamily="34" charset="0"/>
                <a:cs typeface="Arial" panose="020B0604020202020204" pitchFamily="34" charset="0"/>
              </a:rPr>
              <a:t>Number horses in each group based on order</a:t>
            </a:r>
          </a:p>
          <a:p>
            <a:r>
              <a:rPr lang="en-US" altLang="en-US" sz="2400" dirty="0">
                <a:latin typeface="Arial" panose="020B0604020202020204" pitchFamily="34" charset="0"/>
                <a:cs typeface="Arial" panose="020B0604020202020204" pitchFamily="34" charset="0"/>
              </a:rPr>
              <a:t>Race 6: Race the winner from each group</a:t>
            </a:r>
          </a:p>
          <a:p>
            <a:pPr lvl="1"/>
            <a:r>
              <a:rPr lang="en-US" altLang="en-US" sz="2400" dirty="0">
                <a:latin typeface="Arial" panose="020B0604020202020204" pitchFamily="34" charset="0"/>
                <a:cs typeface="Arial" panose="020B0604020202020204" pitchFamily="34" charset="0"/>
              </a:rPr>
              <a:t>The winner of this race is the fastest horse</a:t>
            </a:r>
          </a:p>
          <a:p>
            <a:pPr lvl="1"/>
            <a:r>
              <a:rPr lang="en-US" altLang="en-US" sz="2400" dirty="0">
                <a:latin typeface="Arial" panose="020B0604020202020204" pitchFamily="34" charset="0"/>
                <a:cs typeface="Arial" panose="020B0604020202020204" pitchFamily="34" charset="0"/>
              </a:rPr>
              <a:t>Order groups A – E based on the place of their horse in this race (ex: A is the group of the winner)</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6008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Race 7: A2, A3, B1, B2, C1</a:t>
            </a:r>
          </a:p>
          <a:p>
            <a:pPr lvl="1"/>
            <a:r>
              <a:rPr lang="en-US" altLang="en-US" sz="2400" dirty="0">
                <a:latin typeface="Arial" panose="020B0604020202020204" pitchFamily="34" charset="0"/>
                <a:cs typeface="Arial" panose="020B0604020202020204" pitchFamily="34" charset="0"/>
              </a:rPr>
              <a:t>Any horse not in this race has at least 3 horses faster than it (or is A1, the fastest horse)</a:t>
            </a:r>
          </a:p>
          <a:p>
            <a:pPr lvl="1"/>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and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place of this race are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and 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fastest horses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304982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Recall: binary operations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6">
            <a:extLst>
              <a:ext uri="{FF2B5EF4-FFF2-40B4-BE49-F238E27FC236}">
                <a16:creationId xmlns:a16="http://schemas.microsoft.com/office/drawing/2014/main" id="{97C64456-D5FA-4919-B732-55129F669EB5}"/>
              </a:ext>
            </a:extLst>
          </p:cNvPr>
          <p:cNvGraphicFramePr>
            <a:graphicFrameLocks noGrp="1"/>
          </p:cNvGraphicFramePr>
          <p:nvPr>
            <p:extLst>
              <p:ext uri="{D42A27DB-BD31-4B8C-83A1-F6EECF244321}">
                <p14:modId xmlns:p14="http://schemas.microsoft.com/office/powerpoint/2010/main" val="3970436086"/>
              </p:ext>
            </p:extLst>
          </p:nvPr>
        </p:nvGraphicFramePr>
        <p:xfrm>
          <a:off x="9906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2" name="Table 6">
            <a:extLst>
              <a:ext uri="{FF2B5EF4-FFF2-40B4-BE49-F238E27FC236}">
                <a16:creationId xmlns:a16="http://schemas.microsoft.com/office/drawing/2014/main" id="{8BA4D2EE-9A41-4DB1-B8CA-034B1A81FEB6}"/>
              </a:ext>
            </a:extLst>
          </p:cNvPr>
          <p:cNvGraphicFramePr>
            <a:graphicFrameLocks noGrp="1"/>
          </p:cNvGraphicFramePr>
          <p:nvPr>
            <p:extLst>
              <p:ext uri="{D42A27DB-BD31-4B8C-83A1-F6EECF244321}">
                <p14:modId xmlns:p14="http://schemas.microsoft.com/office/powerpoint/2010/main" val="2000430585"/>
              </p:ext>
            </p:extLst>
          </p:nvPr>
        </p:nvGraphicFramePr>
        <p:xfrm>
          <a:off x="1017205" y="39624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2AB0DFE1-9447-44B9-B7DC-74DFFF3B5D2F}"/>
              </a:ext>
            </a:extLst>
          </p:cNvPr>
          <p:cNvGraphicFramePr>
            <a:graphicFrameLocks noGrp="1"/>
          </p:cNvGraphicFramePr>
          <p:nvPr>
            <p:extLst>
              <p:ext uri="{D42A27DB-BD31-4B8C-83A1-F6EECF244321}">
                <p14:modId xmlns:p14="http://schemas.microsoft.com/office/powerpoint/2010/main" val="1373642630"/>
              </p:ext>
            </p:extLst>
          </p:nvPr>
        </p:nvGraphicFramePr>
        <p:xfrm>
          <a:off x="46482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3727D482-C15E-4871-9165-757962669D6E}"/>
              </a:ext>
            </a:extLst>
          </p:cNvPr>
          <p:cNvGraphicFramePr>
            <a:graphicFrameLocks noGrp="1"/>
          </p:cNvGraphicFramePr>
          <p:nvPr>
            <p:extLst>
              <p:ext uri="{D42A27DB-BD31-4B8C-83A1-F6EECF244321}">
                <p14:modId xmlns:p14="http://schemas.microsoft.com/office/powerpoint/2010/main" val="1982419005"/>
              </p:ext>
            </p:extLst>
          </p:nvPr>
        </p:nvGraphicFramePr>
        <p:xfrm>
          <a:off x="4678680" y="39624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47690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051560"/>
          </a:xfrm>
        </p:spPr>
        <p:txBody>
          <a:bodyPr/>
          <a:lstStyle/>
          <a:p>
            <a:r>
              <a:rPr lang="en-US" altLang="en-US" sz="2400" dirty="0">
                <a:latin typeface="Arial" panose="020B0604020202020204" pitchFamily="34" charset="0"/>
                <a:cs typeface="Arial" panose="020B0604020202020204" pitchFamily="34" charset="0"/>
              </a:rPr>
              <a:t>Bitwise operations: Apply a binary operation to each bit of a number</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E7CF2FDE-A9C2-4157-94FA-CE3175231767}"/>
              </a:ext>
            </a:extLst>
          </p:cNvPr>
          <p:cNvGraphicFramePr>
            <a:graphicFrameLocks noGrp="1"/>
          </p:cNvGraphicFramePr>
          <p:nvPr>
            <p:extLst>
              <p:ext uri="{D42A27DB-BD31-4B8C-83A1-F6EECF244321}">
                <p14:modId xmlns:p14="http://schemas.microsoft.com/office/powerpoint/2010/main" val="3302965717"/>
              </p:ext>
            </p:extLst>
          </p:nvPr>
        </p:nvGraphicFramePr>
        <p:xfrm>
          <a:off x="914400" y="2575560"/>
          <a:ext cx="7315200" cy="222504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7642672"/>
                    </a:ext>
                  </a:extLst>
                </a:gridCol>
                <a:gridCol w="1463040">
                  <a:extLst>
                    <a:ext uri="{9D8B030D-6E8A-4147-A177-3AD203B41FA5}">
                      <a16:colId xmlns:a16="http://schemas.microsoft.com/office/drawing/2014/main" val="960087797"/>
                    </a:ext>
                  </a:extLst>
                </a:gridCol>
                <a:gridCol w="1463040">
                  <a:extLst>
                    <a:ext uri="{9D8B030D-6E8A-4147-A177-3AD203B41FA5}">
                      <a16:colId xmlns:a16="http://schemas.microsoft.com/office/drawing/2014/main" val="3195450632"/>
                    </a:ext>
                  </a:extLst>
                </a:gridCol>
                <a:gridCol w="1463040">
                  <a:extLst>
                    <a:ext uri="{9D8B030D-6E8A-4147-A177-3AD203B41FA5}">
                      <a16:colId xmlns:a16="http://schemas.microsoft.com/office/drawing/2014/main" val="4195240146"/>
                    </a:ext>
                  </a:extLst>
                </a:gridCol>
                <a:gridCol w="1463040">
                  <a:extLst>
                    <a:ext uri="{9D8B030D-6E8A-4147-A177-3AD203B41FA5}">
                      <a16:colId xmlns:a16="http://schemas.microsoft.com/office/drawing/2014/main" val="2291840885"/>
                    </a:ext>
                  </a:extLst>
                </a:gridCol>
              </a:tblGrid>
              <a:tr h="370840">
                <a:tc>
                  <a:txBody>
                    <a:bodyPr/>
                    <a:lstStyle/>
                    <a:p>
                      <a:pPr algn="l"/>
                      <a:endParaRPr lang="en-US" sz="18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latin typeface="Arial" panose="020B0604020202020204" pitchFamily="34" charset="0"/>
                          <a:cs typeface="Arial" panose="020B0604020202020204" pitchFamily="34" charset="0"/>
                        </a:rPr>
                        <a:t>bitwise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or</a:t>
                      </a: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a:t>
                      </a:r>
                      <a:r>
                        <a:rPr lang="en-US" sz="1800" dirty="0" err="1">
                          <a:latin typeface="Arial" panose="020B0604020202020204" pitchFamily="34" charset="0"/>
                          <a:cs typeface="Arial" panose="020B0604020202020204" pitchFamily="34" charset="0"/>
                        </a:rPr>
                        <a:t>xor</a:t>
                      </a:r>
                      <a:endParaRPr lang="en-US" sz="18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not</a:t>
                      </a:r>
                    </a:p>
                  </a:txBody>
                  <a:tcPr anchor="ctr">
                    <a:solidFill>
                      <a:schemeClr val="accent1">
                        <a:lumMod val="60000"/>
                        <a:lumOff val="40000"/>
                      </a:schemeClr>
                    </a:solidFill>
                  </a:tcPr>
                </a:tc>
                <a:extLst>
                  <a:ext uri="{0D108BD9-81ED-4DB2-BD59-A6C34878D82A}">
                    <a16:rowId xmlns:a16="http://schemas.microsoft.com/office/drawing/2014/main" val="3602007877"/>
                  </a:ext>
                </a:extLst>
              </a:tr>
              <a:tr h="370840">
                <a:tc>
                  <a:txBody>
                    <a:bodyPr/>
                    <a:lstStyle/>
                    <a:p>
                      <a:pPr algn="r"/>
                      <a:r>
                        <a:rPr lang="en-US" sz="1800" dirty="0">
                          <a:latin typeface="Arial" panose="020B0604020202020204" pitchFamily="34" charset="0"/>
                          <a:cs typeface="Arial" panose="020B0604020202020204" pitchFamily="34" charset="0"/>
                        </a:rPr>
                        <a:t>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en-US" sz="1800" dirty="0">
                          <a:latin typeface="Consolas" panose="020B0609020204030204" pitchFamily="49" charset="0"/>
                        </a:rPr>
                        <a:t>5 &amp;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latin typeface="Consolas" panose="020B0609020204030204" pitchFamily="49" charset="0"/>
                        </a:rPr>
                        <a:t>5 | 12</a:t>
                      </a:r>
                    </a:p>
                  </a:txBody>
                  <a:tcPr anchor="ctr">
                    <a:lnL w="12700" cap="flat" cmpd="sng" algn="ctr">
                      <a:solidFill>
                        <a:schemeClr val="tx1"/>
                      </a:solidFill>
                      <a:prstDash val="solid"/>
                      <a:round/>
                      <a:headEnd type="none" w="med" len="med"/>
                      <a:tailEnd type="none" w="med" len="med"/>
                    </a:lnL>
                  </a:tcPr>
                </a:tc>
                <a:tc>
                  <a:txBody>
                    <a:bodyPr/>
                    <a:lstStyle/>
                    <a:p>
                      <a:pPr algn="l"/>
                      <a:r>
                        <a:rPr lang="en-US" sz="1800" dirty="0">
                          <a:latin typeface="Consolas" panose="020B0609020204030204" pitchFamily="49" charset="0"/>
                        </a:rPr>
                        <a:t>5 ^ 12</a:t>
                      </a:r>
                    </a:p>
                  </a:txBody>
                  <a:tcPr anchor="ctr"/>
                </a:tc>
                <a:tc>
                  <a:txBody>
                    <a:bodyPr/>
                    <a:lstStyle/>
                    <a:p>
                      <a:pPr algn="l"/>
                      <a:r>
                        <a:rPr lang="en-US" sz="1800" dirty="0">
                          <a:latin typeface="Consolas" panose="020B0609020204030204" pitchFamily="49" charset="0"/>
                        </a:rPr>
                        <a:t>~5</a:t>
                      </a:r>
                    </a:p>
                  </a:txBody>
                  <a:tcPr anchor="ctr"/>
                </a:tc>
                <a:extLst>
                  <a:ext uri="{0D108BD9-81ED-4DB2-BD59-A6C34878D82A}">
                    <a16:rowId xmlns:a16="http://schemas.microsoft.com/office/drawing/2014/main" val="2556411343"/>
                  </a:ext>
                </a:extLst>
              </a:tr>
              <a:tr h="370840">
                <a:tc>
                  <a:txBody>
                    <a:bodyPr/>
                    <a:lstStyle/>
                    <a:p>
                      <a:pPr algn="r"/>
                      <a:r>
                        <a:rPr lang="en-US" sz="1800" dirty="0">
                          <a:latin typeface="Consolas" panose="020B0609020204030204" pitchFamily="49" charset="0"/>
                        </a:rPr>
                        <a:t>a = 5</a:t>
                      </a: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l"/>
                      <a:r>
                        <a:rPr lang="en-US" dirty="0">
                          <a:latin typeface="Consolas" panose="020B0609020204030204" pitchFamily="49" charset="0"/>
                        </a:rPr>
                        <a:t>0101</a:t>
                      </a:r>
                    </a:p>
                  </a:txBody>
                  <a:tcPr anchor="ctr">
                    <a:lnT w="12700"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extLst>
                  <a:ext uri="{0D108BD9-81ED-4DB2-BD59-A6C34878D82A}">
                    <a16:rowId xmlns:a16="http://schemas.microsoft.com/office/drawing/2014/main" val="2139727582"/>
                  </a:ext>
                </a:extLst>
              </a:tr>
              <a:tr h="370840">
                <a:tc>
                  <a:txBody>
                    <a:bodyPr/>
                    <a:lstStyle/>
                    <a:p>
                      <a:pPr algn="r"/>
                      <a:r>
                        <a:rPr lang="en-US" sz="1800" dirty="0">
                          <a:latin typeface="Consolas" panose="020B0609020204030204" pitchFamily="49" charset="0"/>
                        </a:rPr>
                        <a:t>b = 12</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endParaRPr lang="en-US" dirty="0">
                        <a:latin typeface="Consolas" panose="020B0609020204030204" pitchFamily="49"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839305"/>
                  </a:ext>
                </a:extLst>
              </a:tr>
              <a:tr h="370840">
                <a:tc rowSpan="2">
                  <a:txBody>
                    <a:bodyPr/>
                    <a:lstStyle/>
                    <a:p>
                      <a:pPr algn="r"/>
                      <a:r>
                        <a:rPr lang="en-US" sz="1800" dirty="0">
                          <a:latin typeface="Arial" panose="020B0604020202020204" pitchFamily="34" charset="0"/>
                          <a:cs typeface="Arial" panose="020B0604020202020204" pitchFamily="34" charset="0"/>
                        </a:rPr>
                        <a:t>result</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0100</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1101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1010</a:t>
                      </a:r>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4860183"/>
                  </a:ext>
                </a:extLst>
              </a:tr>
              <a:tr h="370840">
                <a:tc vMerge="1">
                  <a:txBody>
                    <a:bodyPr/>
                    <a:lstStyle/>
                    <a:p>
                      <a:pPr algn="l"/>
                      <a:endParaRPr lang="en-US" dirty="0">
                        <a:latin typeface="Consolas" panose="020B0609020204030204" pitchFamily="49" charset="0"/>
                      </a:endParaRPr>
                    </a:p>
                  </a:txBody>
                  <a:tcPr anchor="ctr"/>
                </a:tc>
                <a:tc>
                  <a:txBody>
                    <a:bodyPr/>
                    <a:lstStyle/>
                    <a:p>
                      <a:pPr algn="l"/>
                      <a:r>
                        <a:rPr lang="en-US" dirty="0">
                          <a:latin typeface="Consolas" panose="020B0609020204030204" pitchFamily="49" charset="0"/>
                        </a:rPr>
                        <a:t>4</a:t>
                      </a:r>
                    </a:p>
                  </a:txBody>
                  <a:tcPr anchor="ctr"/>
                </a:tc>
                <a:tc>
                  <a:txBody>
                    <a:bodyPr/>
                    <a:lstStyle/>
                    <a:p>
                      <a:pPr algn="l"/>
                      <a:r>
                        <a:rPr lang="en-US" dirty="0">
                          <a:latin typeface="Consolas" panose="020B0609020204030204" pitchFamily="49" charset="0"/>
                        </a:rPr>
                        <a:t>13</a:t>
                      </a:r>
                    </a:p>
                  </a:txBody>
                  <a:tcPr anchor="ctr"/>
                </a:tc>
                <a:tc>
                  <a:txBody>
                    <a:bodyPr/>
                    <a:lstStyle/>
                    <a:p>
                      <a:pPr algn="l"/>
                      <a:r>
                        <a:rPr lang="en-US" dirty="0">
                          <a:latin typeface="Consolas" panose="020B0609020204030204" pitchFamily="49" charset="0"/>
                        </a:rPr>
                        <a:t>9</a:t>
                      </a:r>
                    </a:p>
                  </a:txBody>
                  <a:tcPr anchor="ctr"/>
                </a:tc>
                <a:tc>
                  <a:txBody>
                    <a:bodyPr/>
                    <a:lstStyle/>
                    <a:p>
                      <a:pPr algn="l"/>
                      <a:r>
                        <a:rPr lang="en-US" dirty="0">
                          <a:latin typeface="Consolas" panose="020B0609020204030204" pitchFamily="49" charset="0"/>
                        </a:rPr>
                        <a:t>10</a:t>
                      </a:r>
                    </a:p>
                  </a:txBody>
                  <a:tcPr anchor="ctr"/>
                </a:tc>
                <a:extLst>
                  <a:ext uri="{0D108BD9-81ED-4DB2-BD59-A6C34878D82A}">
                    <a16:rowId xmlns:a16="http://schemas.microsoft.com/office/drawing/2014/main" val="1129869390"/>
                  </a:ext>
                </a:extLst>
              </a:tr>
            </a:tbl>
          </a:graphicData>
        </a:graphic>
      </p:graphicFrame>
    </p:spTree>
    <p:extLst>
      <p:ext uri="{BB962C8B-B14F-4D97-AF65-F5344CB8AC3E}">
        <p14:creationId xmlns:p14="http://schemas.microsoft.com/office/powerpoint/2010/main" val="196288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Logical left shift (&lt;&lt;): shift bits to the left, filling in 0s to the left and dropping off bits to the right</a:t>
            </a:r>
          </a:p>
          <a:p>
            <a:pPr lvl="1"/>
            <a:r>
              <a:rPr lang="en-US" altLang="en-US" sz="2400" dirty="0">
                <a:latin typeface="Arial" panose="020B0604020202020204" pitchFamily="34" charset="0"/>
                <a:cs typeface="Arial" panose="020B0604020202020204" pitchFamily="34" charset="0"/>
              </a:rPr>
              <a:t>ex: for a 4-bit number, 5 &lt;&lt; 2 means 0101 becomes 0100</a:t>
            </a:r>
          </a:p>
          <a:p>
            <a:r>
              <a:rPr lang="en-US" altLang="en-US" sz="2400" dirty="0">
                <a:latin typeface="+mj-lt"/>
                <a:cs typeface="Arial" panose="020B0604020202020204" pitchFamily="34" charset="0"/>
              </a:rPr>
              <a:t>Logical right shift (&gt;&gt;): shift bits to the right, filling in 0s from the right and dropping off bits to the left</a:t>
            </a:r>
          </a:p>
          <a:p>
            <a:pPr lvl="1"/>
            <a:r>
              <a:rPr lang="en-US" altLang="en-US" sz="2400" dirty="0">
                <a:latin typeface="+mj-lt"/>
                <a:cs typeface="Arial" panose="020B0604020202020204" pitchFamily="34" charset="0"/>
              </a:rPr>
              <a:t>ex: for a 4-bit number, 5 &gt;&gt; 2 means 0101 becomes 0001</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21396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mj-lt"/>
                <a:cs typeface="Arial" panose="020B0604020202020204" pitchFamily="34" charset="0"/>
              </a:rPr>
              <a:t>Problem 3</a:t>
            </a:r>
            <a:r>
              <a:rPr lang="en-US" altLang="en-US" sz="2400" dirty="0">
                <a:latin typeface="+mj-lt"/>
                <a:cs typeface="Arial" panose="020B0604020202020204" pitchFamily="34" charset="0"/>
              </a:rPr>
              <a:t>: implement logical not (!), which returns 1 for 0 and returns 0 for all other numbers</a:t>
            </a:r>
          </a:p>
          <a:p>
            <a:pPr lvl="1"/>
            <a:r>
              <a:rPr lang="en-US" altLang="en-US" sz="2400" dirty="0">
                <a:latin typeface="+mj-lt"/>
                <a:cs typeface="Arial" panose="020B0604020202020204" pitchFamily="34" charset="0"/>
              </a:rPr>
              <a:t>You can use &amp;, |, ^, ~, and integer constants</a:t>
            </a:r>
          </a:p>
          <a:p>
            <a:r>
              <a:rPr lang="en-US" altLang="en-US" sz="2400" dirty="0">
                <a:latin typeface="Arial" panose="020B0604020202020204" pitchFamily="34" charset="0"/>
                <a:cs typeface="Arial" panose="020B0604020202020204" pitchFamily="34" charset="0"/>
              </a:rPr>
              <a:t>For each problem, write a single expression consisting of the allowed operators (no new variables/conditions)</a:t>
            </a:r>
          </a:p>
          <a:p>
            <a:pPr lvl="1"/>
            <a:r>
              <a:rPr lang="en-US" altLang="en-US" sz="2400" dirty="0">
                <a:latin typeface="Arial" panose="020B0604020202020204" pitchFamily="34" charset="0"/>
                <a:cs typeface="Arial" panose="020B0604020202020204" pitchFamily="34" charset="0"/>
              </a:rPr>
              <a:t>Assume 32-bit unsigned integers</a:t>
            </a:r>
          </a:p>
          <a:p>
            <a:pPr lvl="1"/>
            <a:r>
              <a:rPr lang="en-US" altLang="en-US" sz="2400" dirty="0">
                <a:latin typeface="Arial" panose="020B0604020202020204" pitchFamily="34" charset="0"/>
                <a:cs typeface="Arial" panose="020B0604020202020204" pitchFamily="34" charset="0"/>
              </a:rPr>
              <a:t>Use as few operations as possible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7126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In other words, finish the following functions by writing an expression on each return line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183F3504-2C26-495E-80F8-596F7773F30A}"/>
              </a:ext>
            </a:extLst>
          </p:cNvPr>
          <p:cNvSpPr/>
          <p:nvPr/>
        </p:nvSpPr>
        <p:spPr>
          <a:xfrm>
            <a:off x="838200" y="2423279"/>
            <a:ext cx="4572000" cy="3139321"/>
          </a:xfrm>
          <a:prstGeom prst="rect">
            <a:avLst/>
          </a:prstGeom>
        </p:spPr>
        <p:txBody>
          <a:bodyPr>
            <a:spAutoFit/>
          </a:bodyPr>
          <a:lstStyle/>
          <a:p>
            <a:r>
              <a:rPr lang="en-US" sz="1800" dirty="0">
                <a:solidFill>
                  <a:srgbClr val="008000"/>
                </a:solidFill>
                <a:latin typeface="Consolas" panose="020B0609020204030204" pitchFamily="49" charset="0"/>
              </a:rPr>
              <a:t># Allowed ops: &amp;, |,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xor1</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xor2</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 ^, ~, &lt;&lt;, &gt;&gt;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bang</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90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Now, we have a set of three coins that we know contains the counterfeit</a:t>
                </a:r>
              </a:p>
              <a:p>
                <a:r>
                  <a:rPr lang="en-US" altLang="en-US" sz="2400" dirty="0">
                    <a:latin typeface="Arial" panose="020B0604020202020204" pitchFamily="34" charset="0"/>
                    <a:cs typeface="Arial" panose="020B0604020202020204" pitchFamily="34" charset="0"/>
                  </a:rPr>
                  <a:t>We arbitrarily choose two coins and weigh those</a:t>
                </a:r>
              </a:p>
              <a:p>
                <a:pPr lvl="1"/>
                <a:r>
                  <a:rPr lang="en-US" altLang="en-US" sz="2400" dirty="0">
                    <a:latin typeface="Arial" panose="020B0604020202020204" pitchFamily="34" charset="0"/>
                    <a:cs typeface="Arial" panose="020B0604020202020204" pitchFamily="34" charset="0"/>
                  </a:rPr>
                  <a:t>If one is lighter, it is the counterfeit</a:t>
                </a:r>
              </a:p>
              <a:p>
                <a:pPr lvl="1"/>
                <a:r>
                  <a:rPr lang="en-US" altLang="en-US" sz="2400" dirty="0">
                    <a:latin typeface="Arial" panose="020B0604020202020204" pitchFamily="34" charset="0"/>
                    <a:cs typeface="Arial" panose="020B0604020202020204" pitchFamily="34" charset="0"/>
                  </a:rPr>
                  <a:t>If they are equal, the coin we left out is the counterfeit</a:t>
                </a:r>
              </a:p>
              <a:p>
                <a:pPr marL="0" indent="0">
                  <a:buNone/>
                </a:pPr>
                <a:r>
                  <a:rPr lang="en-US" altLang="en-US" sz="2400" b="1" dirty="0">
                    <a:latin typeface="Arial" panose="020B0604020202020204" pitchFamily="34" charset="0"/>
                    <a:cs typeface="Arial" panose="020B0604020202020204" pitchFamily="34" charset="0"/>
                  </a:rPr>
                  <a:t>Aside</a:t>
                </a:r>
                <a:r>
                  <a:rPr lang="en-US" altLang="en-US" sz="2400" dirty="0">
                    <a:latin typeface="Arial" panose="020B0604020202020204" pitchFamily="34" charset="0"/>
                    <a:cs typeface="Arial" panose="020B0604020202020204" pitchFamily="34" charset="0"/>
                  </a:rPr>
                  <a:t>: Each weighing operation has 3 possible outcomes—left lighter, right lighter, or equal.  In order to distinguish between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3</m:t>
                        </m:r>
                      </m:e>
                      <m:sup>
                        <m:r>
                          <a:rPr lang="en-US" altLang="en-US" sz="2400" b="0" i="1" smtClean="0">
                            <a:latin typeface="Cambria Math" panose="02040503050406030204" pitchFamily="18" charset="0"/>
                            <a:cs typeface="Arial" panose="020B0604020202020204" pitchFamily="34" charset="0"/>
                          </a:rPr>
                          <m:t>2</m:t>
                        </m:r>
                      </m:sup>
                    </m:sSup>
                    <m:r>
                      <a:rPr lang="en-US" altLang="en-US" sz="2400" b="0" i="1" smtClean="0">
                        <a:latin typeface="Cambria Math" panose="02040503050406030204" pitchFamily="18" charset="0"/>
                        <a:cs typeface="Arial" panose="020B0604020202020204" pitchFamily="34" charset="0"/>
                      </a:rPr>
                      <m:t>=9</m:t>
                    </m:r>
                  </m:oMath>
                </a14:m>
                <a:r>
                  <a:rPr lang="en-US" altLang="en-US" sz="2400" dirty="0">
                    <a:latin typeface="Arial" panose="020B0604020202020204" pitchFamily="34" charset="0"/>
                    <a:cs typeface="Arial" panose="020B0604020202020204" pitchFamily="34" charset="0"/>
                  </a:rPr>
                  <a:t> coins, we must take a different action depending on each outcome</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2"/>
                <a:stretch>
                  <a:fillRect l="-1163" t="-1560" r="-465" b="-2695"/>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1211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In English, we would describe ^ as "a or b, but not a and b"</a:t>
            </a:r>
          </a:p>
          <a:p>
            <a:pPr lvl="1"/>
            <a:r>
              <a:rPr lang="en-US" altLang="en-US" sz="2400" dirty="0">
                <a:latin typeface="Arial" panose="020B0604020202020204" pitchFamily="34" charset="0"/>
                <a:cs typeface="Arial" panose="020B0604020202020204" pitchFamily="34" charset="0"/>
              </a:rPr>
              <a:t>We can translate that directly into operations</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E0235C0C-9634-4D85-AF74-41C2329C8964}"/>
              </a:ext>
            </a:extLst>
          </p:cNvPr>
          <p:cNvSpPr/>
          <p:nvPr/>
        </p:nvSpPr>
        <p:spPr>
          <a:xfrm>
            <a:off x="858521" y="2971800"/>
            <a:ext cx="66294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4</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xor1</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 b) &amp; ~(a &amp; b)</a:t>
            </a:r>
          </a:p>
        </p:txBody>
      </p:sp>
      <p:sp>
        <p:nvSpPr>
          <p:cNvPr id="5" name="TextBox 4">
            <a:extLst>
              <a:ext uri="{FF2B5EF4-FFF2-40B4-BE49-F238E27FC236}">
                <a16:creationId xmlns:a16="http://schemas.microsoft.com/office/drawing/2014/main" id="{316FB023-E6A0-439E-A202-B8C38D3D5598}"/>
              </a:ext>
            </a:extLst>
          </p:cNvPr>
          <p:cNvSpPr txBox="1"/>
          <p:nvPr/>
        </p:nvSpPr>
        <p:spPr>
          <a:xfrm>
            <a:off x="2895600" y="4768419"/>
            <a:ext cx="12192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or b</a:t>
            </a:r>
          </a:p>
        </p:txBody>
      </p:sp>
      <p:sp>
        <p:nvSpPr>
          <p:cNvPr id="11" name="TextBox 10">
            <a:extLst>
              <a:ext uri="{FF2B5EF4-FFF2-40B4-BE49-F238E27FC236}">
                <a16:creationId xmlns:a16="http://schemas.microsoft.com/office/drawing/2014/main" id="{B415ADE7-9BB3-4EBD-908B-16B7A85646D0}"/>
              </a:ext>
            </a:extLst>
          </p:cNvPr>
          <p:cNvSpPr txBox="1"/>
          <p:nvPr/>
        </p:nvSpPr>
        <p:spPr>
          <a:xfrm>
            <a:off x="4173223" y="4768418"/>
            <a:ext cx="2820988"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…but not a and b</a:t>
            </a:r>
          </a:p>
        </p:txBody>
      </p:sp>
      <p:sp>
        <p:nvSpPr>
          <p:cNvPr id="12" name="Right Brace 11">
            <a:extLst>
              <a:ext uri="{FF2B5EF4-FFF2-40B4-BE49-F238E27FC236}">
                <a16:creationId xmlns:a16="http://schemas.microsoft.com/office/drawing/2014/main" id="{79BF870F-ADFF-48DE-824F-728FB82E281A}"/>
              </a:ext>
            </a:extLst>
          </p:cNvPr>
          <p:cNvSpPr/>
          <p:nvPr/>
        </p:nvSpPr>
        <p:spPr bwMode="auto">
          <a:xfrm rot="5400000">
            <a:off x="3292098" y="4132532"/>
            <a:ext cx="182880" cy="109728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EB118721-D239-41CA-A7AB-D70D5C764BBE}"/>
              </a:ext>
            </a:extLst>
          </p:cNvPr>
          <p:cNvSpPr/>
          <p:nvPr/>
        </p:nvSpPr>
        <p:spPr bwMode="auto">
          <a:xfrm rot="5400000">
            <a:off x="5044440" y="4038995"/>
            <a:ext cx="182880" cy="128016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32264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15768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21202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4" name="Table 6">
            <a:extLst>
              <a:ext uri="{FF2B5EF4-FFF2-40B4-BE49-F238E27FC236}">
                <a16:creationId xmlns:a16="http://schemas.microsoft.com/office/drawing/2014/main" id="{E287EB46-801D-470F-9973-49D322915343}"/>
              </a:ext>
            </a:extLst>
          </p:cNvPr>
          <p:cNvGraphicFramePr>
            <a:graphicFrameLocks noGrp="1"/>
          </p:cNvGraphicFramePr>
          <p:nvPr>
            <p:extLst>
              <p:ext uri="{D42A27DB-BD31-4B8C-83A1-F6EECF244321}">
                <p14:modId xmlns:p14="http://schemas.microsoft.com/office/powerpoint/2010/main" val="7862408"/>
              </p:ext>
            </p:extLst>
          </p:nvPr>
        </p:nvGraphicFramePr>
        <p:xfrm>
          <a:off x="5760720" y="41910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327447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Takeaway: </a:t>
            </a:r>
            <a:r>
              <a:rPr lang="en-US" altLang="en-US" sz="2400" dirty="0">
                <a:latin typeface="Arial" panose="020B0604020202020204" pitchFamily="34" charset="0"/>
                <a:cs typeface="Arial" panose="020B0604020202020204" pitchFamily="34" charset="0"/>
              </a:rPr>
              <a:t>Any expression consisting of &amp;, |, and ~ can be transformed into an expression using only &amp; and ~ or  an expression using only | and ~</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A53F0645-04AB-4157-A8DB-9F6072EFF7EE}"/>
              </a:ext>
            </a:extLst>
          </p:cNvPr>
          <p:cNvSpPr/>
          <p:nvPr/>
        </p:nvSpPr>
        <p:spPr>
          <a:xfrm>
            <a:off x="838200" y="3025171"/>
            <a:ext cx="70866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7</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xor2</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&amp; ~b) &amp; ~(a &amp; b)</a:t>
            </a:r>
          </a:p>
        </p:txBody>
      </p:sp>
    </p:spTree>
    <p:extLst>
      <p:ext uri="{BB962C8B-B14F-4D97-AF65-F5344CB8AC3E}">
        <p14:creationId xmlns:p14="http://schemas.microsoft.com/office/powerpoint/2010/main" val="36687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Problem 3:</a:t>
            </a:r>
            <a:r>
              <a:rPr lang="en-US" altLang="en-US" sz="2400" dirty="0">
                <a:latin typeface="Arial" panose="020B0604020202020204" pitchFamily="34" charset="0"/>
                <a:cs typeface="Arial" panose="020B0604020202020204" pitchFamily="34" charset="0"/>
              </a:rPr>
              <a:t> We should only return 1 if the input was 0, otherwise we should return 0</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2CE07A23-31EA-47D6-89D5-F2238015EA2D}"/>
              </a:ext>
            </a:extLst>
          </p:cNvPr>
          <p:cNvSpPr/>
          <p:nvPr/>
        </p:nvSpPr>
        <p:spPr>
          <a:xfrm>
            <a:off x="838200" y="2633532"/>
            <a:ext cx="65532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 ~, &lt;&lt;, &gt;&gt;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bang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&gt;&gt; a</a:t>
            </a:r>
          </a:p>
        </p:txBody>
      </p:sp>
    </p:spTree>
    <p:extLst>
      <p:ext uri="{BB962C8B-B14F-4D97-AF65-F5344CB8AC3E}">
        <p14:creationId xmlns:p14="http://schemas.microsoft.com/office/powerpoint/2010/main" val="378085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318986"/>
              </a:xfrm>
            </p:spPr>
            <p:txBody>
              <a:bodyPr/>
              <a:lstStyle/>
              <a:p>
                <a:r>
                  <a:rPr lang="en-US" altLang="en-US" sz="2400" dirty="0">
                    <a:latin typeface="Arial" panose="020B0604020202020204" pitchFamily="34" charset="0"/>
                    <a:cs typeface="Arial" panose="020B0604020202020204" pitchFamily="34" charset="0"/>
                  </a:rPr>
                  <a:t>Consider a large array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integers, and a window size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where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is less than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b="0" dirty="0">
                  <a:latin typeface="Arial" panose="020B0604020202020204" pitchFamily="34" charset="0"/>
                  <a:cs typeface="Arial" panose="020B0604020202020204" pitchFamily="34" charset="0"/>
                </a:endParaRPr>
              </a:p>
              <a:p>
                <a:r>
                  <a:rPr lang="en-US" altLang="en-US" sz="2400" b="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window</a:t>
                </a:r>
                <a:r>
                  <a:rPr lang="en-US" altLang="en-US" sz="2400" b="0" dirty="0">
                    <a:latin typeface="Arial" panose="020B0604020202020204" pitchFamily="34" charset="0"/>
                    <a:cs typeface="Arial" panose="020B0604020202020204" pitchFamily="34" charset="0"/>
                  </a:rPr>
                  <a:t>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consecutive integers in the array</a:t>
                </a:r>
              </a:p>
              <a:p>
                <a:r>
                  <a:rPr lang="en-US" altLang="en-US" sz="2400" dirty="0">
                    <a:latin typeface="Arial" panose="020B0604020202020204" pitchFamily="34" charset="0"/>
                    <a:cs typeface="Arial" panose="020B0604020202020204" pitchFamily="34" charset="0"/>
                  </a:rPr>
                  <a:t>We wish to find the maximum of each window, and find the average of these maximums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318986"/>
              </a:xfrm>
              <a:blipFill>
                <a:blip r:embed="rId2"/>
                <a:stretch>
                  <a:fillRect l="-1008" t="-2895" r="-193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F36B6E61-9E24-4189-90B5-901A444DC7E6}"/>
              </a:ext>
            </a:extLst>
          </p:cNvPr>
          <p:cNvGraphicFramePr>
            <a:graphicFrameLocks noGrp="1"/>
          </p:cNvGraphicFramePr>
          <p:nvPr>
            <p:extLst>
              <p:ext uri="{D42A27DB-BD31-4B8C-83A1-F6EECF244321}">
                <p14:modId xmlns:p14="http://schemas.microsoft.com/office/powerpoint/2010/main" val="2888881410"/>
              </p:ext>
            </p:extLst>
          </p:nvPr>
        </p:nvGraphicFramePr>
        <p:xfrm>
          <a:off x="914400" y="4634580"/>
          <a:ext cx="73152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021157762"/>
                    </a:ext>
                  </a:extLst>
                </a:gridCol>
                <a:gridCol w="457200">
                  <a:extLst>
                    <a:ext uri="{9D8B030D-6E8A-4147-A177-3AD203B41FA5}">
                      <a16:colId xmlns:a16="http://schemas.microsoft.com/office/drawing/2014/main" val="2559734110"/>
                    </a:ext>
                  </a:extLst>
                </a:gridCol>
                <a:gridCol w="457200">
                  <a:extLst>
                    <a:ext uri="{9D8B030D-6E8A-4147-A177-3AD203B41FA5}">
                      <a16:colId xmlns:a16="http://schemas.microsoft.com/office/drawing/2014/main" val="894593811"/>
                    </a:ext>
                  </a:extLst>
                </a:gridCol>
                <a:gridCol w="457200">
                  <a:extLst>
                    <a:ext uri="{9D8B030D-6E8A-4147-A177-3AD203B41FA5}">
                      <a16:colId xmlns:a16="http://schemas.microsoft.com/office/drawing/2014/main" val="1393886873"/>
                    </a:ext>
                  </a:extLst>
                </a:gridCol>
                <a:gridCol w="457200">
                  <a:extLst>
                    <a:ext uri="{9D8B030D-6E8A-4147-A177-3AD203B41FA5}">
                      <a16:colId xmlns:a16="http://schemas.microsoft.com/office/drawing/2014/main" val="2908919389"/>
                    </a:ext>
                  </a:extLst>
                </a:gridCol>
                <a:gridCol w="457200">
                  <a:extLst>
                    <a:ext uri="{9D8B030D-6E8A-4147-A177-3AD203B41FA5}">
                      <a16:colId xmlns:a16="http://schemas.microsoft.com/office/drawing/2014/main" val="2884380075"/>
                    </a:ext>
                  </a:extLst>
                </a:gridCol>
                <a:gridCol w="457200">
                  <a:extLst>
                    <a:ext uri="{9D8B030D-6E8A-4147-A177-3AD203B41FA5}">
                      <a16:colId xmlns:a16="http://schemas.microsoft.com/office/drawing/2014/main" val="4076950994"/>
                    </a:ext>
                  </a:extLst>
                </a:gridCol>
                <a:gridCol w="457200">
                  <a:extLst>
                    <a:ext uri="{9D8B030D-6E8A-4147-A177-3AD203B41FA5}">
                      <a16:colId xmlns:a16="http://schemas.microsoft.com/office/drawing/2014/main" val="426117155"/>
                    </a:ext>
                  </a:extLst>
                </a:gridCol>
                <a:gridCol w="457200">
                  <a:extLst>
                    <a:ext uri="{9D8B030D-6E8A-4147-A177-3AD203B41FA5}">
                      <a16:colId xmlns:a16="http://schemas.microsoft.com/office/drawing/2014/main" val="3920611385"/>
                    </a:ext>
                  </a:extLst>
                </a:gridCol>
                <a:gridCol w="457200">
                  <a:extLst>
                    <a:ext uri="{9D8B030D-6E8A-4147-A177-3AD203B41FA5}">
                      <a16:colId xmlns:a16="http://schemas.microsoft.com/office/drawing/2014/main" val="2958364264"/>
                    </a:ext>
                  </a:extLst>
                </a:gridCol>
                <a:gridCol w="457200">
                  <a:extLst>
                    <a:ext uri="{9D8B030D-6E8A-4147-A177-3AD203B41FA5}">
                      <a16:colId xmlns:a16="http://schemas.microsoft.com/office/drawing/2014/main" val="2340249664"/>
                    </a:ext>
                  </a:extLst>
                </a:gridCol>
                <a:gridCol w="457200">
                  <a:extLst>
                    <a:ext uri="{9D8B030D-6E8A-4147-A177-3AD203B41FA5}">
                      <a16:colId xmlns:a16="http://schemas.microsoft.com/office/drawing/2014/main" val="688213310"/>
                    </a:ext>
                  </a:extLst>
                </a:gridCol>
                <a:gridCol w="457200">
                  <a:extLst>
                    <a:ext uri="{9D8B030D-6E8A-4147-A177-3AD203B41FA5}">
                      <a16:colId xmlns:a16="http://schemas.microsoft.com/office/drawing/2014/main" val="1570822279"/>
                    </a:ext>
                  </a:extLst>
                </a:gridCol>
                <a:gridCol w="457200">
                  <a:extLst>
                    <a:ext uri="{9D8B030D-6E8A-4147-A177-3AD203B41FA5}">
                      <a16:colId xmlns:a16="http://schemas.microsoft.com/office/drawing/2014/main" val="2764604102"/>
                    </a:ext>
                  </a:extLst>
                </a:gridCol>
                <a:gridCol w="457200">
                  <a:extLst>
                    <a:ext uri="{9D8B030D-6E8A-4147-A177-3AD203B41FA5}">
                      <a16:colId xmlns:a16="http://schemas.microsoft.com/office/drawing/2014/main" val="2095439039"/>
                    </a:ext>
                  </a:extLst>
                </a:gridCol>
                <a:gridCol w="457200">
                  <a:extLst>
                    <a:ext uri="{9D8B030D-6E8A-4147-A177-3AD203B41FA5}">
                      <a16:colId xmlns:a16="http://schemas.microsoft.com/office/drawing/2014/main" val="3308355051"/>
                    </a:ext>
                  </a:extLst>
                </a:gridCol>
              </a:tblGrid>
              <a:tr h="37084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87540230"/>
                  </a:ext>
                </a:extLst>
              </a:tr>
            </a:tbl>
          </a:graphicData>
        </a:graphic>
      </p:graphicFrame>
      <p:sp>
        <p:nvSpPr>
          <p:cNvPr id="10" name="Right Brace 9">
            <a:extLst>
              <a:ext uri="{FF2B5EF4-FFF2-40B4-BE49-F238E27FC236}">
                <a16:creationId xmlns:a16="http://schemas.microsoft.com/office/drawing/2014/main" id="{96715731-704C-4F13-81A4-1CCB50A06918}"/>
              </a:ext>
            </a:extLst>
          </p:cNvPr>
          <p:cNvSpPr/>
          <p:nvPr/>
        </p:nvSpPr>
        <p:spPr bwMode="auto">
          <a:xfrm rot="16200000">
            <a:off x="2651760" y="2546226"/>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Right Brace 10">
            <a:extLst>
              <a:ext uri="{FF2B5EF4-FFF2-40B4-BE49-F238E27FC236}">
                <a16:creationId xmlns:a16="http://schemas.microsoft.com/office/drawing/2014/main" id="{40CFC916-4BE6-4764-A336-92A98AA4AAB4}"/>
              </a:ext>
            </a:extLst>
          </p:cNvPr>
          <p:cNvSpPr/>
          <p:nvPr/>
        </p:nvSpPr>
        <p:spPr bwMode="auto">
          <a:xfrm rot="5400000">
            <a:off x="3108960" y="3347325"/>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TextBox 11">
            <a:extLst>
              <a:ext uri="{FF2B5EF4-FFF2-40B4-BE49-F238E27FC236}">
                <a16:creationId xmlns:a16="http://schemas.microsoft.com/office/drawing/2014/main" id="{5037FA24-CEF7-4403-8AD8-CD85964B19AA}"/>
              </a:ext>
            </a:extLst>
          </p:cNvPr>
          <p:cNvSpPr txBox="1"/>
          <p:nvPr/>
        </p:nvSpPr>
        <p:spPr>
          <a:xfrm>
            <a:off x="952500" y="3799419"/>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
        <p:nvSpPr>
          <p:cNvPr id="13" name="TextBox 12">
            <a:extLst>
              <a:ext uri="{FF2B5EF4-FFF2-40B4-BE49-F238E27FC236}">
                <a16:creationId xmlns:a16="http://schemas.microsoft.com/office/drawing/2014/main" id="{945A9723-F293-4F62-A50B-83A379BB6D70}"/>
              </a:ext>
            </a:extLst>
          </p:cNvPr>
          <p:cNvSpPr txBox="1"/>
          <p:nvPr/>
        </p:nvSpPr>
        <p:spPr>
          <a:xfrm>
            <a:off x="1409700" y="5283894"/>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EE8A72-1395-4199-ACF7-933A5D4ADE74}"/>
                  </a:ext>
                </a:extLst>
              </p:cNvPr>
              <p:cNvSpPr txBox="1"/>
              <p:nvPr/>
            </p:nvSpPr>
            <p:spPr>
              <a:xfrm>
                <a:off x="5334000" y="4142228"/>
                <a:ext cx="301261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Example: </a:t>
                </a:r>
                <a14:m>
                  <m:oMath xmlns:m="http://schemas.openxmlformats.org/officeDocument/2006/math">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=16, </m:t>
                    </m:r>
                    <m:r>
                      <a:rPr lang="en-US" sz="2000" b="0" i="1" smtClean="0">
                        <a:latin typeface="Cambria Math" panose="02040503050406030204" pitchFamily="18" charset="0"/>
                        <a:cs typeface="Arial" panose="020B0604020202020204" pitchFamily="34" charset="0"/>
                      </a:rPr>
                      <m:t>𝑚</m:t>
                    </m:r>
                    <m:r>
                      <a:rPr lang="en-US" sz="2000" b="0" i="1" smtClean="0">
                        <a:latin typeface="Cambria Math" panose="02040503050406030204" pitchFamily="18" charset="0"/>
                        <a:cs typeface="Arial" panose="020B0604020202020204" pitchFamily="34" charset="0"/>
                      </a:rPr>
                      <m:t>=8</m:t>
                    </m:r>
                  </m:oMath>
                </a14:m>
                <a:endParaRPr lang="en-US" sz="20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CCEE8A72-1395-4199-ACF7-933A5D4ADE74}"/>
                  </a:ext>
                </a:extLst>
              </p:cNvPr>
              <p:cNvSpPr txBox="1">
                <a:spLocks noRot="1" noChangeAspect="1" noMove="1" noResize="1" noEditPoints="1" noAdjustHandles="1" noChangeArrowheads="1" noChangeShapeType="1" noTextEdit="1"/>
              </p:cNvSpPr>
              <p:nvPr/>
            </p:nvSpPr>
            <p:spPr>
              <a:xfrm>
                <a:off x="5334000" y="4142228"/>
                <a:ext cx="3012612" cy="400110"/>
              </a:xfrm>
              <a:prstGeom prst="rect">
                <a:avLst/>
              </a:prstGeom>
              <a:blipFill>
                <a:blip r:embed="rId4"/>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2018196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A simple approach would be to calculate each window max by comparing each element in each window</a:t>
                </a:r>
              </a:p>
              <a:p>
                <a:pPr lvl="1"/>
                <a:r>
                  <a:rPr lang="en-US" altLang="en-US" sz="2400" dirty="0">
                    <a:latin typeface="Arial" panose="020B0604020202020204" pitchFamily="34" charset="0"/>
                    <a:cs typeface="Arial" panose="020B0604020202020204" pitchFamily="34" charset="0"/>
                  </a:rPr>
                  <a:t>This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m:t>
                    </m:r>
                  </m:oMath>
                </a14:m>
                <a:r>
                  <a:rPr lang="en-US" altLang="en-US" sz="2400" dirty="0">
                    <a:latin typeface="Arial" panose="020B0604020202020204" pitchFamily="34" charset="0"/>
                    <a:cs typeface="Arial" panose="020B0604020202020204" pitchFamily="34" charset="0"/>
                  </a:rPr>
                  <a:t> work: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work to walk through each window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windows</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we must do twice as much work</a:t>
                </a:r>
              </a:p>
              <a:p>
                <a:r>
                  <a:rPr lang="en-US" altLang="en-US" sz="2400" b="1" dirty="0">
                    <a:latin typeface="Arial" panose="020B0604020202020204" pitchFamily="34" charset="0"/>
                    <a:cs typeface="Arial" panose="020B0604020202020204" pitchFamily="34" charset="0"/>
                  </a:rPr>
                  <a:t>Find a solution that is more efficient, regardless of how the values in the array are arranged</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work should not double</a:t>
                </a:r>
              </a:p>
              <a:p>
                <a:pPr lvl="1"/>
                <a:r>
                  <a:rPr lang="en-US" altLang="en-US" sz="2400" dirty="0">
                    <a:latin typeface="Arial" panose="020B0604020202020204" pitchFamily="34" charset="0"/>
                    <a:cs typeface="Arial" panose="020B0604020202020204" pitchFamily="34" charset="0"/>
                  </a:rPr>
                  <a:t>In other words, find a solution that has a worst-case asymptotic complexity better than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𝑂</m:t>
                    </m:r>
                    <m:d>
                      <m:dPr>
                        <m:ctrlPr>
                          <a:rPr lang="en-US" altLang="en-US" sz="2400" i="1" smtClean="0">
                            <a:latin typeface="Cambria Math" panose="02040503050406030204" pitchFamily="18" charset="0"/>
                            <a:cs typeface="Arial" panose="020B0604020202020204" pitchFamily="34" charset="0"/>
                          </a:rPr>
                        </m:ctrlPr>
                      </m:dPr>
                      <m:e>
                        <m:r>
                          <a:rPr lang="en-US" altLang="en-US" sz="2400" i="1" smtClean="0">
                            <a:latin typeface="Cambria Math" panose="02040503050406030204" pitchFamily="18" charset="0"/>
                            <a:cs typeface="Arial" panose="020B0604020202020204" pitchFamily="34" charset="0"/>
                          </a:rPr>
                          <m:t>𝑛</m:t>
                        </m:r>
                        <m:r>
                          <a:rPr lang="en-US" altLang="en-US" sz="2400" i="1" smtClean="0">
                            <a:latin typeface="Cambria Math" panose="02040503050406030204" pitchFamily="18" charset="0"/>
                            <a:cs typeface="Arial" panose="020B0604020202020204" pitchFamily="34" charset="0"/>
                          </a:rPr>
                          <m:t>∗</m:t>
                        </m:r>
                        <m:r>
                          <a:rPr lang="en-US" altLang="en-US" sz="2400" i="1" smtClean="0">
                            <a:latin typeface="Cambria Math" panose="02040503050406030204" pitchFamily="18" charset="0"/>
                            <a:cs typeface="Arial" panose="020B0604020202020204" pitchFamily="34" charset="0"/>
                          </a:rPr>
                          <m:t>𝑚</m:t>
                        </m:r>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78808"/>
              </a:xfrm>
              <a:blipFill>
                <a:blip r:embed="rId3"/>
                <a:stretch>
                  <a:fillRect l="-1008" t="-1603" r="-465" b="-106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541892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975360"/>
              </a:xfrm>
            </p:spPr>
            <p:txBody>
              <a:bodyPr/>
              <a:lstStyle/>
              <a:p>
                <a:r>
                  <a:rPr lang="en-US" altLang="en-US" sz="2400" dirty="0">
                    <a:latin typeface="Arial" panose="020B0604020202020204" pitchFamily="34" charset="0"/>
                    <a:cs typeface="Arial" panose="020B0604020202020204" pitchFamily="34" charset="0"/>
                  </a:rPr>
                  <a:t>Create an array with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entries containing the max of each adjacent pair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975360"/>
              </a:xfrm>
              <a:blipFill>
                <a:blip r:embed="rId3"/>
                <a:stretch>
                  <a:fillRect l="-1008" t="-6875" r="-54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3">
            <a:extLst>
              <a:ext uri="{FF2B5EF4-FFF2-40B4-BE49-F238E27FC236}">
                <a16:creationId xmlns:a16="http://schemas.microsoft.com/office/drawing/2014/main" id="{1A06CB0A-5B4D-411D-80CC-6B7BB45B7C2F}"/>
              </a:ext>
            </a:extLst>
          </p:cNvPr>
          <p:cNvGraphicFramePr>
            <a:graphicFrameLocks noGrp="1"/>
          </p:cNvGraphicFramePr>
          <p:nvPr>
            <p:extLst>
              <p:ext uri="{D42A27DB-BD31-4B8C-83A1-F6EECF244321}">
                <p14:modId xmlns:p14="http://schemas.microsoft.com/office/powerpoint/2010/main" val="2793327987"/>
              </p:ext>
            </p:extLst>
          </p:nvPr>
        </p:nvGraphicFramePr>
        <p:xfrm>
          <a:off x="914400" y="3291840"/>
          <a:ext cx="7315200" cy="73152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61291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10">
            <a:extLst>
              <a:ext uri="{FF2B5EF4-FFF2-40B4-BE49-F238E27FC236}">
                <a16:creationId xmlns:a16="http://schemas.microsoft.com/office/drawing/2014/main" id="{F7067E71-14DE-4C6E-9CA9-E41F40232656}"/>
              </a:ext>
            </a:extLst>
          </p:cNvPr>
          <p:cNvGraphicFramePr>
            <a:graphicFrameLocks noGrp="1"/>
          </p:cNvGraphicFramePr>
          <p:nvPr>
            <p:extLst>
              <p:ext uri="{D42A27DB-BD31-4B8C-83A1-F6EECF244321}">
                <p14:modId xmlns:p14="http://schemas.microsoft.com/office/powerpoint/2010/main" val="3762211242"/>
              </p:ext>
            </p:extLst>
          </p:nvPr>
        </p:nvGraphicFramePr>
        <p:xfrm>
          <a:off x="914400" y="3291840"/>
          <a:ext cx="7315200" cy="10972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2809946"/>
                  </a:ext>
                </a:extLst>
              </a:tr>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24946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3352800" y="1463040"/>
            <a:ext cx="5151120" cy="4233672"/>
          </a:xfrm>
        </p:spPr>
        <p:txBody>
          <a:bodyPr/>
          <a:lstStyle/>
          <a:p>
            <a:pPr marL="0" indent="0">
              <a:buNone/>
            </a:pPr>
            <a:r>
              <a:rPr lang="en-US" altLang="en-US" sz="2400" dirty="0">
                <a:latin typeface="Arial" panose="020B0604020202020204" pitchFamily="34" charset="0"/>
                <a:cs typeface="Arial" panose="020B0604020202020204" pitchFamily="34" charset="0"/>
              </a:rPr>
              <a:t>Suppose that you wish to swap the values of two variables.  One approach is to create a temporary variable, as shown to the left.</a:t>
            </a:r>
          </a:p>
          <a:p>
            <a:pPr marL="0" indent="0">
              <a:buNone/>
            </a:pPr>
            <a:r>
              <a:rPr lang="en-US" altLang="en-US" sz="2400" dirty="0">
                <a:latin typeface="Arial" panose="020B0604020202020204" pitchFamily="34" charset="0"/>
                <a:cs typeface="Arial" panose="020B0604020202020204" pitchFamily="34" charset="0"/>
              </a:rPr>
              <a:t>However, we can perform a swap without a temporary variable by taking advantage of the fact that numbers are represented in binary!</a:t>
            </a:r>
          </a:p>
          <a:p>
            <a:pPr marL="0" indent="0">
              <a:buNone/>
            </a:pPr>
            <a:r>
              <a:rPr lang="en-US" altLang="en-US" sz="2400" b="1" dirty="0">
                <a:latin typeface="Arial" panose="020B0604020202020204" pitchFamily="34" charset="0"/>
                <a:cs typeface="Arial" panose="020B0604020202020204" pitchFamily="34" charset="0"/>
              </a:rPr>
              <a:t>What series of operations do we need to perform a swap without using a temporary variable?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58DFE6A3-53B5-40AF-8D09-59B01A927771}"/>
              </a:ext>
            </a:extLst>
          </p:cNvPr>
          <p:cNvSpPr/>
          <p:nvPr/>
        </p:nvSpPr>
        <p:spPr>
          <a:xfrm>
            <a:off x="640080" y="1463040"/>
            <a:ext cx="1722120" cy="2308324"/>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658"/>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658"/>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temp = a</a:t>
            </a:r>
          </a:p>
          <a:p>
            <a:r>
              <a:rPr lang="pt-BR" dirty="0">
                <a:solidFill>
                  <a:srgbClr val="000000"/>
                </a:solidFill>
                <a:latin typeface="Consolas" panose="020B0609020204030204" pitchFamily="49" charset="0"/>
              </a:rPr>
              <a:t>a = b</a:t>
            </a:r>
          </a:p>
          <a:p>
            <a:r>
              <a:rPr lang="pt-BR" dirty="0">
                <a:solidFill>
                  <a:srgbClr val="000000"/>
                </a:solidFill>
                <a:latin typeface="Consolas" panose="020B0609020204030204" pitchFamily="49" charset="0"/>
              </a:rPr>
              <a:t>b = temp</a:t>
            </a:r>
          </a:p>
        </p:txBody>
      </p:sp>
      <p:graphicFrame>
        <p:nvGraphicFramePr>
          <p:cNvPr id="4" name="Table 4">
            <a:extLst>
              <a:ext uri="{FF2B5EF4-FFF2-40B4-BE49-F238E27FC236}">
                <a16:creationId xmlns:a16="http://schemas.microsoft.com/office/drawing/2014/main" id="{41967DA9-B9BC-4749-AA8C-F47A16717069}"/>
              </a:ext>
            </a:extLst>
          </p:cNvPr>
          <p:cNvGraphicFramePr>
            <a:graphicFrameLocks noGrp="1"/>
          </p:cNvGraphicFramePr>
          <p:nvPr>
            <p:extLst>
              <p:ext uri="{D42A27DB-BD31-4B8C-83A1-F6EECF244321}">
                <p14:modId xmlns:p14="http://schemas.microsoft.com/office/powerpoint/2010/main" val="3050518216"/>
              </p:ext>
            </p:extLst>
          </p:nvPr>
        </p:nvGraphicFramePr>
        <p:xfrm>
          <a:off x="640080" y="4663440"/>
          <a:ext cx="2286000" cy="7416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17461462"/>
                    </a:ext>
                  </a:extLst>
                </a:gridCol>
                <a:gridCol w="457200">
                  <a:extLst>
                    <a:ext uri="{9D8B030D-6E8A-4147-A177-3AD203B41FA5}">
                      <a16:colId xmlns:a16="http://schemas.microsoft.com/office/drawing/2014/main" val="1034940692"/>
                    </a:ext>
                  </a:extLst>
                </a:gridCol>
                <a:gridCol w="457200">
                  <a:extLst>
                    <a:ext uri="{9D8B030D-6E8A-4147-A177-3AD203B41FA5}">
                      <a16:colId xmlns:a16="http://schemas.microsoft.com/office/drawing/2014/main" val="3807323432"/>
                    </a:ext>
                  </a:extLst>
                </a:gridCol>
                <a:gridCol w="457200">
                  <a:extLst>
                    <a:ext uri="{9D8B030D-6E8A-4147-A177-3AD203B41FA5}">
                      <a16:colId xmlns:a16="http://schemas.microsoft.com/office/drawing/2014/main" val="124872317"/>
                    </a:ext>
                  </a:extLst>
                </a:gridCol>
                <a:gridCol w="457200">
                  <a:extLst>
                    <a:ext uri="{9D8B030D-6E8A-4147-A177-3AD203B41FA5}">
                      <a16:colId xmlns:a16="http://schemas.microsoft.com/office/drawing/2014/main" val="2899071210"/>
                    </a:ext>
                  </a:extLst>
                </a:gridCol>
              </a:tblGrid>
              <a:tr h="370840">
                <a:tc>
                  <a:txBody>
                    <a:bodyPr/>
                    <a:lstStyle/>
                    <a:p>
                      <a:pPr algn="ctr"/>
                      <a:r>
                        <a:rPr lang="en-US" sz="1800" dirty="0">
                          <a:latin typeface="Consolas" panose="020B0609020204030204" pitchFamily="49" charset="0"/>
                        </a:rPr>
                        <a:t>a</a:t>
                      </a:r>
                    </a:p>
                  </a:txBody>
                  <a:tcPr anchor="ctr">
                    <a:solidFill>
                      <a:schemeClr val="accent1"/>
                    </a:solidFill>
                  </a:tcP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extLst>
                  <a:ext uri="{0D108BD9-81ED-4DB2-BD59-A6C34878D82A}">
                    <a16:rowId xmlns:a16="http://schemas.microsoft.com/office/drawing/2014/main" val="1098431980"/>
                  </a:ext>
                </a:extLst>
              </a:tr>
              <a:tr h="370840">
                <a:tc>
                  <a:txBody>
                    <a:bodyPr/>
                    <a:lstStyle/>
                    <a:p>
                      <a:pPr algn="ctr"/>
                      <a:r>
                        <a:rPr lang="en-US" sz="1800" dirty="0">
                          <a:latin typeface="Consolas" panose="020B0609020204030204" pitchFamily="49" charset="0"/>
                        </a:rPr>
                        <a:t>b</a:t>
                      </a:r>
                    </a:p>
                  </a:txBody>
                  <a:tcPr anchor="ctr">
                    <a:solidFill>
                      <a:schemeClr val="accent1"/>
                    </a:solidFill>
                  </a:tcP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0</a:t>
                      </a:r>
                    </a:p>
                  </a:txBody>
                  <a:tcPr anchor="ctr"/>
                </a:tc>
                <a:extLst>
                  <a:ext uri="{0D108BD9-81ED-4DB2-BD59-A6C34878D82A}">
                    <a16:rowId xmlns:a16="http://schemas.microsoft.com/office/drawing/2014/main" val="2268567643"/>
                  </a:ext>
                </a:extLst>
              </a:tr>
            </a:tbl>
          </a:graphicData>
        </a:graphic>
      </p:graphicFrame>
    </p:spTree>
    <p:extLst>
      <p:ext uri="{BB962C8B-B14F-4D97-AF65-F5344CB8AC3E}">
        <p14:creationId xmlns:p14="http://schemas.microsoft.com/office/powerpoint/2010/main" val="2722941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28746925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Tree>
    <p:extLst>
      <p:ext uri="{BB962C8B-B14F-4D97-AF65-F5344CB8AC3E}">
        <p14:creationId xmlns:p14="http://schemas.microsoft.com/office/powerpoint/2010/main" val="1937010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31494486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38231894-4BCE-4BBD-821C-687E02351393}"/>
              </a:ext>
            </a:extLst>
          </p:cNvPr>
          <p:cNvSpPr/>
          <p:nvPr/>
        </p:nvSpPr>
        <p:spPr bwMode="auto">
          <a:xfrm rot="5400000">
            <a:off x="2661285"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D95F3438-F8FD-4654-A1DD-8CEF63A60C1E}"/>
              </a:ext>
            </a:extLst>
          </p:cNvPr>
          <p:cNvSpPr txBox="1"/>
          <p:nvPr/>
        </p:nvSpPr>
        <p:spPr>
          <a:xfrm>
            <a:off x="962025"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Tree>
    <p:extLst>
      <p:ext uri="{BB962C8B-B14F-4D97-AF65-F5344CB8AC3E}">
        <p14:creationId xmlns:p14="http://schemas.microsoft.com/office/powerpoint/2010/main" val="1460835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40341830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108960"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4097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2060539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51232726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no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no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566160"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8669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a:t>
            </a:r>
            <a:r>
              <a:rPr lang="en-US" sz="2000" baseline="30000" dirty="0">
                <a:latin typeface="Arial" panose="020B0604020202020204" pitchFamily="34" charset="0"/>
                <a:cs typeface="Arial" panose="020B0604020202020204" pitchFamily="34" charset="0"/>
              </a:rPr>
              <a:t>rd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4141037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4164479557"/>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4023360"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23241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4</a:t>
            </a:r>
            <a:r>
              <a:rPr lang="en-US" sz="2000" baseline="30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window max = 73</a:t>
            </a:r>
          </a:p>
        </p:txBody>
      </p:sp>
      <p:sp>
        <p:nvSpPr>
          <p:cNvPr id="12" name="TextBox 11">
            <a:extLst>
              <a:ext uri="{FF2B5EF4-FFF2-40B4-BE49-F238E27FC236}">
                <a16:creationId xmlns:a16="http://schemas.microsoft.com/office/drawing/2014/main" id="{31D12C42-CAE2-4B84-B09A-738EAFDE6ECC}"/>
              </a:ext>
            </a:extLst>
          </p:cNvPr>
          <p:cNvSpPr txBox="1"/>
          <p:nvPr/>
        </p:nvSpPr>
        <p:spPr>
          <a:xfrm>
            <a:off x="5543550" y="5035611"/>
            <a:ext cx="2686050"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170532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423160"/>
              </a:xfrm>
            </p:spPr>
            <p:txBody>
              <a:bodyPr/>
              <a:lstStyle/>
              <a:p>
                <a:r>
                  <a:rPr lang="en-US" altLang="en-US" sz="2400" dirty="0">
                    <a:latin typeface="Arial" panose="020B0604020202020204" pitchFamily="34" charset="0"/>
                    <a:cs typeface="Arial" panose="020B0604020202020204" pitchFamily="34" charset="0"/>
                  </a:rPr>
                  <a:t>Measuring work</a:t>
                </a:r>
              </a:p>
              <a:p>
                <a:pPr lvl="1"/>
                <a:r>
                  <a:rPr lang="en-US" altLang="en-US" sz="2400" dirty="0">
                    <a:latin typeface="Arial" panose="020B0604020202020204" pitchFamily="34" charset="0"/>
                    <a:cs typeface="Arial" panose="020B0604020202020204" pitchFamily="34" charset="0"/>
                  </a:rPr>
                  <a:t>We create </a:t>
                </a:r>
                <a14:m>
                  <m:oMath xmlns:m="http://schemas.openxmlformats.org/officeDocument/2006/math">
                    <m:func>
                      <m:funcPr>
                        <m:ctrlPr>
                          <a:rPr lang="en-US" altLang="en-US" sz="2400" b="0" i="1" smtClean="0">
                            <a:latin typeface="Cambria Math" panose="02040503050406030204" pitchFamily="18" charset="0"/>
                            <a:cs typeface="Arial" panose="020B0604020202020204" pitchFamily="34" charset="0"/>
                          </a:rPr>
                        </m:ctrlPr>
                      </m:funcPr>
                      <m:fName>
                        <m:sSub>
                          <m:sSubPr>
                            <m:ctrlPr>
                              <a:rPr lang="en-US" altLang="en-US" sz="2400" b="0" i="1" smtClean="0">
                                <a:latin typeface="Cambria Math" panose="02040503050406030204" pitchFamily="18" charset="0"/>
                                <a:cs typeface="Arial" panose="020B0604020202020204" pitchFamily="34" charset="0"/>
                              </a:rPr>
                            </m:ctrlPr>
                          </m:sSubPr>
                          <m:e>
                            <m:r>
                              <m:rPr>
                                <m:sty m:val="p"/>
                              </m:rPr>
                              <a:rPr lang="en-US" altLang="en-US" sz="2400" b="0" i="0" smtClean="0">
                                <a:latin typeface="Cambria Math" panose="02040503050406030204" pitchFamily="18" charset="0"/>
                                <a:cs typeface="Arial" panose="020B0604020202020204" pitchFamily="34" charset="0"/>
                              </a:rPr>
                              <m:t>log</m:t>
                            </m:r>
                          </m:e>
                          <m:sub>
                            <m:r>
                              <a:rPr lang="en-US" altLang="en-US" sz="2400" b="0" i="1" smtClean="0">
                                <a:latin typeface="Cambria Math" panose="02040503050406030204" pitchFamily="18" charset="0"/>
                                <a:cs typeface="Arial" panose="020B0604020202020204" pitchFamily="34" charset="0"/>
                              </a:rPr>
                              <m:t>2</m:t>
                            </m:r>
                          </m:sub>
                        </m:sSub>
                      </m:fName>
                      <m:e>
                        <m:r>
                          <a:rPr lang="en-US" altLang="en-US" sz="2400" b="0" i="1" smtClean="0">
                            <a:latin typeface="Cambria Math" panose="02040503050406030204" pitchFamily="18" charset="0"/>
                            <a:cs typeface="Arial" panose="020B0604020202020204" pitchFamily="34" charset="0"/>
                          </a:rPr>
                          <m:t>𝑚</m:t>
                        </m:r>
                      </m:e>
                    </m:func>
                  </m:oMath>
                </a14:m>
                <a:r>
                  <a:rPr lang="en-US" altLang="en-US" sz="2400" dirty="0">
                    <a:latin typeface="Arial" panose="020B0604020202020204" pitchFamily="34" charset="0"/>
                    <a:cs typeface="Arial" panose="020B0604020202020204" pitchFamily="34" charset="0"/>
                  </a:rPr>
                  <a:t> arrays, since each subsequent array covers twice as many elements per cell</a:t>
                </a:r>
              </a:p>
              <a:p>
                <a:pPr lvl="1"/>
                <a:r>
                  <a:rPr lang="en-US" altLang="en-US" sz="2400" dirty="0">
                    <a:latin typeface="Arial" panose="020B0604020202020204" pitchFamily="34" charset="0"/>
                    <a:cs typeface="Arial" panose="020B0604020202020204" pitchFamily="34" charset="0"/>
                  </a:rPr>
                  <a:t>Creating these extra arrays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e>
                    </m:d>
                  </m:oMath>
                </a14:m>
                <a:r>
                  <a:rPr lang="en-US" altLang="en-US" sz="2400" dirty="0">
                    <a:latin typeface="Arial" panose="020B0604020202020204" pitchFamily="34" charset="0"/>
                    <a:cs typeface="Arial" panose="020B0604020202020204" pitchFamily="34" charset="0"/>
                  </a:rPr>
                  <a:t> work, since the extra arrays have a total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entries</a:t>
                </a:r>
              </a:p>
              <a:p>
                <a:pPr lvl="1"/>
                <a:r>
                  <a:rPr lang="en-US" altLang="en-US" sz="2400" dirty="0">
                    <a:latin typeface="Arial" panose="020B0604020202020204" pitchFamily="34" charset="0"/>
                    <a:cs typeface="Arial" panose="020B0604020202020204" pitchFamily="34" charset="0"/>
                  </a:rPr>
                  <a:t>Calculating each window max now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 </m:t>
                            </m:r>
                          </m:e>
                        </m:func>
                      </m:e>
                    </m:d>
                  </m:oMath>
                </a14:m>
                <a:r>
                  <a:rPr lang="en-US" altLang="en-US" sz="2400" dirty="0">
                    <a:latin typeface="Arial" panose="020B0604020202020204" pitchFamily="34" charset="0"/>
                    <a:cs typeface="Arial" panose="020B0604020202020204" pitchFamily="34" charset="0"/>
                  </a:rPr>
                  <a:t> work, since we must consider at most 2 elements from each array</a:t>
                </a:r>
              </a:p>
              <a:p>
                <a:pPr lvl="1"/>
                <a:r>
                  <a:rPr lang="en-US" altLang="en-US" sz="2400" dirty="0">
                    <a:latin typeface="Arial" panose="020B0604020202020204" pitchFamily="34" charset="0"/>
                    <a:cs typeface="Arial" panose="020B0604020202020204" pitchFamily="34" charset="0"/>
                  </a:rPr>
                  <a:t>Since we calculate 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 maxes, the total work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423160"/>
              </a:xfrm>
              <a:blipFill>
                <a:blip r:embed="rId3"/>
                <a:stretch>
                  <a:fillRect l="-1008" t="-2764" r="-853" b="-85176"/>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28619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Overall, we have improved the worst-case asymptotic efficiency from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e>
                    </m:d>
                  </m:oMath>
                </a14:m>
                <a:r>
                  <a:rPr lang="en-US" altLang="en-US" sz="2400" dirty="0">
                    <a:latin typeface="Arial" panose="020B0604020202020204" pitchFamily="34" charset="0"/>
                    <a:cs typeface="Arial" panose="020B0604020202020204" pitchFamily="34" charset="0"/>
                  </a:rPr>
                  <a:t>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b="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In our simple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total work</a:t>
                </a:r>
              </a:p>
              <a:p>
                <a:pPr lvl="1"/>
                <a:r>
                  <a:rPr lang="en-US" altLang="en-US" sz="2400" dirty="0">
                    <a:latin typeface="Arial" panose="020B0604020202020204" pitchFamily="34" charset="0"/>
                    <a:cs typeface="Arial" panose="020B0604020202020204" pitchFamily="34" charset="0"/>
                  </a:rPr>
                  <a:t>In our better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only increases the total work by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This is called a </a:t>
                </a:r>
                <a:r>
                  <a:rPr lang="en-US" altLang="en-US" sz="2400" dirty="0">
                    <a:latin typeface="Arial" panose="020B0604020202020204" pitchFamily="34" charset="0"/>
                    <a:cs typeface="Arial" panose="020B0604020202020204" pitchFamily="34" charset="0"/>
                    <a:hlinkClick r:id="rId3"/>
                  </a:rPr>
                  <a:t>divide-and-conquer </a:t>
                </a:r>
                <a:r>
                  <a:rPr lang="en-US" altLang="en-US" sz="2400" dirty="0">
                    <a:latin typeface="Arial" panose="020B0604020202020204" pitchFamily="34" charset="0"/>
                    <a:cs typeface="Arial" panose="020B0604020202020204" pitchFamily="34" charset="0"/>
                  </a:rPr>
                  <a:t>algorithm, since each new </a:t>
                </a:r>
                <a:r>
                  <a:rPr lang="en-US" altLang="en-US" sz="2400">
                    <a:latin typeface="Arial" panose="020B0604020202020204" pitchFamily="34" charset="0"/>
                    <a:cs typeface="Arial" panose="020B0604020202020204" pitchFamily="34" charset="0"/>
                  </a:rPr>
                  <a:t>array divides </a:t>
                </a:r>
                <a:r>
                  <a:rPr lang="en-US" altLang="en-US" sz="2400" dirty="0">
                    <a:latin typeface="Arial" panose="020B0604020202020204" pitchFamily="34" charset="0"/>
                    <a:cs typeface="Arial" panose="020B0604020202020204" pitchFamily="34" charset="0"/>
                  </a:rPr>
                  <a:t>the size of the problem in half</a:t>
                </a:r>
              </a:p>
              <a:p>
                <a:r>
                  <a:rPr lang="en-US" altLang="en-US" sz="2400" b="1" dirty="0">
                    <a:latin typeface="Arial" panose="020B0604020202020204" pitchFamily="34" charset="0"/>
                    <a:cs typeface="Arial" panose="020B0604020202020204" pitchFamily="34" charset="0"/>
                  </a:rPr>
                  <a:t>Takeaway: To solve a problem efficiently, it often helps to break it into smaller pieces first</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4"/>
                <a:stretch>
                  <a:fillRect l="-1008" t="-1560" b="-297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832003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66 unlabeled wires run up the side of a tall building</a:t>
                </a:r>
              </a:p>
              <a:p>
                <a:pPr lvl="1"/>
                <a:r>
                  <a:rPr lang="en-US" altLang="en-US" sz="2400" dirty="0">
                    <a:latin typeface="Arial" panose="020B0604020202020204" pitchFamily="34" charset="0"/>
                    <a:cs typeface="Arial" panose="020B0604020202020204" pitchFamily="34" charset="0"/>
                  </a:rPr>
                  <a:t>Your must label each wire on the top and the bottom of the building</a:t>
                </a:r>
              </a:p>
              <a:p>
                <a:r>
                  <a:rPr lang="en-US" altLang="en-US" sz="2400" dirty="0">
                    <a:latin typeface="Arial" panose="020B0604020202020204" pitchFamily="34" charset="0"/>
                    <a:cs typeface="Arial" panose="020B0604020202020204" pitchFamily="34" charset="0"/>
                  </a:rPr>
                  <a:t>At the top of the building, you can electrically connect one or more wires</a:t>
                </a:r>
              </a:p>
              <a:p>
                <a:r>
                  <a:rPr lang="en-US" altLang="en-US" sz="2400" dirty="0">
                    <a:latin typeface="Arial" panose="020B0604020202020204" pitchFamily="34" charset="0"/>
                    <a:cs typeface="Arial" panose="020B0604020202020204" pitchFamily="34" charset="0"/>
                  </a:rPr>
                  <a:t>At the bottom of the building, you can detect which wires are connected on top using a continuity tester</a:t>
                </a:r>
              </a:p>
              <a:p>
                <a:r>
                  <a:rPr lang="en-US" altLang="en-US" sz="2400" b="1" dirty="0">
                    <a:latin typeface="Arial" panose="020B0604020202020204" pitchFamily="34" charset="0"/>
                    <a:cs typeface="Arial" panose="020B0604020202020204" pitchFamily="34" charset="0"/>
                  </a:rPr>
                  <a:t>What is the fewest number of trips up the building it takes to label all 66 wires?</a:t>
                </a:r>
              </a:p>
              <a:p>
                <a:pPr lvl="1"/>
                <a:r>
                  <a:rPr lang="en-US" altLang="en-US" sz="2400" dirty="0">
                    <a:latin typeface="Arial" panose="020B0604020202020204" pitchFamily="34" charset="0"/>
                    <a:cs typeface="Arial" panose="020B0604020202020204" pitchFamily="34" charset="0"/>
                  </a:rPr>
                  <a:t>Stretch goal: Find a general solution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wires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b="-3862"/>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4377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 1</a:t>
            </a:r>
            <a:r>
              <a:rPr lang="en-US" altLang="en-US" sz="2400" dirty="0">
                <a:latin typeface="Arial" panose="020B0604020202020204" pitchFamily="34" charset="0"/>
                <a:cs typeface="Arial" panose="020B0604020202020204" pitchFamily="34" charset="0"/>
              </a:rPr>
              <a:t>: We can distinguish between groups by making each group contain a different number of wires</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round: create a group of 1 wire (group 1), 2 wires (group 2), 3 wires (group 3), etc. up to 11 wires</a:t>
            </a:r>
          </a:p>
          <a:p>
            <a:pPr lvl="1"/>
            <a:r>
              <a:rPr lang="en-US" altLang="en-US" sz="2400" dirty="0">
                <a:latin typeface="Arial" panose="020B0604020202020204" pitchFamily="34" charset="0"/>
                <a:cs typeface="Arial" panose="020B0604020202020204" pitchFamily="34" charset="0"/>
              </a:rPr>
              <a:t>On the ground level, we can identify these groups based on how many wires are connected together</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54CB5826-6ED4-4252-B392-248B2B001BA1}"/>
              </a:ext>
            </a:extLst>
          </p:cNvPr>
          <p:cNvSpPr/>
          <p:nvPr/>
        </p:nvSpPr>
        <p:spPr bwMode="auto">
          <a:xfrm>
            <a:off x="1645922" y="4343400"/>
            <a:ext cx="173736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A591A777-ACF7-477F-984A-7C299E555D02}"/>
              </a:ext>
            </a:extLst>
          </p:cNvPr>
          <p:cNvSpPr/>
          <p:nvPr/>
        </p:nvSpPr>
        <p:spPr bwMode="auto">
          <a:xfrm>
            <a:off x="3511234" y="4343400"/>
            <a:ext cx="256032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Oval 18">
            <a:extLst>
              <a:ext uri="{FF2B5EF4-FFF2-40B4-BE49-F238E27FC236}">
                <a16:creationId xmlns:a16="http://schemas.microsoft.com/office/drawing/2014/main" id="{15C3FB0A-26F1-46AF-90D4-0F88F85EA5C4}"/>
              </a:ext>
            </a:extLst>
          </p:cNvPr>
          <p:cNvSpPr/>
          <p:nvPr/>
        </p:nvSpPr>
        <p:spPr bwMode="auto">
          <a:xfrm>
            <a:off x="6199507" y="4343400"/>
            <a:ext cx="3401694"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0" name="Oval 19">
            <a:extLst>
              <a:ext uri="{FF2B5EF4-FFF2-40B4-BE49-F238E27FC236}">
                <a16:creationId xmlns:a16="http://schemas.microsoft.com/office/drawing/2014/main" id="{9534A2BE-4B0A-4FE0-BDD4-13CDE18BB1BF}"/>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67585FFD-22DD-4BDC-895E-5C697A7968CA}"/>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92059320-FD61-4B55-991D-13689BE3351A}"/>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1A8C917C-666D-461B-AC0A-0A29B05A554D}"/>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E5AD1E64-E536-4534-A260-BBA3C97A966B}"/>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5" name="Oval 24">
            <a:extLst>
              <a:ext uri="{FF2B5EF4-FFF2-40B4-BE49-F238E27FC236}">
                <a16:creationId xmlns:a16="http://schemas.microsoft.com/office/drawing/2014/main" id="{E8725D56-E670-460E-918C-D3EAC0B3DEAC}"/>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6" name="Oval 25">
            <a:extLst>
              <a:ext uri="{FF2B5EF4-FFF2-40B4-BE49-F238E27FC236}">
                <a16:creationId xmlns:a16="http://schemas.microsoft.com/office/drawing/2014/main" id="{D3DCCB8E-0464-49CC-BCF7-AB11BC689D96}"/>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86BFFE8E-58CA-4986-9749-F938C20ADB11}"/>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TextBox 27">
            <a:extLst>
              <a:ext uri="{FF2B5EF4-FFF2-40B4-BE49-F238E27FC236}">
                <a16:creationId xmlns:a16="http://schemas.microsoft.com/office/drawing/2014/main" id="{7DCE1152-D340-433F-B4F4-25EA276D9BFC}"/>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
        <p:nvSpPr>
          <p:cNvPr id="29" name="TextBox 28">
            <a:extLst>
              <a:ext uri="{FF2B5EF4-FFF2-40B4-BE49-F238E27FC236}">
                <a16:creationId xmlns:a16="http://schemas.microsoft.com/office/drawing/2014/main" id="{E62AE1BE-4155-4EA6-990E-5852B8592FED}"/>
              </a:ext>
            </a:extLst>
          </p:cNvPr>
          <p:cNvSpPr txBox="1"/>
          <p:nvPr/>
        </p:nvSpPr>
        <p:spPr>
          <a:xfrm>
            <a:off x="384175" y="52990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30" name="TextBox 29">
            <a:extLst>
              <a:ext uri="{FF2B5EF4-FFF2-40B4-BE49-F238E27FC236}">
                <a16:creationId xmlns:a16="http://schemas.microsoft.com/office/drawing/2014/main" id="{D4CCB0C4-BED4-43E9-9EDB-9EA5B5C837C4}"/>
              </a:ext>
            </a:extLst>
          </p:cNvPr>
          <p:cNvSpPr txBox="1"/>
          <p:nvPr/>
        </p:nvSpPr>
        <p:spPr>
          <a:xfrm>
            <a:off x="1755777" y="5296822"/>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31" name="TextBox 30">
            <a:extLst>
              <a:ext uri="{FF2B5EF4-FFF2-40B4-BE49-F238E27FC236}">
                <a16:creationId xmlns:a16="http://schemas.microsoft.com/office/drawing/2014/main" id="{B3153F2C-DFA0-4E20-8BAC-9F6265512128}"/>
              </a:ext>
            </a:extLst>
          </p:cNvPr>
          <p:cNvSpPr txBox="1"/>
          <p:nvPr/>
        </p:nvSpPr>
        <p:spPr>
          <a:xfrm>
            <a:off x="4041777"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32" name="TextBox 31">
            <a:extLst>
              <a:ext uri="{FF2B5EF4-FFF2-40B4-BE49-F238E27FC236}">
                <a16:creationId xmlns:a16="http://schemas.microsoft.com/office/drawing/2014/main" id="{9CD8462B-2E56-4BAF-9246-E041380D8E0F}"/>
              </a:ext>
            </a:extLst>
          </p:cNvPr>
          <p:cNvSpPr txBox="1"/>
          <p:nvPr/>
        </p:nvSpPr>
        <p:spPr>
          <a:xfrm>
            <a:off x="7242175"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Tree>
    <p:extLst>
      <p:ext uri="{BB962C8B-B14F-4D97-AF65-F5344CB8AC3E}">
        <p14:creationId xmlns:p14="http://schemas.microsoft.com/office/powerpoint/2010/main" val="3056041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create a group of the 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wire from each group (group A, 11 wires),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wire from each group (group B, 10 wires), etc.</a:t>
            </a:r>
          </a:p>
          <a:p>
            <a:pPr lvl="1"/>
            <a:r>
              <a:rPr lang="en-US" altLang="en-US" sz="2400" dirty="0">
                <a:latin typeface="Arial" panose="020B0604020202020204" pitchFamily="34" charset="0"/>
                <a:cs typeface="Arial" panose="020B0604020202020204" pitchFamily="34" charset="0"/>
              </a:rPr>
              <a:t>Each wire has a unique label like 1A or 5D, based on which group it was in during each round</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Oval 7">
            <a:extLst>
              <a:ext uri="{FF2B5EF4-FFF2-40B4-BE49-F238E27FC236}">
                <a16:creationId xmlns:a16="http://schemas.microsoft.com/office/drawing/2014/main" id="{722E319D-5D56-47E0-9386-780D84910D14}"/>
              </a:ext>
            </a:extLst>
          </p:cNvPr>
          <p:cNvSpPr/>
          <p:nvPr/>
        </p:nvSpPr>
        <p:spPr bwMode="auto">
          <a:xfrm>
            <a:off x="1645922" y="4343400"/>
            <a:ext cx="173736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5E45F95B-726F-4E0E-B70F-B9E177FAA100}"/>
              </a:ext>
            </a:extLst>
          </p:cNvPr>
          <p:cNvSpPr/>
          <p:nvPr/>
        </p:nvSpPr>
        <p:spPr bwMode="auto">
          <a:xfrm>
            <a:off x="3511234" y="4343400"/>
            <a:ext cx="256032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D09130B7-60A6-4519-B5A6-05D265EC0D26}"/>
              </a:ext>
            </a:extLst>
          </p:cNvPr>
          <p:cNvSpPr/>
          <p:nvPr/>
        </p:nvSpPr>
        <p:spPr bwMode="auto">
          <a:xfrm>
            <a:off x="6199507" y="4343400"/>
            <a:ext cx="3401694"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1AAFC91F-9F53-4F3A-8C98-ACC19D0304C6}"/>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3" name="Oval 12">
            <a:extLst>
              <a:ext uri="{FF2B5EF4-FFF2-40B4-BE49-F238E27FC236}">
                <a16:creationId xmlns:a16="http://schemas.microsoft.com/office/drawing/2014/main" id="{F764CEA8-F347-44E0-8BF3-48CB58D93B17}"/>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4" name="Oval 13">
            <a:extLst>
              <a:ext uri="{FF2B5EF4-FFF2-40B4-BE49-F238E27FC236}">
                <a16:creationId xmlns:a16="http://schemas.microsoft.com/office/drawing/2014/main" id="{C23B77B2-FF5A-4B09-B24A-8371D1176FEC}"/>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15" name="Oval 14">
            <a:extLst>
              <a:ext uri="{FF2B5EF4-FFF2-40B4-BE49-F238E27FC236}">
                <a16:creationId xmlns:a16="http://schemas.microsoft.com/office/drawing/2014/main" id="{05C4FBA8-BA87-4120-B802-C8896DAFE3A4}"/>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6" name="Oval 15">
            <a:extLst>
              <a:ext uri="{FF2B5EF4-FFF2-40B4-BE49-F238E27FC236}">
                <a16:creationId xmlns:a16="http://schemas.microsoft.com/office/drawing/2014/main" id="{6C8B8D09-0139-422F-AC44-965124B0B55F}"/>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17" name="Oval 16">
            <a:extLst>
              <a:ext uri="{FF2B5EF4-FFF2-40B4-BE49-F238E27FC236}">
                <a16:creationId xmlns:a16="http://schemas.microsoft.com/office/drawing/2014/main" id="{AC824023-D96F-44D0-9C40-191BC8A70D16}"/>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C</a:t>
            </a:r>
          </a:p>
        </p:txBody>
      </p:sp>
      <p:sp>
        <p:nvSpPr>
          <p:cNvPr id="18" name="Oval 17">
            <a:extLst>
              <a:ext uri="{FF2B5EF4-FFF2-40B4-BE49-F238E27FC236}">
                <a16:creationId xmlns:a16="http://schemas.microsoft.com/office/drawing/2014/main" id="{C82B96B2-09E8-4483-8064-9EF03DB13356}"/>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9" name="Oval 18">
            <a:extLst>
              <a:ext uri="{FF2B5EF4-FFF2-40B4-BE49-F238E27FC236}">
                <a16:creationId xmlns:a16="http://schemas.microsoft.com/office/drawing/2014/main" id="{B3303C10-0EFD-40D9-96CB-927630BA504A}"/>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20" name="TextBox 19">
            <a:extLst>
              <a:ext uri="{FF2B5EF4-FFF2-40B4-BE49-F238E27FC236}">
                <a16:creationId xmlns:a16="http://schemas.microsoft.com/office/drawing/2014/main" id="{E02835FB-F18D-46A8-992E-9AF3B4CB738B}"/>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
        <p:nvSpPr>
          <p:cNvPr id="21" name="TextBox 20">
            <a:extLst>
              <a:ext uri="{FF2B5EF4-FFF2-40B4-BE49-F238E27FC236}">
                <a16:creationId xmlns:a16="http://schemas.microsoft.com/office/drawing/2014/main" id="{26C5DF35-4BCB-4670-BCC8-51C5793F221B}"/>
              </a:ext>
            </a:extLst>
          </p:cNvPr>
          <p:cNvSpPr txBox="1"/>
          <p:nvPr/>
        </p:nvSpPr>
        <p:spPr>
          <a:xfrm>
            <a:off x="384175" y="52990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22" name="TextBox 21">
            <a:extLst>
              <a:ext uri="{FF2B5EF4-FFF2-40B4-BE49-F238E27FC236}">
                <a16:creationId xmlns:a16="http://schemas.microsoft.com/office/drawing/2014/main" id="{B3AA5D5C-6A21-4D97-9CD6-44125B582A46}"/>
              </a:ext>
            </a:extLst>
          </p:cNvPr>
          <p:cNvSpPr txBox="1"/>
          <p:nvPr/>
        </p:nvSpPr>
        <p:spPr>
          <a:xfrm>
            <a:off x="1755777" y="5296822"/>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23" name="TextBox 22">
            <a:extLst>
              <a:ext uri="{FF2B5EF4-FFF2-40B4-BE49-F238E27FC236}">
                <a16:creationId xmlns:a16="http://schemas.microsoft.com/office/drawing/2014/main" id="{D3DCF5D5-B0F1-466E-B275-9A800C127FBF}"/>
              </a:ext>
            </a:extLst>
          </p:cNvPr>
          <p:cNvSpPr txBox="1"/>
          <p:nvPr/>
        </p:nvSpPr>
        <p:spPr>
          <a:xfrm>
            <a:off x="4041777"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24" name="TextBox 23">
            <a:extLst>
              <a:ext uri="{FF2B5EF4-FFF2-40B4-BE49-F238E27FC236}">
                <a16:creationId xmlns:a16="http://schemas.microsoft.com/office/drawing/2014/main" id="{01F79BFE-E3BF-4D68-89E4-98477D113E2B}"/>
              </a:ext>
            </a:extLst>
          </p:cNvPr>
          <p:cNvSpPr txBox="1"/>
          <p:nvPr/>
        </p:nvSpPr>
        <p:spPr>
          <a:xfrm>
            <a:off x="7242175"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Tree>
    <p:extLst>
      <p:ext uri="{BB962C8B-B14F-4D97-AF65-F5344CB8AC3E}">
        <p14:creationId xmlns:p14="http://schemas.microsoft.com/office/powerpoint/2010/main" val="321294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6" name="Table 6">
            <a:extLst>
              <a:ext uri="{FF2B5EF4-FFF2-40B4-BE49-F238E27FC236}">
                <a16:creationId xmlns:a16="http://schemas.microsoft.com/office/drawing/2014/main" id="{DD3648EC-3E67-4617-8AB0-011E3C9744C6}"/>
              </a:ext>
            </a:extLst>
          </p:cNvPr>
          <p:cNvGraphicFramePr>
            <a:graphicFrameLocks noGrp="1"/>
          </p:cNvGraphicFramePr>
          <p:nvPr>
            <p:extLst>
              <p:ext uri="{D42A27DB-BD31-4B8C-83A1-F6EECF244321}">
                <p14:modId xmlns:p14="http://schemas.microsoft.com/office/powerpoint/2010/main" val="2293765714"/>
              </p:ext>
            </p:extLst>
          </p:nvPr>
        </p:nvGraphicFramePr>
        <p:xfrm>
          <a:off x="6400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75930EB1-B396-489B-9762-335AE2FACB67}"/>
              </a:ext>
            </a:extLst>
          </p:cNvPr>
          <p:cNvGraphicFramePr>
            <a:graphicFrameLocks noGrp="1"/>
          </p:cNvGraphicFramePr>
          <p:nvPr>
            <p:extLst>
              <p:ext uri="{D42A27DB-BD31-4B8C-83A1-F6EECF244321}">
                <p14:modId xmlns:p14="http://schemas.microsoft.com/office/powerpoint/2010/main" val="1053465102"/>
              </p:ext>
            </p:extLst>
          </p:nvPr>
        </p:nvGraphicFramePr>
        <p:xfrm>
          <a:off x="636205" y="3657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054A5C3E-E846-4683-B787-039870A57683}"/>
              </a:ext>
            </a:extLst>
          </p:cNvPr>
          <p:cNvGraphicFramePr>
            <a:graphicFrameLocks noGrp="1"/>
          </p:cNvGraphicFramePr>
          <p:nvPr>
            <p:extLst>
              <p:ext uri="{D42A27DB-BD31-4B8C-83A1-F6EECF244321}">
                <p14:modId xmlns:p14="http://schemas.microsoft.com/office/powerpoint/2010/main" val="2826301757"/>
              </p:ext>
            </p:extLst>
          </p:nvPr>
        </p:nvGraphicFramePr>
        <p:xfrm>
          <a:off x="42976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5" name="Table 6">
            <a:extLst>
              <a:ext uri="{FF2B5EF4-FFF2-40B4-BE49-F238E27FC236}">
                <a16:creationId xmlns:a16="http://schemas.microsoft.com/office/drawing/2014/main" id="{9FEBB767-041C-40D1-BA0D-70A243A8BF82}"/>
              </a:ext>
            </a:extLst>
          </p:cNvPr>
          <p:cNvGraphicFramePr>
            <a:graphicFrameLocks noGrp="1"/>
          </p:cNvGraphicFramePr>
          <p:nvPr>
            <p:extLst>
              <p:ext uri="{D42A27DB-BD31-4B8C-83A1-F6EECF244321}">
                <p14:modId xmlns:p14="http://schemas.microsoft.com/office/powerpoint/2010/main" val="3992049083"/>
              </p:ext>
            </p:extLst>
          </p:nvPr>
        </p:nvGraphicFramePr>
        <p:xfrm>
          <a:off x="4297680" y="36576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2411175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create a group of the 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wire from each group (group A, 11 wires),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wire from each group (group B, 10 wires), etc.</a:t>
                </a:r>
              </a:p>
              <a:p>
                <a:pPr lvl="1"/>
                <a:r>
                  <a:rPr lang="en-US" altLang="en-US" sz="2400" dirty="0">
                    <a:latin typeface="Arial" panose="020B0604020202020204" pitchFamily="34" charset="0"/>
                    <a:cs typeface="Arial" panose="020B0604020202020204" pitchFamily="34" charset="0"/>
                  </a:rPr>
                  <a:t>Each wire has a unique label like 1A or 5D, based on which group it was in during each round</a:t>
                </a:r>
              </a:p>
              <a:p>
                <a:r>
                  <a:rPr lang="en-US" altLang="en-US" sz="2400" dirty="0">
                    <a:latin typeface="Arial" panose="020B0604020202020204" pitchFamily="34" charset="0"/>
                    <a:cs typeface="Arial" panose="020B0604020202020204" pitchFamily="34" charset="0"/>
                  </a:rPr>
                  <a:t>This strategy easily works for any triangular number (any sum of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1+2+3+…</m:t>
                    </m:r>
                    <m:r>
                      <a:rPr lang="en-US" altLang="en-US" sz="2400" i="1" dirty="0" smtClean="0">
                        <a:latin typeface="Cambria Math" panose="02040503050406030204" pitchFamily="18" charset="0"/>
                        <a:cs typeface="Arial" panose="020B0604020202020204" pitchFamily="34" charset="0"/>
                      </a:rPr>
                      <m:t>𝑛</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 for some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a:t>
                </a:r>
              </a:p>
              <a:p>
                <a:r>
                  <a:rPr lang="en-US" altLang="en-US" sz="2400" dirty="0">
                    <a:latin typeface="Arial" panose="020B0604020202020204" pitchFamily="34" charset="0"/>
                    <a:cs typeface="Arial" panose="020B0604020202020204" pitchFamily="34" charset="0"/>
                  </a:rPr>
                  <a:t>The strategy can be adapted for non-triangular numbers by methodically handling the "leftovers"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498148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 2</a:t>
            </a:r>
            <a:r>
              <a:rPr lang="en-US" altLang="en-US" sz="2400" dirty="0">
                <a:latin typeface="Arial" panose="020B0604020202020204" pitchFamily="34" charset="0"/>
                <a:cs typeface="Arial" panose="020B0604020202020204" pitchFamily="34" charset="0"/>
              </a:rPr>
              <a:t>: Same result, but less wire tangling needed</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round: On the roof, arrange all of the wires in a line and connect each adjacent pair</a:t>
            </a:r>
          </a:p>
          <a:p>
            <a:pPr lvl="1"/>
            <a:r>
              <a:rPr lang="en-US" altLang="en-US" sz="2400" dirty="0">
                <a:latin typeface="Arial" panose="020B0604020202020204" pitchFamily="34" charset="0"/>
                <a:cs typeface="Arial" panose="020B0604020202020204" pitchFamily="34" charset="0"/>
              </a:rPr>
              <a:t>On the ground level, label together each connected pair (we don't know which pair is which yet)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CAAE095A-0117-4C38-BFC7-D061265F98C0}"/>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F8901A9D-838C-4436-92F2-DDC5DEBE36B4}"/>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CFFC05F6-3489-48DD-BA21-5E2252AA94D5}"/>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55C9DB40-2BC8-4C5C-B20A-2FB21AC0A4D7}"/>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5FB51BEE-6190-4B35-A7A9-89FC838DD165}"/>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3F0C431C-A51A-4E88-B2A1-B6329FFC558C}"/>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F59A7C95-AFD9-469A-8577-8EE80BBCD5A8}"/>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702AC68-8D49-4532-9FCA-318A70DE7D85}"/>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 name="Connector: Curved 4">
            <a:extLst>
              <a:ext uri="{FF2B5EF4-FFF2-40B4-BE49-F238E27FC236}">
                <a16:creationId xmlns:a16="http://schemas.microsoft.com/office/drawing/2014/main" id="{A5466079-FB1F-4943-9915-2203CDB03536}"/>
              </a:ext>
            </a:extLst>
          </p:cNvPr>
          <p:cNvCxnSpPr>
            <a:stCxn id="3" idx="0"/>
            <a:endCxn id="10" idx="0"/>
          </p:cNvCxnSpPr>
          <p:nvPr/>
        </p:nvCxnSpPr>
        <p:spPr bwMode="auto">
          <a:xfrm rot="5400000" flipH="1" flipV="1">
            <a:off x="16002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8" name="Connector: Curved 17">
            <a:extLst>
              <a:ext uri="{FF2B5EF4-FFF2-40B4-BE49-F238E27FC236}">
                <a16:creationId xmlns:a16="http://schemas.microsoft.com/office/drawing/2014/main" id="{9F3E1CFE-9886-4987-8712-8066E97CB584}"/>
              </a:ext>
            </a:extLst>
          </p:cNvPr>
          <p:cNvCxnSpPr>
            <a:cxnSpLocks/>
            <a:stCxn id="11" idx="0"/>
            <a:endCxn id="12" idx="0"/>
          </p:cNvCxnSpPr>
          <p:nvPr/>
        </p:nvCxnSpPr>
        <p:spPr bwMode="auto">
          <a:xfrm rot="5400000" flipH="1" flipV="1">
            <a:off x="34290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2" name="Connector: Curved 21">
            <a:extLst>
              <a:ext uri="{FF2B5EF4-FFF2-40B4-BE49-F238E27FC236}">
                <a16:creationId xmlns:a16="http://schemas.microsoft.com/office/drawing/2014/main" id="{A5CEBA4F-54EF-40F3-A19C-AFD96B6CB011}"/>
              </a:ext>
            </a:extLst>
          </p:cNvPr>
          <p:cNvCxnSpPr>
            <a:cxnSpLocks/>
            <a:stCxn id="13" idx="0"/>
            <a:endCxn id="14" idx="0"/>
          </p:cNvCxnSpPr>
          <p:nvPr/>
        </p:nvCxnSpPr>
        <p:spPr bwMode="auto">
          <a:xfrm rot="5400000" flipH="1" flipV="1">
            <a:off x="5257802"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6" name="Connector: Curved 25">
            <a:extLst>
              <a:ext uri="{FF2B5EF4-FFF2-40B4-BE49-F238E27FC236}">
                <a16:creationId xmlns:a16="http://schemas.microsoft.com/office/drawing/2014/main" id="{8D1F1E45-B617-4180-B435-FC891D2D1E7E}"/>
              </a:ext>
            </a:extLst>
          </p:cNvPr>
          <p:cNvCxnSpPr>
            <a:cxnSpLocks/>
            <a:stCxn id="15" idx="0"/>
            <a:endCxn id="16" idx="0"/>
          </p:cNvCxnSpPr>
          <p:nvPr/>
        </p:nvCxnSpPr>
        <p:spPr bwMode="auto">
          <a:xfrm rot="5400000" flipH="1" flipV="1">
            <a:off x="7086601" y="4114801"/>
            <a:ext cx="12700" cy="914398"/>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24" name="TextBox 23">
            <a:extLst>
              <a:ext uri="{FF2B5EF4-FFF2-40B4-BE49-F238E27FC236}">
                <a16:creationId xmlns:a16="http://schemas.microsoft.com/office/drawing/2014/main" id="{DF3948EC-B49E-4DF3-9301-5F8B53E54154}"/>
              </a:ext>
            </a:extLst>
          </p:cNvPr>
          <p:cNvSpPr txBox="1"/>
          <p:nvPr/>
        </p:nvSpPr>
        <p:spPr>
          <a:xfrm>
            <a:off x="847725" y="5074577"/>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30" name="TextBox 29">
            <a:extLst>
              <a:ext uri="{FF2B5EF4-FFF2-40B4-BE49-F238E27FC236}">
                <a16:creationId xmlns:a16="http://schemas.microsoft.com/office/drawing/2014/main" id="{00D4F1B0-5802-434D-903B-42F5A5E992A3}"/>
              </a:ext>
            </a:extLst>
          </p:cNvPr>
          <p:cNvSpPr txBox="1"/>
          <p:nvPr/>
        </p:nvSpPr>
        <p:spPr>
          <a:xfrm>
            <a:off x="2676525" y="50704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31" name="TextBox 30">
            <a:extLst>
              <a:ext uri="{FF2B5EF4-FFF2-40B4-BE49-F238E27FC236}">
                <a16:creationId xmlns:a16="http://schemas.microsoft.com/office/drawing/2014/main" id="{3D5529F0-BBA4-4ADC-8AC1-D82290A2E2B6}"/>
              </a:ext>
            </a:extLst>
          </p:cNvPr>
          <p:cNvSpPr txBox="1"/>
          <p:nvPr/>
        </p:nvSpPr>
        <p:spPr>
          <a:xfrm>
            <a:off x="4505327"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32" name="TextBox 31">
            <a:extLst>
              <a:ext uri="{FF2B5EF4-FFF2-40B4-BE49-F238E27FC236}">
                <a16:creationId xmlns:a16="http://schemas.microsoft.com/office/drawing/2014/main" id="{19985F7A-8E23-4DE9-85A0-31CC54499458}"/>
              </a:ext>
            </a:extLst>
          </p:cNvPr>
          <p:cNvSpPr txBox="1"/>
          <p:nvPr/>
        </p:nvSpPr>
        <p:spPr>
          <a:xfrm>
            <a:off x="6334126"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
        <p:nvSpPr>
          <p:cNvPr id="33" name="TextBox 32">
            <a:extLst>
              <a:ext uri="{FF2B5EF4-FFF2-40B4-BE49-F238E27FC236}">
                <a16:creationId xmlns:a16="http://schemas.microsoft.com/office/drawing/2014/main" id="{0AD68000-83A9-49D9-8135-693AD048D270}"/>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2264392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Shift all of the pairs down one</a:t>
            </a:r>
          </a:p>
          <a:p>
            <a:pPr lvl="1"/>
            <a:r>
              <a:rPr lang="en-US" altLang="en-US" sz="2400" dirty="0">
                <a:latin typeface="Arial" panose="020B0604020202020204" pitchFamily="34" charset="0"/>
                <a:cs typeface="Arial" panose="020B0604020202020204" pitchFamily="34" charset="0"/>
              </a:rPr>
              <a:t>On the ground level, label each of the new pairs</a:t>
            </a:r>
          </a:p>
          <a:p>
            <a:pPr lvl="1"/>
            <a:r>
              <a:rPr lang="en-US" altLang="en-US" sz="2400" dirty="0">
                <a:latin typeface="Arial" panose="020B0604020202020204" pitchFamily="34" charset="0"/>
                <a:cs typeface="Arial" panose="020B0604020202020204" pitchFamily="34" charset="0"/>
              </a:rPr>
              <a:t>The unconnected wire belongs to the first group from round 1</a:t>
            </a:r>
          </a:p>
          <a:p>
            <a:pPr lvl="1"/>
            <a:r>
              <a:rPr lang="en-US" altLang="en-US" sz="2400" dirty="0">
                <a:latin typeface="Arial" panose="020B0604020202020204" pitchFamily="34" charset="0"/>
                <a:cs typeface="Arial" panose="020B0604020202020204" pitchFamily="34" charset="0"/>
              </a:rPr>
              <a:t>Following the chain of new groups, we can label all of the original groups from round 1</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Oval 7">
            <a:extLst>
              <a:ext uri="{FF2B5EF4-FFF2-40B4-BE49-F238E27FC236}">
                <a16:creationId xmlns:a16="http://schemas.microsoft.com/office/drawing/2014/main" id="{FBA35C72-DF66-4F8B-9777-1D2CEACBF8CE}"/>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01E13EF3-B222-4D8A-957C-896CFFC31DF4}"/>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4D01ADE6-053D-4CDB-85B3-67682E86A9DB}"/>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E206CDEE-D0C4-4F0D-AD7D-593CB0C2CF1E}"/>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8D7E8323-C1D8-4B05-9807-6C455DD062F1}"/>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7F9A05E-5BFB-4743-8DE8-21C4B5784D2D}"/>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E61E67B8-F583-4314-B00A-7314626665FC}"/>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BC06BE43-E13A-433F-BF32-3C6213CD770C}"/>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7" name="Connector: Curved 16">
            <a:extLst>
              <a:ext uri="{FF2B5EF4-FFF2-40B4-BE49-F238E27FC236}">
                <a16:creationId xmlns:a16="http://schemas.microsoft.com/office/drawing/2014/main" id="{413E8648-ACE7-49F5-99EA-91AC74E56C1A}"/>
              </a:ext>
            </a:extLst>
          </p:cNvPr>
          <p:cNvCxnSpPr>
            <a:stCxn id="8" idx="0"/>
            <a:endCxn id="10" idx="0"/>
          </p:cNvCxnSpPr>
          <p:nvPr/>
        </p:nvCxnSpPr>
        <p:spPr bwMode="auto">
          <a:xfrm rot="5400000" flipH="1" flipV="1">
            <a:off x="16002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BD19799C-AB3A-442F-AE93-3803E6F7A8B0}"/>
              </a:ext>
            </a:extLst>
          </p:cNvPr>
          <p:cNvCxnSpPr>
            <a:cxnSpLocks/>
            <a:stCxn id="11" idx="0"/>
            <a:endCxn id="12" idx="0"/>
          </p:cNvCxnSpPr>
          <p:nvPr/>
        </p:nvCxnSpPr>
        <p:spPr bwMode="auto">
          <a:xfrm rot="5400000" flipH="1" flipV="1">
            <a:off x="34290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4B3707FF-9D9E-4D7E-AEFF-56D137A92A70}"/>
              </a:ext>
            </a:extLst>
          </p:cNvPr>
          <p:cNvCxnSpPr>
            <a:cxnSpLocks/>
            <a:stCxn id="13" idx="0"/>
            <a:endCxn id="14" idx="0"/>
          </p:cNvCxnSpPr>
          <p:nvPr/>
        </p:nvCxnSpPr>
        <p:spPr bwMode="auto">
          <a:xfrm rot="5400000" flipH="1" flipV="1">
            <a:off x="5257802"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2A818401-5D39-482F-ADEB-EEE057A00FB5}"/>
              </a:ext>
            </a:extLst>
          </p:cNvPr>
          <p:cNvCxnSpPr>
            <a:cxnSpLocks/>
            <a:stCxn id="15" idx="0"/>
            <a:endCxn id="16" idx="0"/>
          </p:cNvCxnSpPr>
          <p:nvPr/>
        </p:nvCxnSpPr>
        <p:spPr bwMode="auto">
          <a:xfrm rot="5400000" flipH="1" flipV="1">
            <a:off x="7086601" y="4114801"/>
            <a:ext cx="12700" cy="914398"/>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6E2344B-399B-42FF-8388-5445469D21A7}"/>
              </a:ext>
            </a:extLst>
          </p:cNvPr>
          <p:cNvSpPr txBox="1"/>
          <p:nvPr/>
        </p:nvSpPr>
        <p:spPr>
          <a:xfrm>
            <a:off x="847725" y="5074577"/>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22" name="TextBox 21">
            <a:extLst>
              <a:ext uri="{FF2B5EF4-FFF2-40B4-BE49-F238E27FC236}">
                <a16:creationId xmlns:a16="http://schemas.microsoft.com/office/drawing/2014/main" id="{34BEA8C8-9EE3-47DD-A28F-E9AA42D1D5C8}"/>
              </a:ext>
            </a:extLst>
          </p:cNvPr>
          <p:cNvSpPr txBox="1"/>
          <p:nvPr/>
        </p:nvSpPr>
        <p:spPr>
          <a:xfrm>
            <a:off x="2676525" y="50704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23" name="TextBox 22">
            <a:extLst>
              <a:ext uri="{FF2B5EF4-FFF2-40B4-BE49-F238E27FC236}">
                <a16:creationId xmlns:a16="http://schemas.microsoft.com/office/drawing/2014/main" id="{FE9904F0-88C1-4803-9870-D9C6C12FA032}"/>
              </a:ext>
            </a:extLst>
          </p:cNvPr>
          <p:cNvSpPr txBox="1"/>
          <p:nvPr/>
        </p:nvSpPr>
        <p:spPr>
          <a:xfrm>
            <a:off x="4505327"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24" name="TextBox 23">
            <a:extLst>
              <a:ext uri="{FF2B5EF4-FFF2-40B4-BE49-F238E27FC236}">
                <a16:creationId xmlns:a16="http://schemas.microsoft.com/office/drawing/2014/main" id="{3A598A79-F785-47E3-862B-F6E95F884454}"/>
              </a:ext>
            </a:extLst>
          </p:cNvPr>
          <p:cNvSpPr txBox="1"/>
          <p:nvPr/>
        </p:nvSpPr>
        <p:spPr>
          <a:xfrm>
            <a:off x="6334126"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
        <p:nvSpPr>
          <p:cNvPr id="25" name="TextBox 24">
            <a:extLst>
              <a:ext uri="{FF2B5EF4-FFF2-40B4-BE49-F238E27FC236}">
                <a16:creationId xmlns:a16="http://schemas.microsoft.com/office/drawing/2014/main" id="{D285A72C-FCCE-49FC-A6CE-AB79A5EF1B9E}"/>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cxnSp>
        <p:nvCxnSpPr>
          <p:cNvPr id="4" name="Straight Arrow Connector 3">
            <a:extLst>
              <a:ext uri="{FF2B5EF4-FFF2-40B4-BE49-F238E27FC236}">
                <a16:creationId xmlns:a16="http://schemas.microsoft.com/office/drawing/2014/main" id="{A1067187-9AD4-4BA6-A61F-7FDAC0DE344D}"/>
              </a:ext>
            </a:extLst>
          </p:cNvPr>
          <p:cNvCxnSpPr>
            <a:stCxn id="10" idx="6"/>
            <a:endCxn id="11" idx="2"/>
          </p:cNvCxnSpPr>
          <p:nvPr/>
        </p:nvCxnSpPr>
        <p:spPr bwMode="auto">
          <a:xfrm>
            <a:off x="2286000" y="48006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84C6C610-96BD-4A9F-BBEF-AC1F0CBD8494}"/>
              </a:ext>
            </a:extLst>
          </p:cNvPr>
          <p:cNvCxnSpPr>
            <a:cxnSpLocks/>
            <a:stCxn id="12" idx="6"/>
            <a:endCxn id="13" idx="2"/>
          </p:cNvCxnSpPr>
          <p:nvPr/>
        </p:nvCxnSpPr>
        <p:spPr bwMode="auto">
          <a:xfrm>
            <a:off x="4114800" y="4800600"/>
            <a:ext cx="457202"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33" name="Straight Arrow Connector 32">
            <a:extLst>
              <a:ext uri="{FF2B5EF4-FFF2-40B4-BE49-F238E27FC236}">
                <a16:creationId xmlns:a16="http://schemas.microsoft.com/office/drawing/2014/main" id="{C3A07CD7-8560-463C-80C6-E130875B9CE3}"/>
              </a:ext>
            </a:extLst>
          </p:cNvPr>
          <p:cNvCxnSpPr>
            <a:cxnSpLocks/>
            <a:stCxn id="14" idx="6"/>
            <a:endCxn id="15" idx="2"/>
          </p:cNvCxnSpPr>
          <p:nvPr/>
        </p:nvCxnSpPr>
        <p:spPr bwMode="auto">
          <a:xfrm>
            <a:off x="5943602" y="48006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36" name="Straight Arrow Connector 35">
            <a:extLst>
              <a:ext uri="{FF2B5EF4-FFF2-40B4-BE49-F238E27FC236}">
                <a16:creationId xmlns:a16="http://schemas.microsoft.com/office/drawing/2014/main" id="{6EFCF470-B661-40D8-8A3D-CA2923E38A83}"/>
              </a:ext>
            </a:extLst>
          </p:cNvPr>
          <p:cNvCxnSpPr>
            <a:cxnSpLocks/>
            <a:stCxn id="16" idx="6"/>
          </p:cNvCxnSpPr>
          <p:nvPr/>
        </p:nvCxnSpPr>
        <p:spPr bwMode="auto">
          <a:xfrm>
            <a:off x="7772400" y="4800600"/>
            <a:ext cx="3810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40" name="TextBox 39">
            <a:extLst>
              <a:ext uri="{FF2B5EF4-FFF2-40B4-BE49-F238E27FC236}">
                <a16:creationId xmlns:a16="http://schemas.microsoft.com/office/drawing/2014/main" id="{C9F46997-B862-4EF3-8A22-E64E254947BA}"/>
              </a:ext>
            </a:extLst>
          </p:cNvPr>
          <p:cNvSpPr txBox="1"/>
          <p:nvPr/>
        </p:nvSpPr>
        <p:spPr>
          <a:xfrm>
            <a:off x="291612" y="4171111"/>
            <a:ext cx="1517650"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unconnected wire</a:t>
            </a:r>
          </a:p>
        </p:txBody>
      </p:sp>
    </p:spTree>
    <p:extLst>
      <p:ext uri="{BB962C8B-B14F-4D97-AF65-F5344CB8AC3E}">
        <p14:creationId xmlns:p14="http://schemas.microsoft.com/office/powerpoint/2010/main" val="1442150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There are three statues: one always tells the truth, one always lies, and one randomly decides whether to tell the truth or lie before you ask it a question</a:t>
            </a:r>
          </a:p>
          <a:p>
            <a:pPr lvl="1"/>
            <a:r>
              <a:rPr lang="en-US" altLang="en-US" sz="2400" dirty="0">
                <a:latin typeface="Arial" panose="020B0604020202020204" pitchFamily="34" charset="0"/>
                <a:cs typeface="Arial" panose="020B0604020202020204" pitchFamily="34" charset="0"/>
              </a:rPr>
              <a:t>You don't know which statue is which</a:t>
            </a:r>
          </a:p>
          <a:p>
            <a:r>
              <a:rPr lang="en-US" altLang="en-US" sz="2400" b="1" dirty="0">
                <a:latin typeface="Arial" panose="020B0604020202020204" pitchFamily="34" charset="0"/>
                <a:cs typeface="Arial" panose="020B0604020202020204" pitchFamily="34" charset="0"/>
              </a:rPr>
              <a:t>Asking exactly one yes/no question to each statue, how can you identify who is who?</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930999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Problem: </a:t>
            </a:r>
            <a:r>
              <a:rPr lang="en-US" altLang="en-US" sz="2400" dirty="0">
                <a:latin typeface="Arial" panose="020B0604020202020204" pitchFamily="34" charset="0"/>
                <a:cs typeface="Arial" panose="020B0604020202020204" pitchFamily="34" charset="0"/>
              </a:rPr>
              <a:t>it's hard to detect the random</a:t>
            </a:r>
          </a:p>
          <a:p>
            <a:r>
              <a:rPr lang="en-US" altLang="en-US" sz="2400" b="1" dirty="0">
                <a:latin typeface="Arial" panose="020B0604020202020204" pitchFamily="34" charset="0"/>
                <a:cs typeface="Arial" panose="020B0604020202020204" pitchFamily="34" charset="0"/>
              </a:rPr>
              <a:t>Solution: </a:t>
            </a:r>
            <a:r>
              <a:rPr lang="en-US" altLang="en-US" sz="2400" dirty="0">
                <a:latin typeface="Arial" panose="020B0604020202020204" pitchFamily="34" charset="0"/>
                <a:cs typeface="Arial" panose="020B0604020202020204" pitchFamily="34" charset="0"/>
              </a:rPr>
              <a:t>ask a question that a random will answer the same, regardless of whether they currently chose to lie or tell the truth</a:t>
            </a:r>
          </a:p>
          <a:p>
            <a:r>
              <a:rPr lang="en-US" altLang="en-US" sz="2400" dirty="0">
                <a:latin typeface="Arial" panose="020B0604020202020204" pitchFamily="34" charset="0"/>
                <a:cs typeface="Arial" panose="020B0604020202020204" pitchFamily="34" charset="0"/>
              </a:rPr>
              <a:t>Are you a random currently telling the truth?</a:t>
            </a:r>
          </a:p>
          <a:p>
            <a:pPr lvl="1"/>
            <a:r>
              <a:rPr lang="en-US" altLang="en-US" sz="2400" dirty="0">
                <a:latin typeface="Arial" panose="020B0604020202020204" pitchFamily="34" charset="0"/>
                <a:cs typeface="Arial" panose="020B0604020202020204" pitchFamily="34" charset="0"/>
              </a:rPr>
              <a:t>A random will always answer </a:t>
            </a:r>
            <a:r>
              <a:rPr lang="en-US" altLang="en-US" sz="2400" b="1" dirty="0">
                <a:latin typeface="Arial" panose="020B0604020202020204" pitchFamily="34" charset="0"/>
                <a:cs typeface="Arial" panose="020B0604020202020204" pitchFamily="34" charset="0"/>
              </a:rPr>
              <a:t>yes</a:t>
            </a:r>
          </a:p>
          <a:p>
            <a:r>
              <a:rPr lang="en-US" altLang="en-US" sz="2400" dirty="0">
                <a:latin typeface="Arial" panose="020B0604020202020204" pitchFamily="34" charset="0"/>
                <a:cs typeface="Arial" panose="020B0604020202020204" pitchFamily="34" charset="0"/>
              </a:rPr>
              <a:t>Are you a random currently telling a lie?</a:t>
            </a:r>
          </a:p>
          <a:p>
            <a:pPr lvl="1"/>
            <a:r>
              <a:rPr lang="en-US" altLang="en-US" sz="2400" dirty="0">
                <a:latin typeface="Arial" panose="020B0604020202020204" pitchFamily="34" charset="0"/>
                <a:cs typeface="Arial" panose="020B0604020202020204" pitchFamily="34" charset="0"/>
              </a:rPr>
              <a:t>A random will always answer </a:t>
            </a:r>
            <a:r>
              <a:rPr lang="en-US" altLang="en-US" sz="2400" b="1" dirty="0">
                <a:latin typeface="Arial" panose="020B0604020202020204" pitchFamily="34" charset="0"/>
                <a:cs typeface="Arial" panose="020B0604020202020204" pitchFamily="34" charset="0"/>
              </a:rPr>
              <a:t>no</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288979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TextBox 3">
            <a:extLst>
              <a:ext uri="{FF2B5EF4-FFF2-40B4-BE49-F238E27FC236}">
                <a16:creationId xmlns:a16="http://schemas.microsoft.com/office/drawing/2014/main" id="{6B95ED0A-EB20-40F3-B05B-983541224E87}"/>
              </a:ext>
            </a:extLst>
          </p:cNvPr>
          <p:cNvSpPr txBox="1"/>
          <p:nvPr/>
        </p:nvSpPr>
        <p:spPr>
          <a:xfrm>
            <a:off x="2057400" y="1463040"/>
            <a:ext cx="5029200" cy="369332"/>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Are you a random currently telling truth?</a:t>
            </a:r>
          </a:p>
        </p:txBody>
      </p:sp>
      <p:sp>
        <p:nvSpPr>
          <p:cNvPr id="10" name="TextBox 9">
            <a:extLst>
              <a:ext uri="{FF2B5EF4-FFF2-40B4-BE49-F238E27FC236}">
                <a16:creationId xmlns:a16="http://schemas.microsoft.com/office/drawing/2014/main" id="{5F444356-ED24-40A7-A60A-A6C18D6E0A73}"/>
              </a:ext>
            </a:extLst>
          </p:cNvPr>
          <p:cNvSpPr txBox="1"/>
          <p:nvPr/>
        </p:nvSpPr>
        <p:spPr>
          <a:xfrm>
            <a:off x="274320" y="2743200"/>
            <a:ext cx="4433548"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Are you a random currently telling truth?</a:t>
            </a:r>
          </a:p>
        </p:txBody>
      </p:sp>
      <p:sp>
        <p:nvSpPr>
          <p:cNvPr id="11" name="TextBox 10">
            <a:extLst>
              <a:ext uri="{FF2B5EF4-FFF2-40B4-BE49-F238E27FC236}">
                <a16:creationId xmlns:a16="http://schemas.microsoft.com/office/drawing/2014/main" id="{5F977A7D-FA1C-499A-A141-75053921B83B}"/>
              </a:ext>
            </a:extLst>
          </p:cNvPr>
          <p:cNvSpPr txBox="1"/>
          <p:nvPr/>
        </p:nvSpPr>
        <p:spPr>
          <a:xfrm>
            <a:off x="4663440" y="2743200"/>
            <a:ext cx="4053840"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Are you a random currently lying?</a:t>
            </a:r>
          </a:p>
        </p:txBody>
      </p:sp>
      <p:sp>
        <p:nvSpPr>
          <p:cNvPr id="12" name="TextBox 11">
            <a:extLst>
              <a:ext uri="{FF2B5EF4-FFF2-40B4-BE49-F238E27FC236}">
                <a16:creationId xmlns:a16="http://schemas.microsoft.com/office/drawing/2014/main" id="{94E29E61-DB51-42D9-BBCF-9E4D0E6FB96C}"/>
              </a:ext>
            </a:extLst>
          </p:cNvPr>
          <p:cNvSpPr txBox="1"/>
          <p:nvPr/>
        </p:nvSpPr>
        <p:spPr>
          <a:xfrm>
            <a:off x="365760" y="4023360"/>
            <a:ext cx="1645920"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Is #1 the liar?</a:t>
            </a:r>
          </a:p>
        </p:txBody>
      </p:sp>
      <p:sp>
        <p:nvSpPr>
          <p:cNvPr id="13" name="TextBox 12">
            <a:extLst>
              <a:ext uri="{FF2B5EF4-FFF2-40B4-BE49-F238E27FC236}">
                <a16:creationId xmlns:a16="http://schemas.microsoft.com/office/drawing/2014/main" id="{18AADFC8-8951-4A65-8586-815D5A821A82}"/>
              </a:ext>
            </a:extLst>
          </p:cNvPr>
          <p:cNvSpPr txBox="1"/>
          <p:nvPr/>
        </p:nvSpPr>
        <p:spPr>
          <a:xfrm>
            <a:off x="2651760" y="4023360"/>
            <a:ext cx="2012950"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Are you a random currently lying?</a:t>
            </a:r>
          </a:p>
        </p:txBody>
      </p:sp>
      <p:sp>
        <p:nvSpPr>
          <p:cNvPr id="14" name="TextBox 13">
            <a:extLst>
              <a:ext uri="{FF2B5EF4-FFF2-40B4-BE49-F238E27FC236}">
                <a16:creationId xmlns:a16="http://schemas.microsoft.com/office/drawing/2014/main" id="{0AE99B46-B9B9-45DF-B403-0416FF3072B4}"/>
              </a:ext>
            </a:extLst>
          </p:cNvPr>
          <p:cNvSpPr txBox="1"/>
          <p:nvPr/>
        </p:nvSpPr>
        <p:spPr>
          <a:xfrm>
            <a:off x="274320" y="530352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L R T</a:t>
            </a:r>
          </a:p>
        </p:txBody>
      </p:sp>
      <p:cxnSp>
        <p:nvCxnSpPr>
          <p:cNvPr id="6" name="Straight Arrow Connector 5">
            <a:extLst>
              <a:ext uri="{FF2B5EF4-FFF2-40B4-BE49-F238E27FC236}">
                <a16:creationId xmlns:a16="http://schemas.microsoft.com/office/drawing/2014/main" id="{F7A246D8-A6FA-4E88-B1BC-2A9FE8929F08}"/>
              </a:ext>
            </a:extLst>
          </p:cNvPr>
          <p:cNvCxnSpPr>
            <a:cxnSpLocks/>
            <a:stCxn id="4" idx="2"/>
            <a:endCxn id="10" idx="0"/>
          </p:cNvCxnSpPr>
          <p:nvPr/>
        </p:nvCxnSpPr>
        <p:spPr bwMode="auto">
          <a:xfrm flipH="1">
            <a:off x="2491094" y="1832372"/>
            <a:ext cx="2080906" cy="910828"/>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86197AB-4D05-42B4-A3C9-1A799B0605E1}"/>
              </a:ext>
            </a:extLst>
          </p:cNvPr>
          <p:cNvCxnSpPr>
            <a:cxnSpLocks/>
            <a:stCxn id="10" idx="2"/>
            <a:endCxn id="12" idx="0"/>
          </p:cNvCxnSpPr>
          <p:nvPr/>
        </p:nvCxnSpPr>
        <p:spPr bwMode="auto">
          <a:xfrm flipH="1">
            <a:off x="1188720" y="3081754"/>
            <a:ext cx="1302374" cy="941606"/>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6EC7EEF5-956F-4291-8F75-609C87B5932F}"/>
              </a:ext>
            </a:extLst>
          </p:cNvPr>
          <p:cNvCxnSpPr>
            <a:cxnSpLocks/>
            <a:stCxn id="12" idx="2"/>
            <a:endCxn id="14" idx="0"/>
          </p:cNvCxnSpPr>
          <p:nvPr/>
        </p:nvCxnSpPr>
        <p:spPr bwMode="auto">
          <a:xfrm flipH="1">
            <a:off x="685800" y="4331137"/>
            <a:ext cx="502920" cy="972383"/>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3D692E39-3795-49C1-9C62-BABDE61495E8}"/>
              </a:ext>
            </a:extLst>
          </p:cNvPr>
          <p:cNvSpPr txBox="1"/>
          <p:nvPr/>
        </p:nvSpPr>
        <p:spPr>
          <a:xfrm>
            <a:off x="1234440" y="530352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R L T</a:t>
            </a:r>
          </a:p>
        </p:txBody>
      </p:sp>
      <p:cxnSp>
        <p:nvCxnSpPr>
          <p:cNvPr id="22" name="Straight Arrow Connector 21">
            <a:extLst>
              <a:ext uri="{FF2B5EF4-FFF2-40B4-BE49-F238E27FC236}">
                <a16:creationId xmlns:a16="http://schemas.microsoft.com/office/drawing/2014/main" id="{2086ED59-19C1-44ED-AFAA-160ED0816B6C}"/>
              </a:ext>
            </a:extLst>
          </p:cNvPr>
          <p:cNvCxnSpPr>
            <a:cxnSpLocks/>
            <a:stCxn id="11" idx="2"/>
            <a:endCxn id="30" idx="0"/>
          </p:cNvCxnSpPr>
          <p:nvPr/>
        </p:nvCxnSpPr>
        <p:spPr bwMode="auto">
          <a:xfrm flipH="1">
            <a:off x="5897880" y="3081754"/>
            <a:ext cx="792480" cy="941606"/>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Arrow Connector 24">
            <a:extLst>
              <a:ext uri="{FF2B5EF4-FFF2-40B4-BE49-F238E27FC236}">
                <a16:creationId xmlns:a16="http://schemas.microsoft.com/office/drawing/2014/main" id="{EAE5E164-57AA-4DD9-818D-7DAE91AC5165}"/>
              </a:ext>
            </a:extLst>
          </p:cNvPr>
          <p:cNvCxnSpPr>
            <a:cxnSpLocks/>
            <a:stCxn id="13" idx="2"/>
            <a:endCxn id="26" idx="0"/>
          </p:cNvCxnSpPr>
          <p:nvPr/>
        </p:nvCxnSpPr>
        <p:spPr bwMode="auto">
          <a:xfrm flipH="1">
            <a:off x="3046729" y="4546580"/>
            <a:ext cx="611506" cy="755969"/>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1681A7FB-C1C6-4B91-B032-44AB341C47F8}"/>
              </a:ext>
            </a:extLst>
          </p:cNvPr>
          <p:cNvSpPr txBox="1"/>
          <p:nvPr/>
        </p:nvSpPr>
        <p:spPr>
          <a:xfrm>
            <a:off x="2635249" y="5302549"/>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R T L</a:t>
            </a:r>
          </a:p>
        </p:txBody>
      </p:sp>
      <p:sp>
        <p:nvSpPr>
          <p:cNvPr id="27" name="TextBox 26">
            <a:extLst>
              <a:ext uri="{FF2B5EF4-FFF2-40B4-BE49-F238E27FC236}">
                <a16:creationId xmlns:a16="http://schemas.microsoft.com/office/drawing/2014/main" id="{9E9063C2-FF1E-40B7-A90D-8BD0B89A3305}"/>
              </a:ext>
            </a:extLst>
          </p:cNvPr>
          <p:cNvSpPr txBox="1"/>
          <p:nvPr/>
        </p:nvSpPr>
        <p:spPr>
          <a:xfrm>
            <a:off x="3825240" y="5300027"/>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L T R</a:t>
            </a:r>
          </a:p>
        </p:txBody>
      </p:sp>
      <p:sp>
        <p:nvSpPr>
          <p:cNvPr id="30" name="TextBox 29">
            <a:extLst>
              <a:ext uri="{FF2B5EF4-FFF2-40B4-BE49-F238E27FC236}">
                <a16:creationId xmlns:a16="http://schemas.microsoft.com/office/drawing/2014/main" id="{74472188-16D0-495D-AAAD-5F0C25D9486A}"/>
              </a:ext>
            </a:extLst>
          </p:cNvPr>
          <p:cNvSpPr txBox="1"/>
          <p:nvPr/>
        </p:nvSpPr>
        <p:spPr>
          <a:xfrm>
            <a:off x="5486400" y="402336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T L R</a:t>
            </a:r>
          </a:p>
        </p:txBody>
      </p:sp>
      <p:sp>
        <p:nvSpPr>
          <p:cNvPr id="31" name="TextBox 30">
            <a:extLst>
              <a:ext uri="{FF2B5EF4-FFF2-40B4-BE49-F238E27FC236}">
                <a16:creationId xmlns:a16="http://schemas.microsoft.com/office/drawing/2014/main" id="{1949BA58-8DE6-4000-A3D4-77D9F6168AAF}"/>
              </a:ext>
            </a:extLst>
          </p:cNvPr>
          <p:cNvSpPr txBox="1"/>
          <p:nvPr/>
        </p:nvSpPr>
        <p:spPr>
          <a:xfrm>
            <a:off x="7132320" y="402336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T R L</a:t>
            </a:r>
          </a:p>
        </p:txBody>
      </p:sp>
      <p:cxnSp>
        <p:nvCxnSpPr>
          <p:cNvPr id="34" name="Straight Arrow Connector 33">
            <a:extLst>
              <a:ext uri="{FF2B5EF4-FFF2-40B4-BE49-F238E27FC236}">
                <a16:creationId xmlns:a16="http://schemas.microsoft.com/office/drawing/2014/main" id="{FC8221C0-D3BE-4F20-BAB9-4BCD332CE834}"/>
              </a:ext>
            </a:extLst>
          </p:cNvPr>
          <p:cNvCxnSpPr>
            <a:cxnSpLocks/>
            <a:stCxn id="4" idx="2"/>
            <a:endCxn id="11" idx="0"/>
          </p:cNvCxnSpPr>
          <p:nvPr/>
        </p:nvCxnSpPr>
        <p:spPr bwMode="auto">
          <a:xfrm>
            <a:off x="4572000" y="1832372"/>
            <a:ext cx="2118360" cy="910828"/>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Arrow Connector 36">
            <a:extLst>
              <a:ext uri="{FF2B5EF4-FFF2-40B4-BE49-F238E27FC236}">
                <a16:creationId xmlns:a16="http://schemas.microsoft.com/office/drawing/2014/main" id="{3CECD5D8-3A0B-4A7C-8C0A-8E2BCDBBBF9E}"/>
              </a:ext>
            </a:extLst>
          </p:cNvPr>
          <p:cNvCxnSpPr>
            <a:cxnSpLocks/>
            <a:stCxn id="10" idx="2"/>
            <a:endCxn id="13" idx="0"/>
          </p:cNvCxnSpPr>
          <p:nvPr/>
        </p:nvCxnSpPr>
        <p:spPr bwMode="auto">
          <a:xfrm>
            <a:off x="2491094" y="3081754"/>
            <a:ext cx="1167141" cy="94160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3BF98380-16FF-42B6-8053-E774C40D809B}"/>
              </a:ext>
            </a:extLst>
          </p:cNvPr>
          <p:cNvCxnSpPr>
            <a:cxnSpLocks/>
            <a:stCxn id="12" idx="2"/>
            <a:endCxn id="21" idx="0"/>
          </p:cNvCxnSpPr>
          <p:nvPr/>
        </p:nvCxnSpPr>
        <p:spPr bwMode="auto">
          <a:xfrm>
            <a:off x="1188720" y="4331137"/>
            <a:ext cx="457200" cy="972383"/>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Arrow Connector 42">
            <a:extLst>
              <a:ext uri="{FF2B5EF4-FFF2-40B4-BE49-F238E27FC236}">
                <a16:creationId xmlns:a16="http://schemas.microsoft.com/office/drawing/2014/main" id="{E96192C8-F8FA-47F4-B353-E51BE6B5C14F}"/>
              </a:ext>
            </a:extLst>
          </p:cNvPr>
          <p:cNvCxnSpPr>
            <a:cxnSpLocks/>
            <a:stCxn id="13" idx="2"/>
            <a:endCxn id="27" idx="0"/>
          </p:cNvCxnSpPr>
          <p:nvPr/>
        </p:nvCxnSpPr>
        <p:spPr bwMode="auto">
          <a:xfrm>
            <a:off x="3658235" y="4546580"/>
            <a:ext cx="578485" cy="753447"/>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375F5274-E3D6-4BD9-B8E2-034488DD49D2}"/>
              </a:ext>
            </a:extLst>
          </p:cNvPr>
          <p:cNvCxnSpPr>
            <a:cxnSpLocks/>
            <a:stCxn id="11" idx="2"/>
            <a:endCxn id="31" idx="0"/>
          </p:cNvCxnSpPr>
          <p:nvPr/>
        </p:nvCxnSpPr>
        <p:spPr bwMode="auto">
          <a:xfrm>
            <a:off x="6690360" y="3081754"/>
            <a:ext cx="853440" cy="94160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TextBox 48">
            <a:extLst>
              <a:ext uri="{FF2B5EF4-FFF2-40B4-BE49-F238E27FC236}">
                <a16:creationId xmlns:a16="http://schemas.microsoft.com/office/drawing/2014/main" id="{9DB04BF1-A0F2-4B43-9220-84C14A3498FB}"/>
              </a:ext>
            </a:extLst>
          </p:cNvPr>
          <p:cNvSpPr txBox="1"/>
          <p:nvPr/>
        </p:nvSpPr>
        <p:spPr>
          <a:xfrm>
            <a:off x="5718487" y="2042458"/>
            <a:ext cx="7620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 is T</a:t>
            </a:r>
          </a:p>
        </p:txBody>
      </p:sp>
      <p:sp>
        <p:nvSpPr>
          <p:cNvPr id="50" name="TextBox 49">
            <a:extLst>
              <a:ext uri="{FF2B5EF4-FFF2-40B4-BE49-F238E27FC236}">
                <a16:creationId xmlns:a16="http://schemas.microsoft.com/office/drawing/2014/main" id="{34F4FBAB-234E-4CAC-AB65-113EA3D71D58}"/>
              </a:ext>
            </a:extLst>
          </p:cNvPr>
          <p:cNvSpPr txBox="1"/>
          <p:nvPr/>
        </p:nvSpPr>
        <p:spPr>
          <a:xfrm>
            <a:off x="2286000" y="2039140"/>
            <a:ext cx="1172209"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 is L or R</a:t>
            </a:r>
          </a:p>
        </p:txBody>
      </p:sp>
      <p:sp>
        <p:nvSpPr>
          <p:cNvPr id="51" name="TextBox 50">
            <a:extLst>
              <a:ext uri="{FF2B5EF4-FFF2-40B4-BE49-F238E27FC236}">
                <a16:creationId xmlns:a16="http://schemas.microsoft.com/office/drawing/2014/main" id="{4B98893D-2B23-47F9-90E7-11602EC3163F}"/>
              </a:ext>
            </a:extLst>
          </p:cNvPr>
          <p:cNvSpPr txBox="1"/>
          <p:nvPr/>
        </p:nvSpPr>
        <p:spPr>
          <a:xfrm>
            <a:off x="3179139" y="3355181"/>
            <a:ext cx="91312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 is T</a:t>
            </a:r>
          </a:p>
        </p:txBody>
      </p:sp>
      <p:sp>
        <p:nvSpPr>
          <p:cNvPr id="52" name="TextBox 51">
            <a:extLst>
              <a:ext uri="{FF2B5EF4-FFF2-40B4-BE49-F238E27FC236}">
                <a16:creationId xmlns:a16="http://schemas.microsoft.com/office/drawing/2014/main" id="{4A665B9E-3C1F-44BF-9E78-927E04928778}"/>
              </a:ext>
            </a:extLst>
          </p:cNvPr>
          <p:cNvSpPr txBox="1"/>
          <p:nvPr/>
        </p:nvSpPr>
        <p:spPr>
          <a:xfrm>
            <a:off x="495270" y="3237202"/>
            <a:ext cx="114147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 is L or R, so #3 is T</a:t>
            </a:r>
          </a:p>
        </p:txBody>
      </p:sp>
      <p:sp>
        <p:nvSpPr>
          <p:cNvPr id="56" name="TextBox 55">
            <a:extLst>
              <a:ext uri="{FF2B5EF4-FFF2-40B4-BE49-F238E27FC236}">
                <a16:creationId xmlns:a16="http://schemas.microsoft.com/office/drawing/2014/main" id="{DEF7D100-BC03-41C3-A5B0-B0C8B687A572}"/>
              </a:ext>
            </a:extLst>
          </p:cNvPr>
          <p:cNvSpPr txBox="1"/>
          <p:nvPr/>
        </p:nvSpPr>
        <p:spPr>
          <a:xfrm>
            <a:off x="106497" y="4541223"/>
            <a:ext cx="791575"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 is L</a:t>
            </a:r>
          </a:p>
        </p:txBody>
      </p:sp>
      <p:sp>
        <p:nvSpPr>
          <p:cNvPr id="57" name="TextBox 56">
            <a:extLst>
              <a:ext uri="{FF2B5EF4-FFF2-40B4-BE49-F238E27FC236}">
                <a16:creationId xmlns:a16="http://schemas.microsoft.com/office/drawing/2014/main" id="{DC95BCA0-3BBB-4A7C-88A2-30C9737BE4E6}"/>
              </a:ext>
            </a:extLst>
          </p:cNvPr>
          <p:cNvSpPr txBox="1"/>
          <p:nvPr/>
        </p:nvSpPr>
        <p:spPr>
          <a:xfrm>
            <a:off x="1425319" y="4541223"/>
            <a:ext cx="79157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 is R</a:t>
            </a:r>
          </a:p>
        </p:txBody>
      </p:sp>
      <p:sp>
        <p:nvSpPr>
          <p:cNvPr id="58" name="TextBox 57">
            <a:extLst>
              <a:ext uri="{FF2B5EF4-FFF2-40B4-BE49-F238E27FC236}">
                <a16:creationId xmlns:a16="http://schemas.microsoft.com/office/drawing/2014/main" id="{1635BE19-1B9F-4FB8-9B14-0794F59D75E2}"/>
              </a:ext>
            </a:extLst>
          </p:cNvPr>
          <p:cNvSpPr txBox="1"/>
          <p:nvPr/>
        </p:nvSpPr>
        <p:spPr>
          <a:xfrm>
            <a:off x="2406649" y="4702028"/>
            <a:ext cx="913129"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#3 is L</a:t>
            </a:r>
          </a:p>
        </p:txBody>
      </p:sp>
      <p:sp>
        <p:nvSpPr>
          <p:cNvPr id="59" name="TextBox 58">
            <a:extLst>
              <a:ext uri="{FF2B5EF4-FFF2-40B4-BE49-F238E27FC236}">
                <a16:creationId xmlns:a16="http://schemas.microsoft.com/office/drawing/2014/main" id="{979B37D6-957B-41E1-B256-70BB9C10CED4}"/>
              </a:ext>
            </a:extLst>
          </p:cNvPr>
          <p:cNvSpPr txBox="1"/>
          <p:nvPr/>
        </p:nvSpPr>
        <p:spPr>
          <a:xfrm>
            <a:off x="4036414" y="4591814"/>
            <a:ext cx="101808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 is R (can't be T)</a:t>
            </a:r>
          </a:p>
        </p:txBody>
      </p:sp>
      <p:sp>
        <p:nvSpPr>
          <p:cNvPr id="60" name="TextBox 59">
            <a:extLst>
              <a:ext uri="{FF2B5EF4-FFF2-40B4-BE49-F238E27FC236}">
                <a16:creationId xmlns:a16="http://schemas.microsoft.com/office/drawing/2014/main" id="{4A1420E6-DC22-4935-A2BA-40E7516EC5B2}"/>
              </a:ext>
            </a:extLst>
          </p:cNvPr>
          <p:cNvSpPr txBox="1"/>
          <p:nvPr/>
        </p:nvSpPr>
        <p:spPr>
          <a:xfrm>
            <a:off x="5341948" y="3349823"/>
            <a:ext cx="841687"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 is L</a:t>
            </a:r>
          </a:p>
        </p:txBody>
      </p:sp>
      <p:sp>
        <p:nvSpPr>
          <p:cNvPr id="61" name="TextBox 60">
            <a:extLst>
              <a:ext uri="{FF2B5EF4-FFF2-40B4-BE49-F238E27FC236}">
                <a16:creationId xmlns:a16="http://schemas.microsoft.com/office/drawing/2014/main" id="{550B4672-1482-433B-83E6-BF71351655F6}"/>
              </a:ext>
            </a:extLst>
          </p:cNvPr>
          <p:cNvSpPr txBox="1"/>
          <p:nvPr/>
        </p:nvSpPr>
        <p:spPr>
          <a:xfrm>
            <a:off x="7300811" y="3257489"/>
            <a:ext cx="101808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 is R (can't be T)</a:t>
            </a:r>
          </a:p>
        </p:txBody>
      </p:sp>
    </p:spTree>
    <p:extLst>
      <p:ext uri="{BB962C8B-B14F-4D97-AF65-F5344CB8AC3E}">
        <p14:creationId xmlns:p14="http://schemas.microsoft.com/office/powerpoint/2010/main" val="3955515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296308" cy="4416552"/>
          </a:xfrm>
        </p:spPr>
        <p:txBody>
          <a:bodyPr/>
          <a:lstStyle/>
          <a:p>
            <a:r>
              <a:rPr lang="en-US" altLang="en-US" sz="240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cuvette</a:t>
            </a:r>
            <a:r>
              <a:rPr lang="en-US" altLang="en-US" sz="2400" dirty="0">
                <a:latin typeface="Arial" panose="020B0604020202020204" pitchFamily="34" charset="0"/>
                <a:cs typeface="Arial" panose="020B0604020202020204" pitchFamily="34" charset="0"/>
              </a:rPr>
              <a:t> is a plastic rectangular prism used to store liquids</a:t>
            </a:r>
          </a:p>
          <a:p>
            <a:r>
              <a:rPr lang="en-US" altLang="en-US" sz="2400" dirty="0">
                <a:latin typeface="Arial" panose="020B0604020202020204" pitchFamily="34" charset="0"/>
                <a:cs typeface="Arial" panose="020B0604020202020204" pitchFamily="34" charset="0"/>
              </a:rPr>
              <a:t>Consider a 10 ml cuvette with a marking at 2 ml</a:t>
            </a:r>
          </a:p>
          <a:p>
            <a:r>
              <a:rPr lang="en-US" altLang="en-US" sz="2400" b="1" dirty="0">
                <a:latin typeface="Arial" panose="020B0604020202020204" pitchFamily="34" charset="0"/>
                <a:cs typeface="Arial" panose="020B0604020202020204" pitchFamily="34" charset="0"/>
              </a:rPr>
              <a:t>Without using any other tools (scale, protractor, timer, etc.), how can we measure every whole volume from 1 ml to 10 ml?</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26" name="Group 25">
            <a:extLst>
              <a:ext uri="{FF2B5EF4-FFF2-40B4-BE49-F238E27FC236}">
                <a16:creationId xmlns:a16="http://schemas.microsoft.com/office/drawing/2014/main" id="{7874A19E-30FE-40C7-9BFA-0790A43A81FB}"/>
              </a:ext>
            </a:extLst>
          </p:cNvPr>
          <p:cNvGrpSpPr/>
          <p:nvPr/>
        </p:nvGrpSpPr>
        <p:grpSpPr>
          <a:xfrm>
            <a:off x="6759167" y="1600200"/>
            <a:ext cx="1517227" cy="3657600"/>
            <a:chOff x="7245773" y="1600200"/>
            <a:chExt cx="1517227" cy="3657600"/>
          </a:xfrm>
        </p:grpSpPr>
        <p:pic>
          <p:nvPicPr>
            <p:cNvPr id="1026" name="Picture 2">
              <a:extLst>
                <a:ext uri="{FF2B5EF4-FFF2-40B4-BE49-F238E27FC236}">
                  <a16:creationId xmlns:a16="http://schemas.microsoft.com/office/drawing/2014/main" id="{2E609354-BF5A-4AF3-B17F-6FFD247C4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773" y="1600200"/>
              <a:ext cx="1517227" cy="3657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1628899-89A5-46FF-B85F-FA74196078D5}"/>
                </a:ext>
              </a:extLst>
            </p:cNvPr>
            <p:cNvCxnSpPr>
              <a:cxnSpLocks/>
            </p:cNvCxnSpPr>
            <p:nvPr/>
          </p:nvCxnSpPr>
          <p:spPr bwMode="auto">
            <a:xfrm>
              <a:off x="7474744" y="4194840"/>
              <a:ext cx="602456" cy="135731"/>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3318F2A9-4C4F-4EAC-8D65-7F7E20B0C656}"/>
                </a:ext>
              </a:extLst>
            </p:cNvPr>
            <p:cNvCxnSpPr>
              <a:cxnSpLocks/>
            </p:cNvCxnSpPr>
            <p:nvPr/>
          </p:nvCxnSpPr>
          <p:spPr bwMode="auto">
            <a:xfrm flipV="1">
              <a:off x="8077200" y="3949571"/>
              <a:ext cx="364248" cy="381000"/>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a:extLst>
                <a:ext uri="{FF2B5EF4-FFF2-40B4-BE49-F238E27FC236}">
                  <a16:creationId xmlns:a16="http://schemas.microsoft.com/office/drawing/2014/main" id="{3E2F9051-E4D3-417D-883D-ACD7B962C015}"/>
                </a:ext>
              </a:extLst>
            </p:cNvPr>
            <p:cNvCxnSpPr>
              <a:cxnSpLocks/>
            </p:cNvCxnSpPr>
            <p:nvPr/>
          </p:nvCxnSpPr>
          <p:spPr bwMode="auto">
            <a:xfrm flipV="1">
              <a:off x="7467600" y="3813840"/>
              <a:ext cx="364248" cy="381000"/>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a:extLst>
                <a:ext uri="{FF2B5EF4-FFF2-40B4-BE49-F238E27FC236}">
                  <a16:creationId xmlns:a16="http://schemas.microsoft.com/office/drawing/2014/main" id="{F108F9C6-4365-43A6-8D86-5108BD2FE466}"/>
                </a:ext>
              </a:extLst>
            </p:cNvPr>
            <p:cNvCxnSpPr>
              <a:cxnSpLocks/>
            </p:cNvCxnSpPr>
            <p:nvPr/>
          </p:nvCxnSpPr>
          <p:spPr bwMode="auto">
            <a:xfrm>
              <a:off x="7831848" y="3816935"/>
              <a:ext cx="221827" cy="49977"/>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a:extLst>
                <a:ext uri="{FF2B5EF4-FFF2-40B4-BE49-F238E27FC236}">
                  <a16:creationId xmlns:a16="http://schemas.microsoft.com/office/drawing/2014/main" id="{843BB168-C548-4960-A26A-1BDE4D2041F1}"/>
                </a:ext>
              </a:extLst>
            </p:cNvPr>
            <p:cNvCxnSpPr>
              <a:cxnSpLocks/>
            </p:cNvCxnSpPr>
            <p:nvPr/>
          </p:nvCxnSpPr>
          <p:spPr bwMode="auto">
            <a:xfrm>
              <a:off x="8100941" y="3876770"/>
              <a:ext cx="340507" cy="76715"/>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0" name="Right Brace 9">
            <a:extLst>
              <a:ext uri="{FF2B5EF4-FFF2-40B4-BE49-F238E27FC236}">
                <a16:creationId xmlns:a16="http://schemas.microsoft.com/office/drawing/2014/main" id="{F34ADA58-EDF5-4833-92C4-B8C51714D021}"/>
              </a:ext>
            </a:extLst>
          </p:cNvPr>
          <p:cNvSpPr/>
          <p:nvPr/>
        </p:nvSpPr>
        <p:spPr bwMode="auto">
          <a:xfrm rot="10800000">
            <a:off x="6645714" y="2141091"/>
            <a:ext cx="182880" cy="265176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Right Brace 34">
            <a:extLst>
              <a:ext uri="{FF2B5EF4-FFF2-40B4-BE49-F238E27FC236}">
                <a16:creationId xmlns:a16="http://schemas.microsoft.com/office/drawing/2014/main" id="{DBEAA9C2-7A29-4D7C-8DD3-C5F5495DE9DB}"/>
              </a:ext>
            </a:extLst>
          </p:cNvPr>
          <p:cNvSpPr/>
          <p:nvPr/>
        </p:nvSpPr>
        <p:spPr bwMode="auto">
          <a:xfrm>
            <a:off x="8093514" y="3962400"/>
            <a:ext cx="182880" cy="54864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TextBox 35">
            <a:extLst>
              <a:ext uri="{FF2B5EF4-FFF2-40B4-BE49-F238E27FC236}">
                <a16:creationId xmlns:a16="http://schemas.microsoft.com/office/drawing/2014/main" id="{EC8A1F3A-7EBC-4F84-970A-BA6DA427FC33}"/>
              </a:ext>
            </a:extLst>
          </p:cNvPr>
          <p:cNvSpPr txBox="1"/>
          <p:nvPr/>
        </p:nvSpPr>
        <p:spPr>
          <a:xfrm>
            <a:off x="5791200" y="3297694"/>
            <a:ext cx="822960"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10 ml</a:t>
            </a:r>
          </a:p>
        </p:txBody>
      </p:sp>
      <p:sp>
        <p:nvSpPr>
          <p:cNvPr id="37" name="TextBox 36">
            <a:extLst>
              <a:ext uri="{FF2B5EF4-FFF2-40B4-BE49-F238E27FC236}">
                <a16:creationId xmlns:a16="http://schemas.microsoft.com/office/drawing/2014/main" id="{8FE549B1-EC6F-486D-8207-BA42ECCDB5A1}"/>
              </a:ext>
            </a:extLst>
          </p:cNvPr>
          <p:cNvSpPr txBox="1"/>
          <p:nvPr/>
        </p:nvSpPr>
        <p:spPr>
          <a:xfrm>
            <a:off x="8330490" y="4036963"/>
            <a:ext cx="822960"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255364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6370320" cy="4416552"/>
          </a:xfrm>
        </p:spPr>
        <p:txBody>
          <a:bodyPr/>
          <a:lstStyle/>
          <a:p>
            <a:r>
              <a:rPr lang="en-US" altLang="en-US" sz="2400" dirty="0">
                <a:latin typeface="Arial" panose="020B0604020202020204" pitchFamily="34" charset="0"/>
                <a:cs typeface="Arial" panose="020B0604020202020204" pitchFamily="34" charset="0"/>
              </a:rPr>
              <a:t>Further notes:</a:t>
            </a:r>
          </a:p>
          <a:p>
            <a:pPr lvl="1"/>
            <a:r>
              <a:rPr lang="en-US" altLang="en-US" sz="2400" dirty="0">
                <a:latin typeface="Arial" panose="020B0604020202020204" pitchFamily="34" charset="0"/>
                <a:cs typeface="Arial" panose="020B0604020202020204" pitchFamily="34" charset="0"/>
              </a:rPr>
              <a:t>Your hand is perfectly steady</a:t>
            </a:r>
          </a:p>
          <a:p>
            <a:pPr lvl="1"/>
            <a:r>
              <a:rPr lang="en-US" altLang="en-US" sz="2400" dirty="0">
                <a:latin typeface="Arial" panose="020B0604020202020204" pitchFamily="34" charset="0"/>
                <a:cs typeface="Arial" panose="020B0604020202020204" pitchFamily="34" charset="0"/>
              </a:rPr>
              <a:t>You have an infinite supply of water</a:t>
            </a:r>
          </a:p>
          <a:p>
            <a:pPr lvl="1"/>
            <a:r>
              <a:rPr lang="en-US" altLang="en-US" sz="2400" dirty="0">
                <a:latin typeface="Arial" panose="020B0604020202020204" pitchFamily="34" charset="0"/>
                <a:cs typeface="Arial" panose="020B0604020202020204" pitchFamily="34" charset="0"/>
              </a:rPr>
              <a:t>Don't worry about meniscus</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A603A0-FAEB-4FBA-96D2-D7E01F6F1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942" y="3676650"/>
            <a:ext cx="3838116"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74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5" name="Table 5">
            <a:extLst>
              <a:ext uri="{FF2B5EF4-FFF2-40B4-BE49-F238E27FC236}">
                <a16:creationId xmlns:a16="http://schemas.microsoft.com/office/drawing/2014/main" id="{49516B8E-1F34-47C5-9902-313E13A68D13}"/>
              </a:ext>
            </a:extLst>
          </p:cNvPr>
          <p:cNvGraphicFramePr>
            <a:graphicFrameLocks noGrp="1"/>
          </p:cNvGraphicFramePr>
          <p:nvPr>
            <p:extLst>
              <p:ext uri="{D42A27DB-BD31-4B8C-83A1-F6EECF244321}">
                <p14:modId xmlns:p14="http://schemas.microsoft.com/office/powerpoint/2010/main" val="402220729"/>
              </p:ext>
            </p:extLst>
          </p:nvPr>
        </p:nvGraphicFramePr>
        <p:xfrm>
          <a:off x="9601200" y="2032895"/>
          <a:ext cx="9144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670468340"/>
                    </a:ext>
                  </a:extLst>
                </a:gridCol>
              </a:tblGrid>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3731376"/>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7176107"/>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1949192"/>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26886"/>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98004"/>
                  </a:ext>
                </a:extLst>
              </a:tr>
            </a:tbl>
          </a:graphicData>
        </a:graphic>
      </p:graphicFrame>
      <p:grpSp>
        <p:nvGrpSpPr>
          <p:cNvPr id="11" name="Group 10">
            <a:extLst>
              <a:ext uri="{FF2B5EF4-FFF2-40B4-BE49-F238E27FC236}">
                <a16:creationId xmlns:a16="http://schemas.microsoft.com/office/drawing/2014/main" id="{406BC4BB-D316-4829-8F42-57EB5B68ED1F}"/>
              </a:ext>
            </a:extLst>
          </p:cNvPr>
          <p:cNvGrpSpPr/>
          <p:nvPr/>
        </p:nvGrpSpPr>
        <p:grpSpPr>
          <a:xfrm>
            <a:off x="2057400" y="2032895"/>
            <a:ext cx="975445" cy="2792210"/>
            <a:chOff x="2057400" y="1905000"/>
            <a:chExt cx="975445" cy="2792210"/>
          </a:xfrm>
        </p:grpSpPr>
        <p:sp>
          <p:nvSpPr>
            <p:cNvPr id="10" name="Rectangle 9">
              <a:extLst>
                <a:ext uri="{FF2B5EF4-FFF2-40B4-BE49-F238E27FC236}">
                  <a16:creationId xmlns:a16="http://schemas.microsoft.com/office/drawing/2014/main" id="{FCD4E626-C72F-4D1E-8640-FBF757A1E227}"/>
                </a:ext>
              </a:extLst>
            </p:cNvPr>
            <p:cNvSpPr/>
            <p:nvPr/>
          </p:nvSpPr>
          <p:spPr bwMode="auto">
            <a:xfrm>
              <a:off x="2076450" y="1905000"/>
              <a:ext cx="914400" cy="274320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8" name="Picture 7">
              <a:extLst>
                <a:ext uri="{FF2B5EF4-FFF2-40B4-BE49-F238E27FC236}">
                  <a16:creationId xmlns:a16="http://schemas.microsoft.com/office/drawing/2014/main" id="{7D898A62-D79D-45E3-9EFC-5FDCCA668928}"/>
                </a:ext>
              </a:extLst>
            </p:cNvPr>
            <p:cNvPicPr>
              <a:picLocks noChangeAspect="1"/>
            </p:cNvPicPr>
            <p:nvPr/>
          </p:nvPicPr>
          <p:blipFill>
            <a:blip r:embed="rId3"/>
            <a:stretch>
              <a:fillRect/>
            </a:stretch>
          </p:blipFill>
          <p:spPr>
            <a:xfrm>
              <a:off x="2057400" y="1905000"/>
              <a:ext cx="975445" cy="2792210"/>
            </a:xfrm>
            <a:prstGeom prst="rect">
              <a:avLst/>
            </a:prstGeom>
          </p:spPr>
        </p:pic>
      </p:grpSp>
      <p:grpSp>
        <p:nvGrpSpPr>
          <p:cNvPr id="17" name="Group 16">
            <a:extLst>
              <a:ext uri="{FF2B5EF4-FFF2-40B4-BE49-F238E27FC236}">
                <a16:creationId xmlns:a16="http://schemas.microsoft.com/office/drawing/2014/main" id="{4F1C8FAE-3D53-441F-A880-A7445DD72DB7}"/>
              </a:ext>
            </a:extLst>
          </p:cNvPr>
          <p:cNvGrpSpPr/>
          <p:nvPr/>
        </p:nvGrpSpPr>
        <p:grpSpPr>
          <a:xfrm>
            <a:off x="5398410" y="2032895"/>
            <a:ext cx="975445" cy="2792210"/>
            <a:chOff x="2057400" y="1905000"/>
            <a:chExt cx="975445" cy="2792210"/>
          </a:xfrm>
        </p:grpSpPr>
        <p:sp>
          <p:nvSpPr>
            <p:cNvPr id="18" name="Rectangle 17">
              <a:extLst>
                <a:ext uri="{FF2B5EF4-FFF2-40B4-BE49-F238E27FC236}">
                  <a16:creationId xmlns:a16="http://schemas.microsoft.com/office/drawing/2014/main" id="{6F2253BC-039D-4A4D-A1BB-AD7735D06F9A}"/>
                </a:ext>
              </a:extLst>
            </p:cNvPr>
            <p:cNvSpPr/>
            <p:nvPr/>
          </p:nvSpPr>
          <p:spPr bwMode="auto">
            <a:xfrm>
              <a:off x="2076450" y="412025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a:off x="2057400" y="1905000"/>
              <a:ext cx="975445" cy="2792210"/>
            </a:xfrm>
            <a:prstGeom prst="rect">
              <a:avLst/>
            </a:prstGeom>
          </p:spPr>
        </p:pic>
      </p:grpSp>
      <p:sp>
        <p:nvSpPr>
          <p:cNvPr id="20" name="TextBox 19">
            <a:extLst>
              <a:ext uri="{FF2B5EF4-FFF2-40B4-BE49-F238E27FC236}">
                <a16:creationId xmlns:a16="http://schemas.microsoft.com/office/drawing/2014/main" id="{7DE3EBA2-37DA-4209-8388-748DA9C95302}"/>
              </a:ext>
            </a:extLst>
          </p:cNvPr>
          <p:cNvSpPr txBox="1"/>
          <p:nvPr/>
        </p:nvSpPr>
        <p:spPr>
          <a:xfrm>
            <a:off x="17374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10 ml</a:t>
            </a:r>
          </a:p>
        </p:txBody>
      </p:sp>
      <p:sp>
        <p:nvSpPr>
          <p:cNvPr id="21" name="TextBox 20">
            <a:extLst>
              <a:ext uri="{FF2B5EF4-FFF2-40B4-BE49-F238E27FC236}">
                <a16:creationId xmlns:a16="http://schemas.microsoft.com/office/drawing/2014/main" id="{2F649650-3E6E-41BC-AB54-E72C1486EC85}"/>
              </a:ext>
            </a:extLst>
          </p:cNvPr>
          <p:cNvSpPr txBox="1"/>
          <p:nvPr/>
        </p:nvSpPr>
        <p:spPr>
          <a:xfrm>
            <a:off x="506698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3545307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0" name="TextBox 19">
            <a:extLst>
              <a:ext uri="{FF2B5EF4-FFF2-40B4-BE49-F238E27FC236}">
                <a16:creationId xmlns:a16="http://schemas.microsoft.com/office/drawing/2014/main" id="{7DE3EBA2-37DA-4209-8388-748DA9C95302}"/>
              </a:ext>
            </a:extLst>
          </p:cNvPr>
          <p:cNvSpPr txBox="1"/>
          <p:nvPr/>
        </p:nvSpPr>
        <p:spPr>
          <a:xfrm>
            <a:off x="1664755"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5 ml</a:t>
            </a:r>
          </a:p>
        </p:txBody>
      </p:sp>
      <p:sp>
        <p:nvSpPr>
          <p:cNvPr id="21" name="TextBox 20">
            <a:extLst>
              <a:ext uri="{FF2B5EF4-FFF2-40B4-BE49-F238E27FC236}">
                <a16:creationId xmlns:a16="http://schemas.microsoft.com/office/drawing/2014/main" id="{2F649650-3E6E-41BC-AB54-E72C1486EC85}"/>
              </a:ext>
            </a:extLst>
          </p:cNvPr>
          <p:cNvSpPr txBox="1"/>
          <p:nvPr/>
        </p:nvSpPr>
        <p:spPr>
          <a:xfrm>
            <a:off x="536858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 ml</a:t>
            </a:r>
          </a:p>
        </p:txBody>
      </p:sp>
      <p:grpSp>
        <p:nvGrpSpPr>
          <p:cNvPr id="4" name="Group 3">
            <a:extLst>
              <a:ext uri="{FF2B5EF4-FFF2-40B4-BE49-F238E27FC236}">
                <a16:creationId xmlns:a16="http://schemas.microsoft.com/office/drawing/2014/main" id="{CD63A79C-0E0D-460D-8EF6-A2B698A499D2}"/>
              </a:ext>
            </a:extLst>
          </p:cNvPr>
          <p:cNvGrpSpPr/>
          <p:nvPr/>
        </p:nvGrpSpPr>
        <p:grpSpPr>
          <a:xfrm>
            <a:off x="1076328" y="3397745"/>
            <a:ext cx="2792210" cy="975445"/>
            <a:chOff x="1158547" y="2941280"/>
            <a:chExt cx="2792210" cy="975445"/>
          </a:xfrm>
        </p:grpSpPr>
        <p:sp>
          <p:nvSpPr>
            <p:cNvPr id="3" name="Right Triangle 2">
              <a:extLst>
                <a:ext uri="{FF2B5EF4-FFF2-40B4-BE49-F238E27FC236}">
                  <a16:creationId xmlns:a16="http://schemas.microsoft.com/office/drawing/2014/main" id="{C956B758-AB63-40D6-A9AB-F4625B721500}"/>
                </a:ext>
              </a:extLst>
            </p:cNvPr>
            <p:cNvSpPr/>
            <p:nvPr/>
          </p:nvSpPr>
          <p:spPr bwMode="auto">
            <a:xfrm rot="4200000" flipH="1">
              <a:off x="2100421" y="2034868"/>
              <a:ext cx="914400" cy="274320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8" name="Picture 7">
              <a:extLst>
                <a:ext uri="{FF2B5EF4-FFF2-40B4-BE49-F238E27FC236}">
                  <a16:creationId xmlns:a16="http://schemas.microsoft.com/office/drawing/2014/main" id="{7D898A62-D79D-45E3-9EFC-5FDCCA668928}"/>
                </a:ext>
              </a:extLst>
            </p:cNvPr>
            <p:cNvPicPr>
              <a:picLocks noChangeAspect="1"/>
            </p:cNvPicPr>
            <p:nvPr/>
          </p:nvPicPr>
          <p:blipFill>
            <a:blip r:embed="rId3"/>
            <a:stretch>
              <a:fillRect/>
            </a:stretch>
          </p:blipFill>
          <p:spPr>
            <a:xfrm rot="4200000">
              <a:off x="2066929" y="2032898"/>
              <a:ext cx="975445" cy="2792210"/>
            </a:xfrm>
            <a:prstGeom prst="rect">
              <a:avLst/>
            </a:prstGeom>
          </p:spPr>
        </p:pic>
      </p:grpSp>
      <p:grpSp>
        <p:nvGrpSpPr>
          <p:cNvPr id="6" name="Group 5">
            <a:extLst>
              <a:ext uri="{FF2B5EF4-FFF2-40B4-BE49-F238E27FC236}">
                <a16:creationId xmlns:a16="http://schemas.microsoft.com/office/drawing/2014/main" id="{D0C0745B-4FF5-4116-A05D-8BA2AEB6DCAB}"/>
              </a:ext>
            </a:extLst>
          </p:cNvPr>
          <p:cNvGrpSpPr/>
          <p:nvPr/>
        </p:nvGrpSpPr>
        <p:grpSpPr>
          <a:xfrm>
            <a:off x="5485658" y="2032895"/>
            <a:ext cx="1524742" cy="2792210"/>
            <a:chOff x="5403782" y="1475061"/>
            <a:chExt cx="1524742" cy="2792210"/>
          </a:xfrm>
        </p:grpSpPr>
        <p:sp>
          <p:nvSpPr>
            <p:cNvPr id="22" name="Right Triangle 21">
              <a:extLst>
                <a:ext uri="{FF2B5EF4-FFF2-40B4-BE49-F238E27FC236}">
                  <a16:creationId xmlns:a16="http://schemas.microsoft.com/office/drawing/2014/main" id="{46B810DD-01AB-4C4D-9B9E-AB5C89DD4303}"/>
                </a:ext>
              </a:extLst>
            </p:cNvPr>
            <p:cNvSpPr/>
            <p:nvPr/>
          </p:nvSpPr>
          <p:spPr bwMode="auto">
            <a:xfrm rot="1920000" flipH="1">
              <a:off x="5403782" y="3504221"/>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rot="1920000">
              <a:off x="5953079" y="1475061"/>
              <a:ext cx="975445" cy="2792210"/>
            </a:xfrm>
            <a:prstGeom prst="rect">
              <a:avLst/>
            </a:prstGeom>
          </p:spPr>
        </p:pic>
      </p:grpSp>
    </p:spTree>
    <p:extLst>
      <p:ext uri="{BB962C8B-B14F-4D97-AF65-F5344CB8AC3E}">
        <p14:creationId xmlns:p14="http://schemas.microsoft.com/office/powerpoint/2010/main" val="398564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First, a solution that uses addition and subtraction: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Big idea</a:t>
            </a:r>
            <a:r>
              <a:rPr lang="en-US" altLang="en-US" sz="2400" dirty="0">
                <a:latin typeface="Arial" panose="020B0604020202020204" pitchFamily="34" charset="0"/>
                <a:cs typeface="Arial" panose="020B0604020202020204" pitchFamily="34" charset="0"/>
              </a:rPr>
              <a:t>: We use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to temporarily store the information of both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b</a:t>
            </a:r>
            <a:r>
              <a:rPr lang="en-US" altLang="en-US" sz="2400" dirty="0">
                <a:latin typeface="Arial" panose="020B0604020202020204" pitchFamily="34" charset="0"/>
                <a:cs typeface="Arial" panose="020B0604020202020204" pitchFamily="34" charset="0"/>
              </a:rPr>
              <a:t> (in this case, their sum)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1768417562"/>
              </p:ext>
            </p:extLst>
          </p:nvPr>
        </p:nvGraphicFramePr>
        <p:xfrm>
          <a:off x="2514600" y="2057400"/>
          <a:ext cx="411480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914400">
                  <a:extLst>
                    <a:ext uri="{9D8B030D-6E8A-4147-A177-3AD203B41FA5}">
                      <a16:colId xmlns:a16="http://schemas.microsoft.com/office/drawing/2014/main" val="954998551"/>
                    </a:ext>
                  </a:extLst>
                </a:gridCol>
              </a:tblGrid>
              <a:tr h="457200">
                <a:tc>
                  <a:txBody>
                    <a:bodyPr/>
                    <a:lstStyle/>
                    <a:p>
                      <a:pPr algn="ctr"/>
                      <a:r>
                        <a:rPr lang="en-US" sz="2400" dirty="0">
                          <a:latin typeface="Consolas" panose="020B0609020204030204" pitchFamily="49" charset="0"/>
                        </a:rPr>
                        <a:t>Operation</a:t>
                      </a:r>
                    </a:p>
                  </a:txBody>
                  <a:tcPr anchor="ctr"/>
                </a:tc>
                <a:tc>
                  <a:txBody>
                    <a:bodyPr/>
                    <a:lstStyle/>
                    <a:p>
                      <a:pPr algn="ctr"/>
                      <a:r>
                        <a:rPr lang="en-US" sz="2400" dirty="0">
                          <a:latin typeface="Consolas" panose="020B0609020204030204" pitchFamily="49" charset="0"/>
                        </a:rPr>
                        <a:t>a</a:t>
                      </a:r>
                    </a:p>
                  </a:txBody>
                  <a:tcPr anchor="ctr"/>
                </a:tc>
                <a:tc>
                  <a:txBody>
                    <a:bodyPr/>
                    <a:lstStyle/>
                    <a:p>
                      <a:pPr algn="ctr"/>
                      <a:r>
                        <a:rPr lang="en-US" sz="2400" dirty="0">
                          <a:latin typeface="Consolas" panose="020B0609020204030204" pitchFamily="49" charset="0"/>
                        </a:rPr>
                        <a:t>b</a:t>
                      </a:r>
                    </a:p>
                  </a:txBody>
                  <a:tcPr anchor="ct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Tree>
    <p:extLst>
      <p:ext uri="{BB962C8B-B14F-4D97-AF65-F5344CB8AC3E}">
        <p14:creationId xmlns:p14="http://schemas.microsoft.com/office/powerpoint/2010/main" val="29817722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290620"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grpSp>
        <p:nvGrpSpPr>
          <p:cNvPr id="7" name="Group 6">
            <a:extLst>
              <a:ext uri="{FF2B5EF4-FFF2-40B4-BE49-F238E27FC236}">
                <a16:creationId xmlns:a16="http://schemas.microsoft.com/office/drawing/2014/main" id="{9B2536CF-3AD2-41D5-A143-FF1924BA21C9}"/>
              </a:ext>
            </a:extLst>
          </p:cNvPr>
          <p:cNvGrpSpPr/>
          <p:nvPr/>
        </p:nvGrpSpPr>
        <p:grpSpPr>
          <a:xfrm>
            <a:off x="6432874" y="2032895"/>
            <a:ext cx="1524304" cy="2792210"/>
            <a:chOff x="5486096" y="1940768"/>
            <a:chExt cx="1524304" cy="2792210"/>
          </a:xfrm>
        </p:grpSpPr>
        <p:sp>
          <p:nvSpPr>
            <p:cNvPr id="22" name="Right Triangle 21">
              <a:extLst>
                <a:ext uri="{FF2B5EF4-FFF2-40B4-BE49-F238E27FC236}">
                  <a16:creationId xmlns:a16="http://schemas.microsoft.com/office/drawing/2014/main" id="{46B810DD-01AB-4C4D-9B9E-AB5C89DD4303}"/>
                </a:ext>
              </a:extLst>
            </p:cNvPr>
            <p:cNvSpPr/>
            <p:nvPr/>
          </p:nvSpPr>
          <p:spPr bwMode="auto">
            <a:xfrm rot="1920000" flipH="1">
              <a:off x="5774921" y="3503652"/>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Rectangle 15">
              <a:extLst>
                <a:ext uri="{FF2B5EF4-FFF2-40B4-BE49-F238E27FC236}">
                  <a16:creationId xmlns:a16="http://schemas.microsoft.com/office/drawing/2014/main" id="{D10AD13C-9353-4F38-9F5F-09288132DF61}"/>
                </a:ext>
              </a:extLst>
            </p:cNvPr>
            <p:cNvSpPr/>
            <p:nvPr/>
          </p:nvSpPr>
          <p:spPr bwMode="auto">
            <a:xfrm rot="1920000">
              <a:off x="5486096" y="396819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rot="1920000">
              <a:off x="6034955" y="1940768"/>
              <a:ext cx="975445" cy="2792210"/>
            </a:xfrm>
            <a:prstGeom prst="rect">
              <a:avLst/>
            </a:prstGeom>
          </p:spPr>
        </p:pic>
      </p:grpSp>
      <p:sp>
        <p:nvSpPr>
          <p:cNvPr id="18" name="TextBox 17">
            <a:extLst>
              <a:ext uri="{FF2B5EF4-FFF2-40B4-BE49-F238E27FC236}">
                <a16:creationId xmlns:a16="http://schemas.microsoft.com/office/drawing/2014/main" id="{3018D245-9173-4E5A-B7D1-69AF48C4970C}"/>
              </a:ext>
            </a:extLst>
          </p:cNvPr>
          <p:cNvSpPr txBox="1"/>
          <p:nvPr/>
        </p:nvSpPr>
        <p:spPr>
          <a:xfrm>
            <a:off x="3581521"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 ml</a:t>
            </a:r>
          </a:p>
        </p:txBody>
      </p:sp>
      <p:grpSp>
        <p:nvGrpSpPr>
          <p:cNvPr id="26" name="Group 25">
            <a:extLst>
              <a:ext uri="{FF2B5EF4-FFF2-40B4-BE49-F238E27FC236}">
                <a16:creationId xmlns:a16="http://schemas.microsoft.com/office/drawing/2014/main" id="{776111AA-45A5-49C6-A3DA-4834AD298FC7}"/>
              </a:ext>
            </a:extLst>
          </p:cNvPr>
          <p:cNvGrpSpPr/>
          <p:nvPr/>
        </p:nvGrpSpPr>
        <p:grpSpPr>
          <a:xfrm>
            <a:off x="1440624" y="2032895"/>
            <a:ext cx="1639786" cy="2792210"/>
            <a:chOff x="5920511" y="1940768"/>
            <a:chExt cx="1639786" cy="2792210"/>
          </a:xfrm>
        </p:grpSpPr>
        <p:sp>
          <p:nvSpPr>
            <p:cNvPr id="27" name="Right Triangle 26">
              <a:extLst>
                <a:ext uri="{FF2B5EF4-FFF2-40B4-BE49-F238E27FC236}">
                  <a16:creationId xmlns:a16="http://schemas.microsoft.com/office/drawing/2014/main" id="{93772B8B-47E6-4B27-9E9E-FDADC8DD6165}"/>
                </a:ext>
              </a:extLst>
            </p:cNvPr>
            <p:cNvSpPr/>
            <p:nvPr/>
          </p:nvSpPr>
          <p:spPr bwMode="auto">
            <a:xfrm rot="1920000" flipH="1">
              <a:off x="6645897" y="2116306"/>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Rectangle 27">
              <a:extLst>
                <a:ext uri="{FF2B5EF4-FFF2-40B4-BE49-F238E27FC236}">
                  <a16:creationId xmlns:a16="http://schemas.microsoft.com/office/drawing/2014/main" id="{00728206-29CD-41D2-AA9C-E9F70C9D046C}"/>
                </a:ext>
              </a:extLst>
            </p:cNvPr>
            <p:cNvSpPr/>
            <p:nvPr/>
          </p:nvSpPr>
          <p:spPr bwMode="auto">
            <a:xfrm rot="1920000">
              <a:off x="5920511" y="2455160"/>
              <a:ext cx="914400" cy="219456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9" name="Picture 28">
              <a:extLst>
                <a:ext uri="{FF2B5EF4-FFF2-40B4-BE49-F238E27FC236}">
                  <a16:creationId xmlns:a16="http://schemas.microsoft.com/office/drawing/2014/main" id="{57469EB4-6B18-473D-968E-AAAB4843632F}"/>
                </a:ext>
              </a:extLst>
            </p:cNvPr>
            <p:cNvPicPr>
              <a:picLocks noChangeAspect="1"/>
            </p:cNvPicPr>
            <p:nvPr/>
          </p:nvPicPr>
          <p:blipFill>
            <a:blip r:embed="rId3"/>
            <a:stretch>
              <a:fillRect/>
            </a:stretch>
          </p:blipFill>
          <p:spPr>
            <a:xfrm rot="1920000">
              <a:off x="6034955" y="1940768"/>
              <a:ext cx="975445" cy="2792210"/>
            </a:xfrm>
            <a:prstGeom prst="rect">
              <a:avLst/>
            </a:prstGeom>
          </p:spPr>
        </p:pic>
      </p:grpSp>
      <p:sp>
        <p:nvSpPr>
          <p:cNvPr id="30" name="TextBox 29">
            <a:extLst>
              <a:ext uri="{FF2B5EF4-FFF2-40B4-BE49-F238E27FC236}">
                <a16:creationId xmlns:a16="http://schemas.microsoft.com/office/drawing/2014/main" id="{CF1FE276-9222-490E-9F4A-4082233C7B09}"/>
              </a:ext>
            </a:extLst>
          </p:cNvPr>
          <p:cNvSpPr txBox="1"/>
          <p:nvPr/>
        </p:nvSpPr>
        <p:spPr>
          <a:xfrm>
            <a:off x="77243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9 ml</a:t>
            </a:r>
          </a:p>
        </p:txBody>
      </p:sp>
      <p:grpSp>
        <p:nvGrpSpPr>
          <p:cNvPr id="32" name="Group 31">
            <a:extLst>
              <a:ext uri="{FF2B5EF4-FFF2-40B4-BE49-F238E27FC236}">
                <a16:creationId xmlns:a16="http://schemas.microsoft.com/office/drawing/2014/main" id="{5C820292-EF5E-4883-A8DC-E1D5FE01752D}"/>
              </a:ext>
            </a:extLst>
          </p:cNvPr>
          <p:cNvGrpSpPr/>
          <p:nvPr/>
        </p:nvGrpSpPr>
        <p:grpSpPr>
          <a:xfrm>
            <a:off x="3809629" y="2032895"/>
            <a:ext cx="1524742" cy="2792210"/>
            <a:chOff x="5403782" y="1475061"/>
            <a:chExt cx="1524742" cy="2792210"/>
          </a:xfrm>
        </p:grpSpPr>
        <p:sp>
          <p:nvSpPr>
            <p:cNvPr id="33" name="Right Triangle 32">
              <a:extLst>
                <a:ext uri="{FF2B5EF4-FFF2-40B4-BE49-F238E27FC236}">
                  <a16:creationId xmlns:a16="http://schemas.microsoft.com/office/drawing/2014/main" id="{7E00D97D-4269-44C1-9A39-3538AEB4EC28}"/>
                </a:ext>
              </a:extLst>
            </p:cNvPr>
            <p:cNvSpPr/>
            <p:nvPr/>
          </p:nvSpPr>
          <p:spPr bwMode="auto">
            <a:xfrm rot="1920000" flipH="1">
              <a:off x="5403782" y="3504221"/>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4" name="Picture 33">
              <a:extLst>
                <a:ext uri="{FF2B5EF4-FFF2-40B4-BE49-F238E27FC236}">
                  <a16:creationId xmlns:a16="http://schemas.microsoft.com/office/drawing/2014/main" id="{99B144E3-4F1A-403C-AE04-E5B305E50A0A}"/>
                </a:ext>
              </a:extLst>
            </p:cNvPr>
            <p:cNvPicPr>
              <a:picLocks noChangeAspect="1"/>
            </p:cNvPicPr>
            <p:nvPr/>
          </p:nvPicPr>
          <p:blipFill>
            <a:blip r:embed="rId3"/>
            <a:stretch>
              <a:fillRect/>
            </a:stretch>
          </p:blipFill>
          <p:spPr>
            <a:xfrm rot="1920000">
              <a:off x="5953079" y="1475061"/>
              <a:ext cx="975445" cy="2792210"/>
            </a:xfrm>
            <a:prstGeom prst="rect">
              <a:avLst/>
            </a:prstGeom>
          </p:spPr>
        </p:pic>
      </p:grpSp>
      <p:sp>
        <p:nvSpPr>
          <p:cNvPr id="3" name="Arrow: Left 2">
            <a:extLst>
              <a:ext uri="{FF2B5EF4-FFF2-40B4-BE49-F238E27FC236}">
                <a16:creationId xmlns:a16="http://schemas.microsoft.com/office/drawing/2014/main" id="{6AA9F840-A4D6-4803-9349-FF0DCD9C8456}"/>
              </a:ext>
            </a:extLst>
          </p:cNvPr>
          <p:cNvSpPr/>
          <p:nvPr/>
        </p:nvSpPr>
        <p:spPr bwMode="auto">
          <a:xfrm>
            <a:off x="3161727" y="320040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Arrow: Left 30">
            <a:extLst>
              <a:ext uri="{FF2B5EF4-FFF2-40B4-BE49-F238E27FC236}">
                <a16:creationId xmlns:a16="http://schemas.microsoft.com/office/drawing/2014/main" id="{3CDA30DD-234E-48B8-BAC4-490C63B09F64}"/>
              </a:ext>
            </a:extLst>
          </p:cNvPr>
          <p:cNvSpPr/>
          <p:nvPr/>
        </p:nvSpPr>
        <p:spPr bwMode="auto">
          <a:xfrm rot="10800000">
            <a:off x="5715000" y="320040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999478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TextBox 29">
            <a:extLst>
              <a:ext uri="{FF2B5EF4-FFF2-40B4-BE49-F238E27FC236}">
                <a16:creationId xmlns:a16="http://schemas.microsoft.com/office/drawing/2014/main" id="{CF1FE276-9222-490E-9F4A-4082233C7B09}"/>
              </a:ext>
            </a:extLst>
          </p:cNvPr>
          <p:cNvSpPr txBox="1"/>
          <p:nvPr/>
        </p:nvSpPr>
        <p:spPr>
          <a:xfrm>
            <a:off x="86781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grpSp>
        <p:nvGrpSpPr>
          <p:cNvPr id="31" name="Group 30">
            <a:extLst>
              <a:ext uri="{FF2B5EF4-FFF2-40B4-BE49-F238E27FC236}">
                <a16:creationId xmlns:a16="http://schemas.microsoft.com/office/drawing/2014/main" id="{C77BA334-0464-4E04-9947-D4673112D0D8}"/>
              </a:ext>
            </a:extLst>
          </p:cNvPr>
          <p:cNvGrpSpPr/>
          <p:nvPr/>
        </p:nvGrpSpPr>
        <p:grpSpPr>
          <a:xfrm>
            <a:off x="1199241" y="2032895"/>
            <a:ext cx="975445" cy="2792210"/>
            <a:chOff x="2057400" y="1905000"/>
            <a:chExt cx="975445" cy="2792210"/>
          </a:xfrm>
        </p:grpSpPr>
        <p:sp>
          <p:nvSpPr>
            <p:cNvPr id="32" name="Rectangle 31">
              <a:extLst>
                <a:ext uri="{FF2B5EF4-FFF2-40B4-BE49-F238E27FC236}">
                  <a16:creationId xmlns:a16="http://schemas.microsoft.com/office/drawing/2014/main" id="{93CED5E2-141D-498A-B7F3-C453C9EF3B5E}"/>
                </a:ext>
              </a:extLst>
            </p:cNvPr>
            <p:cNvSpPr/>
            <p:nvPr/>
          </p:nvSpPr>
          <p:spPr bwMode="auto">
            <a:xfrm>
              <a:off x="2076450" y="412025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3" name="Picture 32">
              <a:extLst>
                <a:ext uri="{FF2B5EF4-FFF2-40B4-BE49-F238E27FC236}">
                  <a16:creationId xmlns:a16="http://schemas.microsoft.com/office/drawing/2014/main" id="{AD4E358E-9542-4856-9C35-DD88E16F0A5A}"/>
                </a:ext>
              </a:extLst>
            </p:cNvPr>
            <p:cNvPicPr>
              <a:picLocks noChangeAspect="1"/>
            </p:cNvPicPr>
            <p:nvPr/>
          </p:nvPicPr>
          <p:blipFill>
            <a:blip r:embed="rId3"/>
            <a:stretch>
              <a:fillRect/>
            </a:stretch>
          </p:blipFill>
          <p:spPr>
            <a:xfrm>
              <a:off x="2057400" y="1905000"/>
              <a:ext cx="975445" cy="2792210"/>
            </a:xfrm>
            <a:prstGeom prst="rect">
              <a:avLst/>
            </a:prstGeom>
          </p:spPr>
        </p:pic>
      </p:grpSp>
      <p:grpSp>
        <p:nvGrpSpPr>
          <p:cNvPr id="16" name="Group 15">
            <a:extLst>
              <a:ext uri="{FF2B5EF4-FFF2-40B4-BE49-F238E27FC236}">
                <a16:creationId xmlns:a16="http://schemas.microsoft.com/office/drawing/2014/main" id="{41AF2990-95E3-459B-8200-7EED22397ABA}"/>
              </a:ext>
            </a:extLst>
          </p:cNvPr>
          <p:cNvGrpSpPr/>
          <p:nvPr/>
        </p:nvGrpSpPr>
        <p:grpSpPr>
          <a:xfrm>
            <a:off x="3200400" y="3061026"/>
            <a:ext cx="2792210" cy="1461442"/>
            <a:chOff x="5044697" y="2383443"/>
            <a:chExt cx="2792210" cy="1461442"/>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005802" flipH="1">
              <a:off x="5361084" y="2839045"/>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000000">
              <a:off x="5953079" y="1475061"/>
              <a:ext cx="975445" cy="2792210"/>
            </a:xfrm>
            <a:prstGeom prst="rect">
              <a:avLst/>
            </a:prstGeom>
          </p:spPr>
        </p:pic>
      </p:grpSp>
      <p:sp>
        <p:nvSpPr>
          <p:cNvPr id="4" name="Arrow: Curved Down 3">
            <a:extLst>
              <a:ext uri="{FF2B5EF4-FFF2-40B4-BE49-F238E27FC236}">
                <a16:creationId xmlns:a16="http://schemas.microsoft.com/office/drawing/2014/main" id="{099E1599-4878-4B63-9D1B-DBDC15FD50F1}"/>
              </a:ext>
            </a:extLst>
          </p:cNvPr>
          <p:cNvSpPr/>
          <p:nvPr/>
        </p:nvSpPr>
        <p:spPr bwMode="auto">
          <a:xfrm rot="1899498">
            <a:off x="2584109" y="2027195"/>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76432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643679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569577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86781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8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3200400" y="3061026"/>
            <a:ext cx="2792210" cy="1461442"/>
            <a:chOff x="5044697" y="2383443"/>
            <a:chExt cx="2792210" cy="1461442"/>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005802" flipH="1">
              <a:off x="5361084" y="2839045"/>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000000">
              <a:off x="5953079" y="1475061"/>
              <a:ext cx="975445" cy="2792210"/>
            </a:xfrm>
            <a:prstGeom prst="rect">
              <a:avLst/>
            </a:prstGeom>
          </p:spPr>
        </p:pic>
      </p:grpSp>
      <p:grpSp>
        <p:nvGrpSpPr>
          <p:cNvPr id="3" name="Group 2">
            <a:extLst>
              <a:ext uri="{FF2B5EF4-FFF2-40B4-BE49-F238E27FC236}">
                <a16:creationId xmlns:a16="http://schemas.microsoft.com/office/drawing/2014/main" id="{1B0CB79D-A826-423D-889B-F03ABD29F322}"/>
              </a:ext>
            </a:extLst>
          </p:cNvPr>
          <p:cNvGrpSpPr/>
          <p:nvPr/>
        </p:nvGrpSpPr>
        <p:grpSpPr>
          <a:xfrm>
            <a:off x="5943600" y="2946787"/>
            <a:ext cx="2792210" cy="1629565"/>
            <a:chOff x="5943600" y="2946787"/>
            <a:chExt cx="2792210" cy="1629565"/>
          </a:xfrm>
        </p:grpSpPr>
        <p:sp>
          <p:nvSpPr>
            <p:cNvPr id="22" name="Right Triangle 21">
              <a:extLst>
                <a:ext uri="{FF2B5EF4-FFF2-40B4-BE49-F238E27FC236}">
                  <a16:creationId xmlns:a16="http://schemas.microsoft.com/office/drawing/2014/main" id="{4EEFCD9E-38D4-402D-B981-4FC84C9CE452}"/>
                </a:ext>
              </a:extLst>
            </p:cNvPr>
            <p:cNvSpPr/>
            <p:nvPr/>
          </p:nvSpPr>
          <p:spPr bwMode="auto">
            <a:xfrm rot="3005802" flipH="1">
              <a:off x="6677252" y="3045533"/>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Rectangle 23">
              <a:extLst>
                <a:ext uri="{FF2B5EF4-FFF2-40B4-BE49-F238E27FC236}">
                  <a16:creationId xmlns:a16="http://schemas.microsoft.com/office/drawing/2014/main" id="{58B29FB7-8675-4EE1-9EF9-B7E82A1A21E5}"/>
                </a:ext>
              </a:extLst>
            </p:cNvPr>
            <p:cNvSpPr/>
            <p:nvPr/>
          </p:nvSpPr>
          <p:spPr bwMode="auto">
            <a:xfrm rot="3000000">
              <a:off x="6049842" y="3844832"/>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3" name="Picture 22">
              <a:extLst>
                <a:ext uri="{FF2B5EF4-FFF2-40B4-BE49-F238E27FC236}">
                  <a16:creationId xmlns:a16="http://schemas.microsoft.com/office/drawing/2014/main" id="{46F692C3-4462-490C-B549-3E072C9EAF25}"/>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5029200" y="402336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76432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grpSp>
        <p:nvGrpSpPr>
          <p:cNvPr id="26" name="Group 25">
            <a:extLst>
              <a:ext uri="{FF2B5EF4-FFF2-40B4-BE49-F238E27FC236}">
                <a16:creationId xmlns:a16="http://schemas.microsoft.com/office/drawing/2014/main" id="{FA459287-0A76-44C6-81E9-9E59151DB732}"/>
              </a:ext>
            </a:extLst>
          </p:cNvPr>
          <p:cNvGrpSpPr/>
          <p:nvPr/>
        </p:nvGrpSpPr>
        <p:grpSpPr>
          <a:xfrm>
            <a:off x="475809" y="2566947"/>
            <a:ext cx="2792210" cy="1793097"/>
            <a:chOff x="5943600" y="2432059"/>
            <a:chExt cx="2792210" cy="1793097"/>
          </a:xfrm>
        </p:grpSpPr>
        <p:sp>
          <p:nvSpPr>
            <p:cNvPr id="28" name="Right Triangle 27">
              <a:extLst>
                <a:ext uri="{FF2B5EF4-FFF2-40B4-BE49-F238E27FC236}">
                  <a16:creationId xmlns:a16="http://schemas.microsoft.com/office/drawing/2014/main" id="{F79F7915-5CE6-4CFC-BBC3-3CEC99FF4CB2}"/>
                </a:ext>
              </a:extLst>
            </p:cNvPr>
            <p:cNvSpPr/>
            <p:nvPr/>
          </p:nvSpPr>
          <p:spPr bwMode="auto">
            <a:xfrm rot="3005802" flipH="1">
              <a:off x="7519451" y="2340619"/>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Rectangle 28">
              <a:extLst>
                <a:ext uri="{FF2B5EF4-FFF2-40B4-BE49-F238E27FC236}">
                  <a16:creationId xmlns:a16="http://schemas.microsoft.com/office/drawing/2014/main" id="{EEE5AF76-A3C9-4822-8940-5CFAB730E9C9}"/>
                </a:ext>
              </a:extLst>
            </p:cNvPr>
            <p:cNvSpPr/>
            <p:nvPr/>
          </p:nvSpPr>
          <p:spPr bwMode="auto">
            <a:xfrm rot="3000000">
              <a:off x="6470295" y="2944996"/>
              <a:ext cx="914400" cy="164592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4" name="Picture 33">
              <a:extLst>
                <a:ext uri="{FF2B5EF4-FFF2-40B4-BE49-F238E27FC236}">
                  <a16:creationId xmlns:a16="http://schemas.microsoft.com/office/drawing/2014/main" id="{E4D919EB-E66D-468B-B741-6C29C52B8ED2}"/>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31" name="Arrow: Left 30">
            <a:extLst>
              <a:ext uri="{FF2B5EF4-FFF2-40B4-BE49-F238E27FC236}">
                <a16:creationId xmlns:a16="http://schemas.microsoft.com/office/drawing/2014/main" id="{98AA84B6-855A-41C8-B6F9-A1560C4109FB}"/>
              </a:ext>
            </a:extLst>
          </p:cNvPr>
          <p:cNvSpPr/>
          <p:nvPr/>
        </p:nvSpPr>
        <p:spPr bwMode="auto">
          <a:xfrm>
            <a:off x="2194560" y="402336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73202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5380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6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599208"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2770390" y="3345346"/>
            <a:ext cx="2792210" cy="1037523"/>
            <a:chOff x="5044697" y="2383443"/>
            <a:chExt cx="2792210" cy="1037523"/>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960000" flipH="1">
              <a:off x="5749527" y="1866486"/>
              <a:ext cx="914400" cy="219456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960000">
              <a:off x="5953079" y="1475061"/>
              <a:ext cx="975445" cy="2792210"/>
            </a:xfrm>
            <a:prstGeom prst="rect">
              <a:avLst/>
            </a:prstGeom>
          </p:spPr>
        </p:pic>
      </p:grpSp>
      <p:grpSp>
        <p:nvGrpSpPr>
          <p:cNvPr id="3" name="Group 2">
            <a:extLst>
              <a:ext uri="{FF2B5EF4-FFF2-40B4-BE49-F238E27FC236}">
                <a16:creationId xmlns:a16="http://schemas.microsoft.com/office/drawing/2014/main" id="{1B0CB79D-A826-423D-889B-F03ABD29F322}"/>
              </a:ext>
            </a:extLst>
          </p:cNvPr>
          <p:cNvGrpSpPr/>
          <p:nvPr/>
        </p:nvGrpSpPr>
        <p:grpSpPr>
          <a:xfrm>
            <a:off x="381000" y="3032802"/>
            <a:ext cx="2792210" cy="1629565"/>
            <a:chOff x="5943600" y="2946787"/>
            <a:chExt cx="2792210" cy="1629565"/>
          </a:xfrm>
        </p:grpSpPr>
        <p:sp>
          <p:nvSpPr>
            <p:cNvPr id="22" name="Right Triangle 21">
              <a:extLst>
                <a:ext uri="{FF2B5EF4-FFF2-40B4-BE49-F238E27FC236}">
                  <a16:creationId xmlns:a16="http://schemas.microsoft.com/office/drawing/2014/main" id="{4EEFCD9E-38D4-402D-B981-4FC84C9CE452}"/>
                </a:ext>
              </a:extLst>
            </p:cNvPr>
            <p:cNvSpPr/>
            <p:nvPr/>
          </p:nvSpPr>
          <p:spPr bwMode="auto">
            <a:xfrm rot="3005802" flipH="1">
              <a:off x="6677252" y="3045533"/>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Rectangle 23">
              <a:extLst>
                <a:ext uri="{FF2B5EF4-FFF2-40B4-BE49-F238E27FC236}">
                  <a16:creationId xmlns:a16="http://schemas.microsoft.com/office/drawing/2014/main" id="{58B29FB7-8675-4EE1-9EF9-B7E82A1A21E5}"/>
                </a:ext>
              </a:extLst>
            </p:cNvPr>
            <p:cNvSpPr/>
            <p:nvPr/>
          </p:nvSpPr>
          <p:spPr bwMode="auto">
            <a:xfrm rot="3000000">
              <a:off x="6049842" y="3844832"/>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3" name="Picture 22">
              <a:extLst>
                <a:ext uri="{FF2B5EF4-FFF2-40B4-BE49-F238E27FC236}">
                  <a16:creationId xmlns:a16="http://schemas.microsoft.com/office/drawing/2014/main" id="{46F692C3-4462-490C-B549-3E072C9EAF25}"/>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4908755" y="4274533"/>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3376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sp>
        <p:nvSpPr>
          <p:cNvPr id="32" name="Arrow: Curved Down 31">
            <a:extLst>
              <a:ext uri="{FF2B5EF4-FFF2-40B4-BE49-F238E27FC236}">
                <a16:creationId xmlns:a16="http://schemas.microsoft.com/office/drawing/2014/main" id="{BFCF7C99-C843-4CF1-A1A8-E857AA7F9611}"/>
              </a:ext>
            </a:extLst>
          </p:cNvPr>
          <p:cNvSpPr/>
          <p:nvPr/>
        </p:nvSpPr>
        <p:spPr bwMode="auto">
          <a:xfrm rot="1300330">
            <a:off x="3041309" y="2048923"/>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23E51695-FBBC-4F51-8723-B0D0DAD70F91}"/>
              </a:ext>
            </a:extLst>
          </p:cNvPr>
          <p:cNvGrpSpPr/>
          <p:nvPr/>
        </p:nvGrpSpPr>
        <p:grpSpPr>
          <a:xfrm>
            <a:off x="5867400" y="3289375"/>
            <a:ext cx="2792210" cy="1472183"/>
            <a:chOff x="6536413" y="3289375"/>
            <a:chExt cx="2792210" cy="1472183"/>
          </a:xfrm>
        </p:grpSpPr>
        <p:sp>
          <p:nvSpPr>
            <p:cNvPr id="35" name="Right Triangle 34">
              <a:extLst>
                <a:ext uri="{FF2B5EF4-FFF2-40B4-BE49-F238E27FC236}">
                  <a16:creationId xmlns:a16="http://schemas.microsoft.com/office/drawing/2014/main" id="{9E607E6C-9AF6-42D5-BC9D-7483C81251A4}"/>
                </a:ext>
              </a:extLst>
            </p:cNvPr>
            <p:cNvSpPr/>
            <p:nvPr/>
          </p:nvSpPr>
          <p:spPr bwMode="auto">
            <a:xfrm rot="3960000" flipH="1">
              <a:off x="7741671" y="2649295"/>
              <a:ext cx="914400" cy="219456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Rectangle 36">
              <a:extLst>
                <a:ext uri="{FF2B5EF4-FFF2-40B4-BE49-F238E27FC236}">
                  <a16:creationId xmlns:a16="http://schemas.microsoft.com/office/drawing/2014/main" id="{3FD62067-D072-4DAA-A901-4BC3EF7B65AA}"/>
                </a:ext>
              </a:extLst>
            </p:cNvPr>
            <p:cNvSpPr/>
            <p:nvPr/>
          </p:nvSpPr>
          <p:spPr bwMode="auto">
            <a:xfrm rot="3960000">
              <a:off x="6489510" y="4030038"/>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6" name="Picture 35">
              <a:extLst>
                <a:ext uri="{FF2B5EF4-FFF2-40B4-BE49-F238E27FC236}">
                  <a16:creationId xmlns:a16="http://schemas.microsoft.com/office/drawing/2014/main" id="{3839C07E-F85A-4ABD-A360-1A6B0A531940}"/>
                </a:ext>
              </a:extLst>
            </p:cNvPr>
            <p:cNvPicPr>
              <a:picLocks noChangeAspect="1"/>
            </p:cNvPicPr>
            <p:nvPr/>
          </p:nvPicPr>
          <p:blipFill>
            <a:blip r:embed="rId3"/>
            <a:stretch>
              <a:fillRect/>
            </a:stretch>
          </p:blipFill>
          <p:spPr>
            <a:xfrm rot="3960000">
              <a:off x="7444795" y="2481229"/>
              <a:ext cx="975445" cy="2792210"/>
            </a:xfrm>
            <a:prstGeom prst="rect">
              <a:avLst/>
            </a:prstGeom>
          </p:spPr>
        </p:pic>
      </p:grpSp>
    </p:spTree>
    <p:extLst>
      <p:ext uri="{BB962C8B-B14F-4D97-AF65-F5344CB8AC3E}">
        <p14:creationId xmlns:p14="http://schemas.microsoft.com/office/powerpoint/2010/main" val="2226910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5380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7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457200"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2770390" y="3345346"/>
            <a:ext cx="2792210" cy="1191749"/>
            <a:chOff x="5044697" y="2383443"/>
            <a:chExt cx="2792210" cy="1191749"/>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600000" flipH="1">
              <a:off x="5524002" y="2295032"/>
              <a:ext cx="914400" cy="164592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600000">
              <a:off x="5953079" y="1475061"/>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4754880" y="4274533"/>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3376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sp>
        <p:nvSpPr>
          <p:cNvPr id="32" name="Arrow: Curved Down 31">
            <a:extLst>
              <a:ext uri="{FF2B5EF4-FFF2-40B4-BE49-F238E27FC236}">
                <a16:creationId xmlns:a16="http://schemas.microsoft.com/office/drawing/2014/main" id="{BFCF7C99-C843-4CF1-A1A8-E857AA7F9611}"/>
              </a:ext>
            </a:extLst>
          </p:cNvPr>
          <p:cNvSpPr/>
          <p:nvPr/>
        </p:nvSpPr>
        <p:spPr bwMode="auto">
          <a:xfrm rot="1936365">
            <a:off x="2741827" y="1835455"/>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38" name="Group 37">
            <a:extLst>
              <a:ext uri="{FF2B5EF4-FFF2-40B4-BE49-F238E27FC236}">
                <a16:creationId xmlns:a16="http://schemas.microsoft.com/office/drawing/2014/main" id="{9BDD316F-C8E2-4C75-A6B7-788B25008F28}"/>
              </a:ext>
            </a:extLst>
          </p:cNvPr>
          <p:cNvGrpSpPr/>
          <p:nvPr/>
        </p:nvGrpSpPr>
        <p:grpSpPr>
          <a:xfrm>
            <a:off x="609600" y="2032895"/>
            <a:ext cx="1524304" cy="2792210"/>
            <a:chOff x="5486096" y="1940768"/>
            <a:chExt cx="1524304" cy="2792210"/>
          </a:xfrm>
        </p:grpSpPr>
        <p:sp>
          <p:nvSpPr>
            <p:cNvPr id="39" name="Right Triangle 38">
              <a:extLst>
                <a:ext uri="{FF2B5EF4-FFF2-40B4-BE49-F238E27FC236}">
                  <a16:creationId xmlns:a16="http://schemas.microsoft.com/office/drawing/2014/main" id="{619D8083-1876-4C01-8E2B-910615081016}"/>
                </a:ext>
              </a:extLst>
            </p:cNvPr>
            <p:cNvSpPr/>
            <p:nvPr/>
          </p:nvSpPr>
          <p:spPr bwMode="auto">
            <a:xfrm rot="1920000" flipH="1">
              <a:off x="5774921" y="3503652"/>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Rectangle 39">
              <a:extLst>
                <a:ext uri="{FF2B5EF4-FFF2-40B4-BE49-F238E27FC236}">
                  <a16:creationId xmlns:a16="http://schemas.microsoft.com/office/drawing/2014/main" id="{B2B1944C-D0E5-45BC-958D-7EAE2A7CB050}"/>
                </a:ext>
              </a:extLst>
            </p:cNvPr>
            <p:cNvSpPr/>
            <p:nvPr/>
          </p:nvSpPr>
          <p:spPr bwMode="auto">
            <a:xfrm rot="1920000">
              <a:off x="5486096" y="396819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1" name="Picture 40">
              <a:extLst>
                <a:ext uri="{FF2B5EF4-FFF2-40B4-BE49-F238E27FC236}">
                  <a16:creationId xmlns:a16="http://schemas.microsoft.com/office/drawing/2014/main" id="{BCC2B8AB-DFAE-4032-B0E3-006D43E93866}"/>
                </a:ext>
              </a:extLst>
            </p:cNvPr>
            <p:cNvPicPr>
              <a:picLocks noChangeAspect="1"/>
            </p:cNvPicPr>
            <p:nvPr/>
          </p:nvPicPr>
          <p:blipFill>
            <a:blip r:embed="rId3"/>
            <a:stretch>
              <a:fillRect/>
            </a:stretch>
          </p:blipFill>
          <p:spPr>
            <a:xfrm rot="1920000">
              <a:off x="6034955" y="1940768"/>
              <a:ext cx="975445" cy="2792210"/>
            </a:xfrm>
            <a:prstGeom prst="rect">
              <a:avLst/>
            </a:prstGeom>
          </p:spPr>
        </p:pic>
      </p:grpSp>
      <p:grpSp>
        <p:nvGrpSpPr>
          <p:cNvPr id="5" name="Group 4">
            <a:extLst>
              <a:ext uri="{FF2B5EF4-FFF2-40B4-BE49-F238E27FC236}">
                <a16:creationId xmlns:a16="http://schemas.microsoft.com/office/drawing/2014/main" id="{CEEF10F7-F303-4F72-BFA1-AC3080DBA6C2}"/>
              </a:ext>
            </a:extLst>
          </p:cNvPr>
          <p:cNvGrpSpPr/>
          <p:nvPr/>
        </p:nvGrpSpPr>
        <p:grpSpPr>
          <a:xfrm>
            <a:off x="5791200" y="3194667"/>
            <a:ext cx="2792210" cy="1600032"/>
            <a:chOff x="5601155" y="3194667"/>
            <a:chExt cx="2792210" cy="1600032"/>
          </a:xfrm>
        </p:grpSpPr>
        <p:sp>
          <p:nvSpPr>
            <p:cNvPr id="44" name="Right Triangle 43">
              <a:extLst>
                <a:ext uri="{FF2B5EF4-FFF2-40B4-BE49-F238E27FC236}">
                  <a16:creationId xmlns:a16="http://schemas.microsoft.com/office/drawing/2014/main" id="{7277360C-D59F-4C15-8946-1BC97E706CCA}"/>
                </a:ext>
              </a:extLst>
            </p:cNvPr>
            <p:cNvSpPr/>
            <p:nvPr/>
          </p:nvSpPr>
          <p:spPr bwMode="auto">
            <a:xfrm rot="3600000" flipH="1">
              <a:off x="7026142" y="2828907"/>
              <a:ext cx="914400" cy="164592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Rectangle 41">
              <a:extLst>
                <a:ext uri="{FF2B5EF4-FFF2-40B4-BE49-F238E27FC236}">
                  <a16:creationId xmlns:a16="http://schemas.microsoft.com/office/drawing/2014/main" id="{B93526A1-25C1-4634-B9F5-7EDF7E905D83}"/>
                </a:ext>
              </a:extLst>
            </p:cNvPr>
            <p:cNvSpPr/>
            <p:nvPr/>
          </p:nvSpPr>
          <p:spPr bwMode="auto">
            <a:xfrm rot="3600000">
              <a:off x="5839939" y="3788859"/>
              <a:ext cx="914400" cy="109728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5" name="Picture 44">
              <a:extLst>
                <a:ext uri="{FF2B5EF4-FFF2-40B4-BE49-F238E27FC236}">
                  <a16:creationId xmlns:a16="http://schemas.microsoft.com/office/drawing/2014/main" id="{751D5602-5139-4F53-9503-F171BD3C5B79}"/>
                </a:ext>
              </a:extLst>
            </p:cNvPr>
            <p:cNvPicPr>
              <a:picLocks noChangeAspect="1"/>
            </p:cNvPicPr>
            <p:nvPr/>
          </p:nvPicPr>
          <p:blipFill>
            <a:blip r:embed="rId3"/>
            <a:stretch>
              <a:fillRect/>
            </a:stretch>
          </p:blipFill>
          <p:spPr>
            <a:xfrm rot="3600000">
              <a:off x="6509537" y="2548508"/>
              <a:ext cx="975445" cy="2792210"/>
            </a:xfrm>
            <a:prstGeom prst="rect">
              <a:avLst/>
            </a:prstGeom>
          </p:spPr>
        </p:pic>
      </p:grpSp>
    </p:spTree>
    <p:extLst>
      <p:ext uri="{BB962C8B-B14F-4D97-AF65-F5344CB8AC3E}">
        <p14:creationId xmlns:p14="http://schemas.microsoft.com/office/powerpoint/2010/main" val="1034320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A hallway contains 100 closed lockers</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pass: toggle every locker, which opens them all</a:t>
                </a:r>
              </a:p>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pass: toggle every second locker, which closes every even locker</a:t>
                </a:r>
              </a:p>
              <a:p>
                <a:r>
                  <a:rPr lang="en-US" altLang="en-US" sz="2400" dirty="0">
                    <a:latin typeface="Arial" panose="020B0604020202020204" pitchFamily="34" charset="0"/>
                    <a:cs typeface="Arial" panose="020B0604020202020204" pitchFamily="34" charset="0"/>
                  </a:rPr>
                  <a:t>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pass: toggle every third locker…</a:t>
                </a:r>
              </a:p>
              <a:p>
                <a:r>
                  <a:rPr lang="en-US" altLang="en-US" sz="2400" dirty="0">
                    <a:latin typeface="Arial" panose="020B0604020202020204" pitchFamily="34" charset="0"/>
                    <a:cs typeface="Arial" panose="020B0604020202020204" pitchFamily="34" charset="0"/>
                  </a:rPr>
                  <a:t>Repeat this process 100 times, such that on the 100</a:t>
                </a:r>
                <a:r>
                  <a:rPr lang="en-US" altLang="en-US" sz="2400"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pass, you toggle only the 100</a:t>
                </a:r>
                <a:r>
                  <a:rPr lang="en-US" altLang="en-US" sz="2400"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locker</a:t>
                </a:r>
              </a:p>
              <a:p>
                <a:r>
                  <a:rPr lang="en-US" altLang="en-US" sz="2400" b="1" dirty="0">
                    <a:latin typeface="Arial" panose="020B0604020202020204" pitchFamily="34" charset="0"/>
                    <a:cs typeface="Arial" panose="020B0604020202020204" pitchFamily="34" charset="0"/>
                  </a:rPr>
                  <a:t>When you are done, how many lockers are open? Stretch goal: Find a general solution for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lockers.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722229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𝑖</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locker will be toggled once for every factor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𝑖</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ex: 12 has factors 1, 2, 3, 4, 6, and 12, so will be toggled 6 times</a:t>
                </a:r>
              </a:p>
              <a:p>
                <a:r>
                  <a:rPr lang="en-US" altLang="en-US" sz="2400" dirty="0">
                    <a:latin typeface="Arial" panose="020B0604020202020204" pitchFamily="34" charset="0"/>
                    <a:cs typeface="Arial" panose="020B0604020202020204" pitchFamily="34" charset="0"/>
                  </a:rPr>
                  <a:t>Each factor has a corresponding factor that, when multiplied together, produces the product</a:t>
                </a:r>
              </a:p>
              <a:p>
                <a:pPr lvl="1"/>
                <a:r>
                  <a:rPr lang="en-US" altLang="en-US" sz="2400" dirty="0">
                    <a:latin typeface="Arial" panose="020B0604020202020204" pitchFamily="34" charset="0"/>
                    <a:cs typeface="Arial" panose="020B0604020202020204" pitchFamily="34" charset="0"/>
                  </a:rPr>
                  <a:t>ex: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1∗12, 2∗6, 3∗4</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Thus, numbers usually have an even number of factors</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506793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 exception is square numbers (numbers of the form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𝑛</m:t>
                        </m:r>
                      </m:e>
                      <m:sup>
                        <m:r>
                          <a:rPr lang="en-US" altLang="en-US" sz="2400" b="0" i="1" smtClean="0">
                            <a:latin typeface="Cambria Math" panose="02040503050406030204" pitchFamily="18" charset="0"/>
                            <a:cs typeface="Arial" panose="020B0604020202020204" pitchFamily="34" charset="0"/>
                          </a:rPr>
                          <m:t>2</m:t>
                        </m:r>
                      </m:sup>
                    </m:sSup>
                  </m:oMath>
                </a14:m>
                <a:r>
                  <a:rPr lang="en-US" altLang="en-US" sz="2400" dirty="0">
                    <a:latin typeface="Arial" panose="020B0604020202020204" pitchFamily="34" charset="0"/>
                    <a:cs typeface="Arial" panose="020B0604020202020204" pitchFamily="34" charset="0"/>
                  </a:rPr>
                  <a:t>, such as 1, 4, 9, 16…)</a:t>
                </a:r>
              </a:p>
              <a:p>
                <a:pPr lvl="1"/>
                <a:r>
                  <a:rPr lang="en-US" altLang="en-US" sz="2400" dirty="0">
                    <a:latin typeface="Arial" panose="020B0604020202020204" pitchFamily="34" charset="0"/>
                    <a:cs typeface="Arial" panose="020B0604020202020204" pitchFamily="34" charset="0"/>
                  </a:rPr>
                  <a:t>One factor is multiplied by itself to produce the product, so there is an odd number of factors</a:t>
                </a:r>
              </a:p>
              <a:p>
                <a:pPr lvl="1"/>
                <a:r>
                  <a:rPr lang="en-US" altLang="en-US" sz="2400" dirty="0">
                    <a:latin typeface="Arial" panose="020B0604020202020204" pitchFamily="34" charset="0"/>
                    <a:cs typeface="Arial" panose="020B0604020202020204" pitchFamily="34" charset="0"/>
                  </a:rPr>
                  <a:t>ex: 16 has five factors: 1, 2, </a:t>
                </a:r>
                <a:r>
                  <a:rPr lang="en-US" altLang="en-US" sz="2400" b="1" dirty="0">
                    <a:latin typeface="Arial" panose="020B0604020202020204" pitchFamily="34" charset="0"/>
                    <a:cs typeface="Arial" panose="020B0604020202020204" pitchFamily="34" charset="0"/>
                  </a:rPr>
                  <a:t>4</a:t>
                </a:r>
                <a:r>
                  <a:rPr lang="en-US" altLang="en-US" sz="2400" dirty="0">
                    <a:latin typeface="Arial" panose="020B0604020202020204" pitchFamily="34" charset="0"/>
                    <a:cs typeface="Arial" panose="020B0604020202020204" pitchFamily="34" charset="0"/>
                  </a:rPr>
                  <a:t>, 8, 16</a:t>
                </a:r>
              </a:p>
              <a:p>
                <a:r>
                  <a:rPr lang="en-US" altLang="en-US" sz="2400" dirty="0">
                    <a:latin typeface="Arial" panose="020B0604020202020204" pitchFamily="34" charset="0"/>
                    <a:cs typeface="Arial" panose="020B0604020202020204" pitchFamily="34" charset="0"/>
                  </a:rPr>
                  <a:t>Conclusion: </a:t>
                </a:r>
              </a:p>
              <a:p>
                <a:pPr lvl="1"/>
                <a:r>
                  <a:rPr lang="en-US" altLang="en-US" sz="2400" dirty="0">
                    <a:latin typeface="Arial" panose="020B0604020202020204" pitchFamily="34" charset="0"/>
                    <a:cs typeface="Arial" panose="020B0604020202020204" pitchFamily="34" charset="0"/>
                  </a:rPr>
                  <a:t>square-numbered lockers are toggled an odd number of times, so end up open</a:t>
                </a:r>
              </a:p>
              <a:p>
                <a:pPr lvl="1"/>
                <a:r>
                  <a:rPr lang="en-US" altLang="en-US" sz="2400" dirty="0">
                    <a:latin typeface="Arial" panose="020B0604020202020204" pitchFamily="34" charset="0"/>
                    <a:cs typeface="Arial" panose="020B0604020202020204" pitchFamily="34" charset="0"/>
                  </a:rPr>
                  <a:t>All other lockers toggle an even number of times, so end up closed</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r="-1938" b="-510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60733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With 100 lockers, we have 10 square numbers</a:t>
                </a: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1, 4, 9, 16, 25, 36, 49, 64, 81, 100</m:t>
                      </m:r>
                    </m:oMath>
                  </m:oMathPara>
                </a14:m>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So 10 lockers are open by the end</a:t>
                </a:r>
              </a:p>
              <a:p>
                <a:r>
                  <a:rPr lang="en-US" altLang="en-US" sz="2400" dirty="0">
                    <a:latin typeface="Arial" panose="020B0604020202020204" pitchFamily="34" charset="0"/>
                    <a:cs typeface="Arial" panose="020B0604020202020204" pitchFamily="34" charset="0"/>
                  </a:rPr>
                  <a:t>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lockers, </a:t>
                </a:r>
                <a14:m>
                  <m:oMath xmlns:m="http://schemas.openxmlformats.org/officeDocument/2006/math">
                    <m:d>
                      <m:dPr>
                        <m:begChr m:val="⌊"/>
                        <m:endChr m:val="⌋"/>
                        <m:ctrlPr>
                          <a:rPr lang="en-US" altLang="en-US" sz="2400" i="1" smtClean="0">
                            <a:latin typeface="Cambria Math" panose="02040503050406030204" pitchFamily="18" charset="0"/>
                            <a:cs typeface="Arial" panose="020B0604020202020204" pitchFamily="34" charset="0"/>
                          </a:rPr>
                        </m:ctrlPr>
                      </m:dPr>
                      <m:e>
                        <m:rad>
                          <m:radPr>
                            <m:degHide m:val="on"/>
                            <m:ctrlPr>
                              <a:rPr lang="en-US" altLang="en-US" sz="2400" i="1" smtClean="0">
                                <a:latin typeface="Cambria Math" panose="02040503050406030204" pitchFamily="18" charset="0"/>
                                <a:cs typeface="Arial" panose="020B0604020202020204" pitchFamily="34" charset="0"/>
                              </a:rPr>
                            </m:ctrlPr>
                          </m:radPr>
                          <m:deg/>
                          <m:e>
                            <m:r>
                              <a:rPr lang="en-US" altLang="en-US" sz="2400" b="0" i="1" smtClean="0">
                                <a:latin typeface="Cambria Math" panose="02040503050406030204" pitchFamily="18" charset="0"/>
                                <a:cs typeface="Arial" panose="020B0604020202020204" pitchFamily="34" charset="0"/>
                              </a:rPr>
                              <m:t>𝑛</m:t>
                            </m:r>
                          </m:e>
                        </m:rad>
                      </m:e>
                    </m:d>
                  </m:oMath>
                </a14:m>
                <a:r>
                  <a:rPr lang="en-US" altLang="en-US" sz="2400" dirty="0">
                    <a:latin typeface="Arial" panose="020B0604020202020204" pitchFamily="34" charset="0"/>
                    <a:cs typeface="Arial" panose="020B0604020202020204" pitchFamily="34" charset="0"/>
                  </a:rPr>
                  <a:t> lockers will be open by the end</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8154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Your job is to write an efficient program which manages a game of tic tac toe</a:t>
            </a:r>
          </a:p>
          <a:p>
            <a:r>
              <a:rPr lang="en-US" altLang="en-US" sz="2400" dirty="0">
                <a:latin typeface="Arial" panose="020B0604020202020204" pitchFamily="34" charset="0"/>
                <a:cs typeface="Arial" panose="020B0604020202020204" pitchFamily="34" charset="0"/>
              </a:rPr>
              <a:t>Write a Python class with a </a:t>
            </a:r>
            <a:r>
              <a:rPr lang="en-US" altLang="en-US" sz="2400" dirty="0" err="1">
                <a:latin typeface="Consolas" panose="020B0609020204030204" pitchFamily="49" charset="0"/>
                <a:cs typeface="Arial" panose="020B0604020202020204" pitchFamily="34" charset="0"/>
              </a:rPr>
              <a:t>handle_move</a:t>
            </a:r>
            <a:r>
              <a:rPr lang="en-US" altLang="en-US" sz="2400" dirty="0">
                <a:latin typeface="Consolas" panose="020B0609020204030204" pitchFamily="49"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function:</a:t>
            </a:r>
          </a:p>
          <a:p>
            <a:pPr lvl="1"/>
            <a:r>
              <a:rPr lang="en-US" altLang="en-US" sz="2400" dirty="0">
                <a:latin typeface="Arial" panose="020B0604020202020204" pitchFamily="34" charset="0"/>
                <a:cs typeface="Arial" panose="020B0604020202020204" pitchFamily="34" charset="0"/>
              </a:rPr>
              <a:t>Parameters: some way of specifying a move that was made (you can choose the format)</a:t>
            </a:r>
          </a:p>
          <a:p>
            <a:pPr lvl="1"/>
            <a:r>
              <a:rPr lang="en-US" altLang="en-US" sz="2400" dirty="0">
                <a:latin typeface="Arial" panose="020B0604020202020204" pitchFamily="34" charset="0"/>
                <a:cs typeface="Arial" panose="020B0604020202020204" pitchFamily="34" charset="0"/>
              </a:rPr>
              <a:t>Return value: True if the game was wone, False otherwise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7044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Depending on our language, using addition and subtraction could cause an overflow if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𝑎</m:t>
                    </m:r>
                    <m:r>
                      <a:rPr lang="en-US" altLang="en-US" sz="2400" i="1" dirty="0" smtClean="0">
                        <a:latin typeface="Cambria Math" panose="02040503050406030204" pitchFamily="18" charset="0"/>
                        <a:cs typeface="Arial" panose="020B0604020202020204" pitchFamily="34" charset="0"/>
                      </a:rPr>
                      <m:t> + </m:t>
                    </m:r>
                    <m:r>
                      <a:rPr lang="en-US" altLang="en-US" sz="2400" i="1" dirty="0" smtClean="0">
                        <a:latin typeface="Cambria Math" panose="02040503050406030204" pitchFamily="18" charset="0"/>
                        <a:cs typeface="Arial" panose="020B0604020202020204" pitchFamily="34" charset="0"/>
                      </a:rPr>
                      <m:t>𝑏</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is larger than the largest allowed number.</a:t>
                </a:r>
              </a:p>
              <a:p>
                <a:r>
                  <a:rPr lang="en-US" altLang="en-US" sz="2400" dirty="0">
                    <a:latin typeface="Arial" panose="020B0604020202020204" pitchFamily="34" charset="0"/>
                    <a:cs typeface="Arial" panose="020B0604020202020204" pitchFamily="34" charset="0"/>
                  </a:rPr>
                  <a:t>Instead, we will use the same approach with XOR, which has no danger of overflowing</a:t>
                </a:r>
              </a:p>
              <a:p>
                <a:pPr lvl="1"/>
                <a:r>
                  <a:rPr lang="en-US" altLang="en-US" sz="2400" dirty="0">
                    <a:latin typeface="Consolas" panose="020B0609020204030204" pitchFamily="49" charset="0"/>
                    <a:cs typeface="Arial" panose="020B0604020202020204" pitchFamily="34" charset="0"/>
                  </a:rPr>
                  <a:t>a ^ (a ^ b) = b</a:t>
                </a:r>
              </a:p>
              <a:p>
                <a:pPr lvl="1"/>
                <a:r>
                  <a:rPr lang="en-US" altLang="en-US" sz="2400" dirty="0">
                    <a:latin typeface="Consolas" panose="020B0609020204030204" pitchFamily="49" charset="0"/>
                    <a:cs typeface="Arial" panose="020B0604020202020204" pitchFamily="34" charset="0"/>
                  </a:rPr>
                  <a:t>b ^ (a ^ b) = a</a:t>
                </a:r>
              </a:p>
              <a:p>
                <a:pPr lvl="1"/>
                <a:r>
                  <a:rPr lang="en-US" altLang="en-US" sz="2400" dirty="0">
                    <a:latin typeface="Consolas" panose="020B0609020204030204" pitchFamily="49" charset="0"/>
                    <a:cs typeface="Arial" panose="020B0604020202020204" pitchFamily="34" charset="0"/>
                  </a:rPr>
                  <a:t>a ^ b = b ^ a </a:t>
                </a:r>
                <a:r>
                  <a:rPr lang="en-US" altLang="en-US" sz="2400" dirty="0">
                    <a:latin typeface="Arial" panose="020B0604020202020204" pitchFamily="34" charset="0"/>
                    <a:cs typeface="Arial" panose="020B0604020202020204" pitchFamily="34" charset="0"/>
                  </a:rPr>
                  <a:t>(transitivity)</a:t>
                </a:r>
              </a:p>
              <a:p>
                <a:pPr marL="0" indent="0">
                  <a:buNone/>
                </a:pPr>
                <a:r>
                  <a:rPr lang="en-US" altLang="en-US" sz="1800" i="1" dirty="0">
                    <a:latin typeface="Arial" panose="020B0604020202020204" pitchFamily="34" charset="0"/>
                    <a:cs typeface="Arial" panose="020B0604020202020204" pitchFamily="34" charset="0"/>
                  </a:rPr>
                  <a:t>^ is the symbol for XOR in most imperative languages (including Python)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48328"/>
              </a:xfrm>
              <a:blipFill>
                <a:blip r:embed="rId2"/>
                <a:stretch>
                  <a:fillRect l="-1008" t="-1615" b="-4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819501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D2E5DB05-CA6C-4A33-A36A-D03C971B623F}"/>
              </a:ext>
            </a:extLst>
          </p:cNvPr>
          <p:cNvSpPr/>
          <p:nvPr/>
        </p:nvSpPr>
        <p:spPr>
          <a:xfrm>
            <a:off x="640080" y="1463040"/>
            <a:ext cx="6383019" cy="4093428"/>
          </a:xfrm>
          <a:prstGeom prst="rect">
            <a:avLst/>
          </a:prstGeom>
        </p:spPr>
        <p:txBody>
          <a:bodyPr wrap="square">
            <a:spAutoFit/>
          </a:bodyPr>
          <a:lstStyle/>
          <a:p>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Example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static data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foo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non-static data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.bar</a:t>
            </a:r>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decide on parameters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handle_move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p1</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p2</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p3</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update board state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calculate and return win</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False</a:t>
            </a: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96249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Optimization goals</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branches (ifs or </a:t>
            </a:r>
            <a:r>
              <a:rPr lang="en-US" altLang="en-US" sz="2400" dirty="0" err="1">
                <a:latin typeface="Arial" panose="020B0604020202020204" pitchFamily="34" charset="0"/>
                <a:cs typeface="Arial" panose="020B0604020202020204" pitchFamily="34" charset="0"/>
              </a:rPr>
              <a:t>elifs</a:t>
            </a:r>
            <a:r>
              <a:rPr lang="en-US" altLang="en-US" sz="2400" dirty="0">
                <a:latin typeface="Arial" panose="020B0604020202020204" pitchFamily="34" charset="0"/>
                <a:cs typeface="Arial" panose="020B0604020202020204" pitchFamily="34" charset="0"/>
              </a:rPr>
              <a:t>)</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operations (math ops, binary ops, equals, comparisons, [], etc.)</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non-static data</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static data</a:t>
            </a:r>
          </a:p>
          <a:p>
            <a:pPr marL="401638" indent="-457200">
              <a:buFont typeface="+mj-lt"/>
              <a:buAutoNum type="arabicPeriod"/>
            </a:pPr>
            <a:endParaRPr lang="en-US" altLang="en-US" sz="2400" dirty="0">
              <a:latin typeface="Arial" panose="020B0604020202020204" pitchFamily="34" charset="0"/>
              <a:cs typeface="Arial" panose="020B0604020202020204" pitchFamily="34" charset="0"/>
            </a:endParaRPr>
          </a:p>
          <a:p>
            <a:pPr marL="0" indent="0" algn="ctr">
              <a:buNone/>
            </a:pPr>
            <a:r>
              <a:rPr lang="en-US" altLang="en-US" sz="2000" i="1" dirty="0">
                <a:latin typeface="Arial" panose="020B0604020202020204" pitchFamily="34" charset="0"/>
                <a:cs typeface="Arial" panose="020B0604020202020204" pitchFamily="34" charset="0"/>
              </a:rPr>
              <a:t>This riddle is adopted from an interview question used at Microsoft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39486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See </a:t>
            </a:r>
            <a:r>
              <a:rPr lang="en-US" altLang="en-US" sz="2400" dirty="0">
                <a:latin typeface="Consolas" panose="020B0609020204030204" pitchFamily="49" charset="0"/>
                <a:cs typeface="Arial" panose="020B0604020202020204" pitchFamily="34" charset="0"/>
              </a:rPr>
              <a:t>r7_24.py</a:t>
            </a:r>
            <a:r>
              <a:rPr lang="en-US" altLang="en-US" sz="2400" dirty="0">
                <a:latin typeface="Arial" panose="020B0604020202020204" pitchFamily="34" charset="0"/>
                <a:cs typeface="Arial" panose="020B0604020202020204" pitchFamily="34" charset="0"/>
              </a:rPr>
              <a:t> on Piazza</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039298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5867401" cy="4416552"/>
          </a:xfrm>
        </p:spPr>
        <p:txBody>
          <a:bodyPr/>
          <a:lstStyle/>
          <a:p>
            <a:r>
              <a:rPr lang="en-US" altLang="en-US" sz="2400" dirty="0">
                <a:latin typeface="Arial" panose="020B0604020202020204" pitchFamily="34" charset="0"/>
                <a:cs typeface="Arial" panose="020B0604020202020204" pitchFamily="34" charset="0"/>
              </a:rPr>
              <a:t>In a room, there is a disk with 4 pushbuttons</a:t>
            </a:r>
          </a:p>
          <a:p>
            <a:pPr lvl="1"/>
            <a:r>
              <a:rPr lang="en-US" altLang="en-US" sz="2400" dirty="0">
                <a:latin typeface="Arial" panose="020B0604020202020204" pitchFamily="34" charset="0"/>
                <a:cs typeface="Arial" panose="020B0604020202020204" pitchFamily="34" charset="0"/>
              </a:rPr>
              <a:t>When all buttons are on, a light turns on outside of the room</a:t>
            </a:r>
          </a:p>
          <a:p>
            <a:pPr lvl="1"/>
            <a:r>
              <a:rPr lang="en-US" altLang="en-US" sz="2400" dirty="0">
                <a:latin typeface="Arial" panose="020B0604020202020204" pitchFamily="34" charset="0"/>
                <a:cs typeface="Arial" panose="020B0604020202020204" pitchFamily="34" charset="0"/>
              </a:rPr>
              <a:t>Every time you leave the room, the disk spins</a:t>
            </a:r>
          </a:p>
          <a:p>
            <a:pPr lvl="1"/>
            <a:r>
              <a:rPr lang="en-US" altLang="en-US" sz="2400" dirty="0">
                <a:latin typeface="Arial" panose="020B0604020202020204" pitchFamily="34" charset="0"/>
                <a:cs typeface="Arial" panose="020B0604020202020204" pitchFamily="34" charset="0"/>
              </a:rPr>
              <a:t>You must leave the room to see if the light is on</a:t>
            </a:r>
          </a:p>
          <a:p>
            <a:pPr lvl="1"/>
            <a:r>
              <a:rPr lang="en-US" altLang="en-US" sz="2400" dirty="0">
                <a:latin typeface="Arial" panose="020B0604020202020204" pitchFamily="34" charset="0"/>
                <a:cs typeface="Arial" panose="020B0604020202020204" pitchFamily="34" charset="0"/>
              </a:rPr>
              <a:t>No way to tell if a button is on or off</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8" name="Group 7">
            <a:extLst>
              <a:ext uri="{FF2B5EF4-FFF2-40B4-BE49-F238E27FC236}">
                <a16:creationId xmlns:a16="http://schemas.microsoft.com/office/drawing/2014/main" id="{9368216F-039E-4CAE-B757-865ACA563A72}"/>
              </a:ext>
            </a:extLst>
          </p:cNvPr>
          <p:cNvGrpSpPr/>
          <p:nvPr/>
        </p:nvGrpSpPr>
        <p:grpSpPr>
          <a:xfrm>
            <a:off x="7056120" y="3895448"/>
            <a:ext cx="1097280" cy="1097280"/>
            <a:chOff x="914400" y="1828800"/>
            <a:chExt cx="1097280" cy="1097280"/>
          </a:xfrm>
        </p:grpSpPr>
        <p:sp>
          <p:nvSpPr>
            <p:cNvPr id="10" name="Oval 9">
              <a:extLst>
                <a:ext uri="{FF2B5EF4-FFF2-40B4-BE49-F238E27FC236}">
                  <a16:creationId xmlns:a16="http://schemas.microsoft.com/office/drawing/2014/main" id="{22FEE92F-48A2-4F0C-AEB7-402D82B1A0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55E3E721-DA7F-4CCB-B5E3-518401A649D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98E0B534-B116-41E1-AFD7-A44C167BFFBB}"/>
                </a:ext>
              </a:extLst>
            </p:cNvPr>
            <p:cNvSpPr/>
            <p:nvPr/>
          </p:nvSpPr>
          <p:spPr bwMode="auto">
            <a:xfrm>
              <a:off x="1737360" y="2286000"/>
              <a:ext cx="182880" cy="182880"/>
            </a:xfrm>
            <a:prstGeom prst="ellips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79671595-7A17-4316-BDA8-F523CFE1356D}"/>
                </a:ext>
              </a:extLst>
            </p:cNvPr>
            <p:cNvSpPr/>
            <p:nvPr/>
          </p:nvSpPr>
          <p:spPr bwMode="auto">
            <a:xfrm>
              <a:off x="1371600" y="2651760"/>
              <a:ext cx="182880" cy="182880"/>
            </a:xfrm>
            <a:prstGeom prst="ellips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B2CEBD6-E44A-4A8E-9D58-EAFD9BA64DC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
        <p:nvSpPr>
          <p:cNvPr id="3" name="Rectangle 2">
            <a:extLst>
              <a:ext uri="{FF2B5EF4-FFF2-40B4-BE49-F238E27FC236}">
                <a16:creationId xmlns:a16="http://schemas.microsoft.com/office/drawing/2014/main" id="{80D1CA85-9413-42E7-A3C4-9375FF293D1F}"/>
              </a:ext>
            </a:extLst>
          </p:cNvPr>
          <p:cNvSpPr/>
          <p:nvPr/>
        </p:nvSpPr>
        <p:spPr bwMode="auto">
          <a:xfrm>
            <a:off x="6675120" y="3566160"/>
            <a:ext cx="1828800" cy="1828800"/>
          </a:xfrm>
          <a:prstGeom prst="rect">
            <a:avLst/>
          </a:prstGeom>
          <a:no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5" name="Graphic 4" descr="Lightbulb">
            <a:extLst>
              <a:ext uri="{FF2B5EF4-FFF2-40B4-BE49-F238E27FC236}">
                <a16:creationId xmlns:a16="http://schemas.microsoft.com/office/drawing/2014/main" id="{1FDE2D28-5459-4079-BB3A-E12FC0DD7A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320" y="2438400"/>
            <a:ext cx="914400" cy="914400"/>
          </a:xfrm>
          <a:prstGeom prst="rect">
            <a:avLst/>
          </a:prstGeom>
        </p:spPr>
      </p:pic>
    </p:spTree>
    <p:extLst>
      <p:ext uri="{BB962C8B-B14F-4D97-AF65-F5344CB8AC3E}">
        <p14:creationId xmlns:p14="http://schemas.microsoft.com/office/powerpoint/2010/main" val="13436936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5867401" cy="4416552"/>
          </a:xfrm>
        </p:spPr>
        <p:txBody>
          <a:bodyPr/>
          <a:lstStyle/>
          <a:p>
            <a:r>
              <a:rPr lang="en-US" altLang="en-US" sz="2400" b="1" dirty="0">
                <a:latin typeface="Arial" panose="020B0604020202020204" pitchFamily="34" charset="0"/>
                <a:cs typeface="Arial" panose="020B0604020202020204" pitchFamily="34" charset="0"/>
              </a:rPr>
              <a:t>Find a strategy of pushing buttons that guarantees you will eventually turn on the light</a:t>
            </a:r>
          </a:p>
          <a:p>
            <a:pPr lvl="1"/>
            <a:r>
              <a:rPr lang="en-US" altLang="en-US" sz="2400" dirty="0">
                <a:latin typeface="Arial" panose="020B0604020202020204" pitchFamily="34" charset="0"/>
                <a:cs typeface="Arial" panose="020B0604020202020204" pitchFamily="34" charset="0"/>
              </a:rPr>
              <a:t>The disk is "malicious" – it knows your strategy beforehand and will spin exactly as needed to prevent your strategy from working if possible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8" name="Group 7">
            <a:extLst>
              <a:ext uri="{FF2B5EF4-FFF2-40B4-BE49-F238E27FC236}">
                <a16:creationId xmlns:a16="http://schemas.microsoft.com/office/drawing/2014/main" id="{9368216F-039E-4CAE-B757-865ACA563A72}"/>
              </a:ext>
            </a:extLst>
          </p:cNvPr>
          <p:cNvGrpSpPr/>
          <p:nvPr/>
        </p:nvGrpSpPr>
        <p:grpSpPr>
          <a:xfrm>
            <a:off x="7056120" y="3895448"/>
            <a:ext cx="1097280" cy="1097280"/>
            <a:chOff x="914400" y="1828800"/>
            <a:chExt cx="1097280" cy="1097280"/>
          </a:xfrm>
        </p:grpSpPr>
        <p:sp>
          <p:nvSpPr>
            <p:cNvPr id="10" name="Oval 9">
              <a:extLst>
                <a:ext uri="{FF2B5EF4-FFF2-40B4-BE49-F238E27FC236}">
                  <a16:creationId xmlns:a16="http://schemas.microsoft.com/office/drawing/2014/main" id="{22FEE92F-48A2-4F0C-AEB7-402D82B1A0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55E3E721-DA7F-4CCB-B5E3-518401A649D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98E0B534-B116-41E1-AFD7-A44C167BFFBB}"/>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79671595-7A17-4316-BDA8-F523CFE1356D}"/>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B2CEBD6-E44A-4A8E-9D58-EAFD9BA64DC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
        <p:nvSpPr>
          <p:cNvPr id="3" name="Rectangle 2">
            <a:extLst>
              <a:ext uri="{FF2B5EF4-FFF2-40B4-BE49-F238E27FC236}">
                <a16:creationId xmlns:a16="http://schemas.microsoft.com/office/drawing/2014/main" id="{80D1CA85-9413-42E7-A3C4-9375FF293D1F}"/>
              </a:ext>
            </a:extLst>
          </p:cNvPr>
          <p:cNvSpPr/>
          <p:nvPr/>
        </p:nvSpPr>
        <p:spPr bwMode="auto">
          <a:xfrm>
            <a:off x="6675120" y="3566160"/>
            <a:ext cx="1828800" cy="1828800"/>
          </a:xfrm>
          <a:prstGeom prst="rect">
            <a:avLst/>
          </a:prstGeom>
          <a:no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 name="Oval 5">
            <a:extLst>
              <a:ext uri="{FF2B5EF4-FFF2-40B4-BE49-F238E27FC236}">
                <a16:creationId xmlns:a16="http://schemas.microsoft.com/office/drawing/2014/main" id="{9701B2B0-693E-485A-AA76-4EAD80EC5338}"/>
              </a:ext>
            </a:extLst>
          </p:cNvPr>
          <p:cNvSpPr/>
          <p:nvPr/>
        </p:nvSpPr>
        <p:spPr bwMode="auto">
          <a:xfrm>
            <a:off x="7376586" y="2547977"/>
            <a:ext cx="426720" cy="426720"/>
          </a:xfrm>
          <a:prstGeom prst="ellipse">
            <a:avLst/>
          </a:prstGeom>
          <a:solidFill>
            <a:srgbClr val="FFC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5" name="Graphic 4" descr="Lightbulb">
            <a:extLst>
              <a:ext uri="{FF2B5EF4-FFF2-40B4-BE49-F238E27FC236}">
                <a16:creationId xmlns:a16="http://schemas.microsoft.com/office/drawing/2014/main" id="{1FDE2D28-5459-4079-BB3A-E12FC0DD7A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320" y="2438400"/>
            <a:ext cx="914400" cy="914400"/>
          </a:xfrm>
          <a:prstGeom prst="rect">
            <a:avLst/>
          </a:prstGeom>
        </p:spPr>
      </p:pic>
    </p:spTree>
    <p:extLst>
      <p:ext uri="{BB962C8B-B14F-4D97-AF65-F5344CB8AC3E}">
        <p14:creationId xmlns:p14="http://schemas.microsoft.com/office/powerpoint/2010/main" val="9170950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There are 6 unique button configurations: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TextBox 48">
            <a:extLst>
              <a:ext uri="{FF2B5EF4-FFF2-40B4-BE49-F238E27FC236}">
                <a16:creationId xmlns:a16="http://schemas.microsoft.com/office/drawing/2014/main" id="{2C7C6844-2C94-4540-A4D0-DE5F154ACAB1}"/>
              </a:ext>
            </a:extLst>
          </p:cNvPr>
          <p:cNvSpPr txBox="1"/>
          <p:nvPr/>
        </p:nvSpPr>
        <p:spPr>
          <a:xfrm>
            <a:off x="5815213" y="4473714"/>
            <a:ext cx="2871587"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We will consider these 2 the same category</a:t>
            </a:r>
          </a:p>
        </p:txBody>
      </p:sp>
      <p:sp>
        <p:nvSpPr>
          <p:cNvPr id="50" name="Right Brace 49">
            <a:extLst>
              <a:ext uri="{FF2B5EF4-FFF2-40B4-BE49-F238E27FC236}">
                <a16:creationId xmlns:a16="http://schemas.microsoft.com/office/drawing/2014/main" id="{6C704D9C-A74E-4660-8BD9-E610F2C338D4}"/>
              </a:ext>
            </a:extLst>
          </p:cNvPr>
          <p:cNvSpPr/>
          <p:nvPr/>
        </p:nvSpPr>
        <p:spPr bwMode="auto">
          <a:xfrm rot="5400000">
            <a:off x="7637502" y="3703320"/>
            <a:ext cx="274320" cy="10972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1" name="Group 50">
            <a:extLst>
              <a:ext uri="{FF2B5EF4-FFF2-40B4-BE49-F238E27FC236}">
                <a16:creationId xmlns:a16="http://schemas.microsoft.com/office/drawing/2014/main" id="{19DD831B-9C57-4BD1-AB07-D90F3773BBAE}"/>
              </a:ext>
            </a:extLst>
          </p:cNvPr>
          <p:cNvGrpSpPr/>
          <p:nvPr/>
        </p:nvGrpSpPr>
        <p:grpSpPr>
          <a:xfrm>
            <a:off x="640080" y="2286000"/>
            <a:ext cx="1097280" cy="1097280"/>
            <a:chOff x="914400" y="1828800"/>
            <a:chExt cx="1097280" cy="1097280"/>
          </a:xfrm>
        </p:grpSpPr>
        <p:sp>
          <p:nvSpPr>
            <p:cNvPr id="52" name="Oval 51">
              <a:extLst>
                <a:ext uri="{FF2B5EF4-FFF2-40B4-BE49-F238E27FC236}">
                  <a16:creationId xmlns:a16="http://schemas.microsoft.com/office/drawing/2014/main" id="{10FB8D11-0F51-452F-B870-AA22F500D1C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Oval 52">
              <a:extLst>
                <a:ext uri="{FF2B5EF4-FFF2-40B4-BE49-F238E27FC236}">
                  <a16:creationId xmlns:a16="http://schemas.microsoft.com/office/drawing/2014/main" id="{C323B22B-8A09-4B25-9542-FCFDAD083C8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4" name="Oval 53">
              <a:extLst>
                <a:ext uri="{FF2B5EF4-FFF2-40B4-BE49-F238E27FC236}">
                  <a16:creationId xmlns:a16="http://schemas.microsoft.com/office/drawing/2014/main" id="{10B36910-8510-41F9-83B3-310E24BFDB2D}"/>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5" name="Oval 54">
              <a:extLst>
                <a:ext uri="{FF2B5EF4-FFF2-40B4-BE49-F238E27FC236}">
                  <a16:creationId xmlns:a16="http://schemas.microsoft.com/office/drawing/2014/main" id="{7C68AF4B-1C31-4DD0-A820-AC08028ED8D3}"/>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6" name="Oval 55">
              <a:extLst>
                <a:ext uri="{FF2B5EF4-FFF2-40B4-BE49-F238E27FC236}">
                  <a16:creationId xmlns:a16="http://schemas.microsoft.com/office/drawing/2014/main" id="{7C616369-3AFC-4A9E-8567-45E27724CAD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57" name="Group 56">
            <a:extLst>
              <a:ext uri="{FF2B5EF4-FFF2-40B4-BE49-F238E27FC236}">
                <a16:creationId xmlns:a16="http://schemas.microsoft.com/office/drawing/2014/main" id="{B3F0F05C-D49D-4EDB-8CEB-75E12F537157}"/>
              </a:ext>
            </a:extLst>
          </p:cNvPr>
          <p:cNvGrpSpPr/>
          <p:nvPr/>
        </p:nvGrpSpPr>
        <p:grpSpPr>
          <a:xfrm>
            <a:off x="2286000" y="2286000"/>
            <a:ext cx="1097280" cy="1097280"/>
            <a:chOff x="914400" y="1828800"/>
            <a:chExt cx="1097280" cy="1097280"/>
          </a:xfrm>
        </p:grpSpPr>
        <p:sp>
          <p:nvSpPr>
            <p:cNvPr id="58" name="Oval 57">
              <a:extLst>
                <a:ext uri="{FF2B5EF4-FFF2-40B4-BE49-F238E27FC236}">
                  <a16:creationId xmlns:a16="http://schemas.microsoft.com/office/drawing/2014/main" id="{5E9FA5E2-EF73-4D72-8B23-EB0AFC01B0A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9" name="Oval 58">
              <a:extLst>
                <a:ext uri="{FF2B5EF4-FFF2-40B4-BE49-F238E27FC236}">
                  <a16:creationId xmlns:a16="http://schemas.microsoft.com/office/drawing/2014/main" id="{04C27495-4062-45E9-AFAB-082957485100}"/>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0" name="Oval 59">
              <a:extLst>
                <a:ext uri="{FF2B5EF4-FFF2-40B4-BE49-F238E27FC236}">
                  <a16:creationId xmlns:a16="http://schemas.microsoft.com/office/drawing/2014/main" id="{FC9BC1AE-8EAE-41DE-ACA6-F53ACB561FB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1" name="Oval 60">
              <a:extLst>
                <a:ext uri="{FF2B5EF4-FFF2-40B4-BE49-F238E27FC236}">
                  <a16:creationId xmlns:a16="http://schemas.microsoft.com/office/drawing/2014/main" id="{B4DCEFC5-0E60-4638-A2E3-FCB3301023B6}"/>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2" name="Oval 61">
              <a:extLst>
                <a:ext uri="{FF2B5EF4-FFF2-40B4-BE49-F238E27FC236}">
                  <a16:creationId xmlns:a16="http://schemas.microsoft.com/office/drawing/2014/main" id="{47604CC1-F77E-4B22-9AD6-5AC2FD916BD1}"/>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63" name="Group 62">
            <a:extLst>
              <a:ext uri="{FF2B5EF4-FFF2-40B4-BE49-F238E27FC236}">
                <a16:creationId xmlns:a16="http://schemas.microsoft.com/office/drawing/2014/main" id="{F19380FA-5DA4-4A74-8ED6-E32ABC0CB5BC}"/>
              </a:ext>
            </a:extLst>
          </p:cNvPr>
          <p:cNvGrpSpPr/>
          <p:nvPr/>
        </p:nvGrpSpPr>
        <p:grpSpPr>
          <a:xfrm>
            <a:off x="3931920" y="2282900"/>
            <a:ext cx="1097280" cy="1097280"/>
            <a:chOff x="914400" y="1828800"/>
            <a:chExt cx="1097280" cy="1097280"/>
          </a:xfrm>
        </p:grpSpPr>
        <p:sp>
          <p:nvSpPr>
            <p:cNvPr id="64" name="Oval 63">
              <a:extLst>
                <a:ext uri="{FF2B5EF4-FFF2-40B4-BE49-F238E27FC236}">
                  <a16:creationId xmlns:a16="http://schemas.microsoft.com/office/drawing/2014/main" id="{22C70CA8-DE7C-49D8-9EA2-7896564FAD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5" name="Oval 64">
              <a:extLst>
                <a:ext uri="{FF2B5EF4-FFF2-40B4-BE49-F238E27FC236}">
                  <a16:creationId xmlns:a16="http://schemas.microsoft.com/office/drawing/2014/main" id="{4DEC3CDD-53A3-40D5-9163-BECB9E9A8BEF}"/>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6" name="Oval 65">
              <a:extLst>
                <a:ext uri="{FF2B5EF4-FFF2-40B4-BE49-F238E27FC236}">
                  <a16:creationId xmlns:a16="http://schemas.microsoft.com/office/drawing/2014/main" id="{F4141EBE-F89A-4FC5-BE92-58B4DEBD3D66}"/>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7" name="Oval 66">
              <a:extLst>
                <a:ext uri="{FF2B5EF4-FFF2-40B4-BE49-F238E27FC236}">
                  <a16:creationId xmlns:a16="http://schemas.microsoft.com/office/drawing/2014/main" id="{8AC11540-B474-4E5A-89C8-04936BCCB82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8" name="Oval 67">
              <a:extLst>
                <a:ext uri="{FF2B5EF4-FFF2-40B4-BE49-F238E27FC236}">
                  <a16:creationId xmlns:a16="http://schemas.microsoft.com/office/drawing/2014/main" id="{15924B7C-8366-4043-9660-8C5590842E46}"/>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69" name="Group 68">
            <a:extLst>
              <a:ext uri="{FF2B5EF4-FFF2-40B4-BE49-F238E27FC236}">
                <a16:creationId xmlns:a16="http://schemas.microsoft.com/office/drawing/2014/main" id="{3DBC9EEA-3225-48D5-83F0-B937B75B71A9}"/>
              </a:ext>
            </a:extLst>
          </p:cNvPr>
          <p:cNvGrpSpPr/>
          <p:nvPr/>
        </p:nvGrpSpPr>
        <p:grpSpPr>
          <a:xfrm>
            <a:off x="5577840" y="2282900"/>
            <a:ext cx="1097280" cy="1097280"/>
            <a:chOff x="914400" y="1828800"/>
            <a:chExt cx="1097280" cy="1097280"/>
          </a:xfrm>
        </p:grpSpPr>
        <p:sp>
          <p:nvSpPr>
            <p:cNvPr id="70" name="Oval 69">
              <a:extLst>
                <a:ext uri="{FF2B5EF4-FFF2-40B4-BE49-F238E27FC236}">
                  <a16:creationId xmlns:a16="http://schemas.microsoft.com/office/drawing/2014/main" id="{8E644608-5FA7-43F7-A8FE-6FD2935284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1" name="Oval 70">
              <a:extLst>
                <a:ext uri="{FF2B5EF4-FFF2-40B4-BE49-F238E27FC236}">
                  <a16:creationId xmlns:a16="http://schemas.microsoft.com/office/drawing/2014/main" id="{C2FB6388-5844-43B9-96ED-32F5CD948F8F}"/>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2" name="Oval 71">
              <a:extLst>
                <a:ext uri="{FF2B5EF4-FFF2-40B4-BE49-F238E27FC236}">
                  <a16:creationId xmlns:a16="http://schemas.microsoft.com/office/drawing/2014/main" id="{4C956468-8264-4D9F-A985-5453896E8BAB}"/>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3" name="Oval 72">
              <a:extLst>
                <a:ext uri="{FF2B5EF4-FFF2-40B4-BE49-F238E27FC236}">
                  <a16:creationId xmlns:a16="http://schemas.microsoft.com/office/drawing/2014/main" id="{0519E15A-18CB-4C5C-BBAF-D3AA5478154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4" name="Oval 73">
              <a:extLst>
                <a:ext uri="{FF2B5EF4-FFF2-40B4-BE49-F238E27FC236}">
                  <a16:creationId xmlns:a16="http://schemas.microsoft.com/office/drawing/2014/main" id="{F08986FB-AD57-4937-AEF0-4CA13992938B}"/>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75" name="Group 74">
            <a:extLst>
              <a:ext uri="{FF2B5EF4-FFF2-40B4-BE49-F238E27FC236}">
                <a16:creationId xmlns:a16="http://schemas.microsoft.com/office/drawing/2014/main" id="{321A6872-798A-4179-89FA-CD4D79D440A7}"/>
              </a:ext>
            </a:extLst>
          </p:cNvPr>
          <p:cNvGrpSpPr/>
          <p:nvPr/>
        </p:nvGrpSpPr>
        <p:grpSpPr>
          <a:xfrm>
            <a:off x="7226023" y="1642820"/>
            <a:ext cx="1097280" cy="1097280"/>
            <a:chOff x="914400" y="1828800"/>
            <a:chExt cx="1097280" cy="1097280"/>
          </a:xfrm>
        </p:grpSpPr>
        <p:sp>
          <p:nvSpPr>
            <p:cNvPr id="76" name="Oval 75">
              <a:extLst>
                <a:ext uri="{FF2B5EF4-FFF2-40B4-BE49-F238E27FC236}">
                  <a16:creationId xmlns:a16="http://schemas.microsoft.com/office/drawing/2014/main" id="{31A04896-127B-4424-9779-A88264E3FCA1}"/>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7" name="Oval 76">
              <a:extLst>
                <a:ext uri="{FF2B5EF4-FFF2-40B4-BE49-F238E27FC236}">
                  <a16:creationId xmlns:a16="http://schemas.microsoft.com/office/drawing/2014/main" id="{98B84588-7F37-4F94-B008-C54E4C1E95E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8" name="Oval 77">
              <a:extLst>
                <a:ext uri="{FF2B5EF4-FFF2-40B4-BE49-F238E27FC236}">
                  <a16:creationId xmlns:a16="http://schemas.microsoft.com/office/drawing/2014/main" id="{3F34C878-9250-4F37-BBE6-D86A87F0E26F}"/>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9" name="Oval 78">
              <a:extLst>
                <a:ext uri="{FF2B5EF4-FFF2-40B4-BE49-F238E27FC236}">
                  <a16:creationId xmlns:a16="http://schemas.microsoft.com/office/drawing/2014/main" id="{FDAB0812-6080-4A12-8AE9-6DE8ED124B2E}"/>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0" name="Oval 79">
              <a:extLst>
                <a:ext uri="{FF2B5EF4-FFF2-40B4-BE49-F238E27FC236}">
                  <a16:creationId xmlns:a16="http://schemas.microsoft.com/office/drawing/2014/main" id="{B0076C09-5784-446D-855F-AF9C14BE0CD7}"/>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81" name="Group 80">
            <a:extLst>
              <a:ext uri="{FF2B5EF4-FFF2-40B4-BE49-F238E27FC236}">
                <a16:creationId xmlns:a16="http://schemas.microsoft.com/office/drawing/2014/main" id="{90A2BD2F-F958-45AE-91E0-7644632D49F2}"/>
              </a:ext>
            </a:extLst>
          </p:cNvPr>
          <p:cNvGrpSpPr/>
          <p:nvPr/>
        </p:nvGrpSpPr>
        <p:grpSpPr>
          <a:xfrm>
            <a:off x="7226023" y="2922980"/>
            <a:ext cx="1097280" cy="1097280"/>
            <a:chOff x="914400" y="1828800"/>
            <a:chExt cx="1097280" cy="1097280"/>
          </a:xfrm>
        </p:grpSpPr>
        <p:sp>
          <p:nvSpPr>
            <p:cNvPr id="82" name="Oval 81">
              <a:extLst>
                <a:ext uri="{FF2B5EF4-FFF2-40B4-BE49-F238E27FC236}">
                  <a16:creationId xmlns:a16="http://schemas.microsoft.com/office/drawing/2014/main" id="{96A7B2F4-0C10-4FF5-A12E-356FD68880A8}"/>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3" name="Oval 82">
              <a:extLst>
                <a:ext uri="{FF2B5EF4-FFF2-40B4-BE49-F238E27FC236}">
                  <a16:creationId xmlns:a16="http://schemas.microsoft.com/office/drawing/2014/main" id="{26AE4CFE-9D28-41CA-B712-AC1D5D44DB5B}"/>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4" name="Oval 83">
              <a:extLst>
                <a:ext uri="{FF2B5EF4-FFF2-40B4-BE49-F238E27FC236}">
                  <a16:creationId xmlns:a16="http://schemas.microsoft.com/office/drawing/2014/main" id="{65A6AE30-1555-4571-B303-26A55846A30A}"/>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5" name="Oval 84">
              <a:extLst>
                <a:ext uri="{FF2B5EF4-FFF2-40B4-BE49-F238E27FC236}">
                  <a16:creationId xmlns:a16="http://schemas.microsoft.com/office/drawing/2014/main" id="{E4CCAC66-5A92-46D1-9392-788C9F174FB4}"/>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6" name="Oval 85">
              <a:extLst>
                <a:ext uri="{FF2B5EF4-FFF2-40B4-BE49-F238E27FC236}">
                  <a16:creationId xmlns:a16="http://schemas.microsoft.com/office/drawing/2014/main" id="{371A4C1E-5DCD-497F-8945-C014726F12A9}"/>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Tree>
    <p:extLst>
      <p:ext uri="{BB962C8B-B14F-4D97-AF65-F5344CB8AC3E}">
        <p14:creationId xmlns:p14="http://schemas.microsoft.com/office/powerpoint/2010/main" val="2106165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all 4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 name="Connector: Elbow 4">
            <a:extLst>
              <a:ext uri="{FF2B5EF4-FFF2-40B4-BE49-F238E27FC236}">
                <a16:creationId xmlns:a16="http://schemas.microsoft.com/office/drawing/2014/main" id="{FDFA0543-3050-48C3-89F3-228401BA041E}"/>
              </a:ext>
            </a:extLst>
          </p:cNvPr>
          <p:cNvCxnSpPr>
            <a:stCxn id="20" idx="4"/>
            <a:endCxn id="14" idx="4"/>
          </p:cNvCxnSpPr>
          <p:nvPr/>
        </p:nvCxnSpPr>
        <p:spPr bwMode="auto">
          <a:xfrm rot="5400000">
            <a:off x="2011680" y="2560320"/>
            <a:ext cx="12700" cy="1645920"/>
          </a:xfrm>
          <a:prstGeom prst="bentConnector3">
            <a:avLst>
              <a:gd name="adj1" fmla="val 3867323"/>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AEE6DFC-EBCB-40A7-830A-AE105EF1E3D8}"/>
              </a:ext>
            </a:extLst>
          </p:cNvPr>
          <p:cNvSpPr txBox="1"/>
          <p:nvPr/>
        </p:nvSpPr>
        <p:spPr>
          <a:xfrm>
            <a:off x="4624230" y="4676065"/>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62" name="Right Brace 61">
            <a:extLst>
              <a:ext uri="{FF2B5EF4-FFF2-40B4-BE49-F238E27FC236}">
                <a16:creationId xmlns:a16="http://schemas.microsoft.com/office/drawing/2014/main" id="{A54556D8-EEDE-4E45-9FE8-06827522915E}"/>
              </a:ext>
            </a:extLst>
          </p:cNvPr>
          <p:cNvSpPr/>
          <p:nvPr/>
        </p:nvSpPr>
        <p:spPr bwMode="auto">
          <a:xfrm rot="5400000">
            <a:off x="5990452" y="2177509"/>
            <a:ext cx="274320" cy="4391382"/>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236053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2 opposite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26" idx="4"/>
            <a:endCxn id="14" idx="4"/>
          </p:cNvCxnSpPr>
          <p:nvPr/>
        </p:nvCxnSpPr>
        <p:spPr bwMode="auto">
          <a:xfrm rot="5400000">
            <a:off x="2833090" y="1735810"/>
            <a:ext cx="3100" cy="3291840"/>
          </a:xfrm>
          <a:prstGeom prst="bentConnector3">
            <a:avLst>
              <a:gd name="adj1" fmla="val 20324258"/>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26" idx="4"/>
            <a:endCxn id="20" idx="4"/>
          </p:cNvCxnSpPr>
          <p:nvPr/>
        </p:nvCxnSpPr>
        <p:spPr bwMode="auto">
          <a:xfrm rot="5400000">
            <a:off x="3656050" y="2558770"/>
            <a:ext cx="3100" cy="1645920"/>
          </a:xfrm>
          <a:prstGeom prst="bentConnector3">
            <a:avLst>
              <a:gd name="adj1" fmla="val 1156287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56" name="TextBox 55">
            <a:extLst>
              <a:ext uri="{FF2B5EF4-FFF2-40B4-BE49-F238E27FC236}">
                <a16:creationId xmlns:a16="http://schemas.microsoft.com/office/drawing/2014/main" id="{F38D3436-E561-449F-AB4E-66A10097EBE0}"/>
              </a:ext>
            </a:extLst>
          </p:cNvPr>
          <p:cNvSpPr txBox="1"/>
          <p:nvPr/>
        </p:nvSpPr>
        <p:spPr>
          <a:xfrm>
            <a:off x="5448321" y="4655789"/>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58" name="Right Brace 57">
            <a:extLst>
              <a:ext uri="{FF2B5EF4-FFF2-40B4-BE49-F238E27FC236}">
                <a16:creationId xmlns:a16="http://schemas.microsoft.com/office/drawing/2014/main" id="{79AF83CB-67D0-40F5-9C1D-888C8C63CA75}"/>
              </a:ext>
            </a:extLst>
          </p:cNvPr>
          <p:cNvSpPr/>
          <p:nvPr/>
        </p:nvSpPr>
        <p:spPr bwMode="auto">
          <a:xfrm rot="5400000">
            <a:off x="6813411" y="3000468"/>
            <a:ext cx="274320" cy="2745463"/>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82061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2 adjacent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32" idx="4"/>
            <a:endCxn id="14" idx="4"/>
          </p:cNvCxnSpPr>
          <p:nvPr/>
        </p:nvCxnSpPr>
        <p:spPr bwMode="auto">
          <a:xfrm rot="5400000">
            <a:off x="3656050" y="912850"/>
            <a:ext cx="3100" cy="4937760"/>
          </a:xfrm>
          <a:prstGeom prst="bentConnector3">
            <a:avLst>
              <a:gd name="adj1" fmla="val 25289097"/>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32" idx="4"/>
            <a:endCxn id="20" idx="4"/>
          </p:cNvCxnSpPr>
          <p:nvPr/>
        </p:nvCxnSpPr>
        <p:spPr bwMode="auto">
          <a:xfrm rot="5400000">
            <a:off x="4479010" y="1735810"/>
            <a:ext cx="3100" cy="3291840"/>
          </a:xfrm>
          <a:prstGeom prst="bentConnector3">
            <a:avLst>
              <a:gd name="adj1" fmla="val 15651516"/>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56" name="TextBox 55">
            <a:extLst>
              <a:ext uri="{FF2B5EF4-FFF2-40B4-BE49-F238E27FC236}">
                <a16:creationId xmlns:a16="http://schemas.microsoft.com/office/drawing/2014/main" id="{F38D3436-E561-449F-AB4E-66A10097EBE0}"/>
              </a:ext>
            </a:extLst>
          </p:cNvPr>
          <p:cNvSpPr txBox="1"/>
          <p:nvPr/>
        </p:nvSpPr>
        <p:spPr>
          <a:xfrm>
            <a:off x="6272412" y="4665808"/>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58" name="Right Brace 57">
            <a:extLst>
              <a:ext uri="{FF2B5EF4-FFF2-40B4-BE49-F238E27FC236}">
                <a16:creationId xmlns:a16="http://schemas.microsoft.com/office/drawing/2014/main" id="{79AF83CB-67D0-40F5-9C1D-888C8C63CA75}"/>
              </a:ext>
            </a:extLst>
          </p:cNvPr>
          <p:cNvSpPr/>
          <p:nvPr/>
        </p:nvSpPr>
        <p:spPr bwMode="auto">
          <a:xfrm rot="5400000">
            <a:off x="7637502" y="3824560"/>
            <a:ext cx="274320" cy="10972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3" name="Connector: Elbow 52">
            <a:extLst>
              <a:ext uri="{FF2B5EF4-FFF2-40B4-BE49-F238E27FC236}">
                <a16:creationId xmlns:a16="http://schemas.microsoft.com/office/drawing/2014/main" id="{F7AD2CAF-B829-4367-B381-C89703614A59}"/>
              </a:ext>
            </a:extLst>
          </p:cNvPr>
          <p:cNvCxnSpPr>
            <a:cxnSpLocks/>
            <a:stCxn id="32" idx="4"/>
            <a:endCxn id="26" idx="4"/>
          </p:cNvCxnSpPr>
          <p:nvPr/>
        </p:nvCxnSpPr>
        <p:spPr bwMode="auto">
          <a:xfrm rot="5400000">
            <a:off x="5303520" y="2557220"/>
            <a:ext cx="12700" cy="1645920"/>
          </a:xfrm>
          <a:prstGeom prst="bentConnector3">
            <a:avLst>
              <a:gd name="adj1" fmla="val 1800000"/>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7320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1 button</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44" idx="4"/>
            <a:endCxn id="14" idx="4"/>
          </p:cNvCxnSpPr>
          <p:nvPr/>
        </p:nvCxnSpPr>
        <p:spPr bwMode="auto">
          <a:xfrm rot="5400000" flipH="1">
            <a:off x="4163202" y="408799"/>
            <a:ext cx="636980" cy="6585943"/>
          </a:xfrm>
          <a:prstGeom prst="bentConnector3">
            <a:avLst>
              <a:gd name="adj1" fmla="val -159542"/>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44" idx="4"/>
            <a:endCxn id="20" idx="4"/>
          </p:cNvCxnSpPr>
          <p:nvPr/>
        </p:nvCxnSpPr>
        <p:spPr bwMode="auto">
          <a:xfrm rot="5400000" flipH="1">
            <a:off x="4986162" y="1231759"/>
            <a:ext cx="636980" cy="4940023"/>
          </a:xfrm>
          <a:prstGeom prst="bentConnector3">
            <a:avLst>
              <a:gd name="adj1" fmla="val -116903"/>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3" name="Connector: Elbow 52">
            <a:extLst>
              <a:ext uri="{FF2B5EF4-FFF2-40B4-BE49-F238E27FC236}">
                <a16:creationId xmlns:a16="http://schemas.microsoft.com/office/drawing/2014/main" id="{F7AD2CAF-B829-4367-B381-C89703614A59}"/>
              </a:ext>
            </a:extLst>
          </p:cNvPr>
          <p:cNvCxnSpPr>
            <a:cxnSpLocks/>
            <a:stCxn id="44" idx="4"/>
            <a:endCxn id="26" idx="4"/>
          </p:cNvCxnSpPr>
          <p:nvPr/>
        </p:nvCxnSpPr>
        <p:spPr bwMode="auto">
          <a:xfrm rot="5400000" flipH="1">
            <a:off x="5807572" y="2053169"/>
            <a:ext cx="640080" cy="3294103"/>
          </a:xfrm>
          <a:prstGeom prst="bentConnector3">
            <a:avLst>
              <a:gd name="adj1" fmla="val -76733"/>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4" name="Connector: Elbow 53">
            <a:extLst>
              <a:ext uri="{FF2B5EF4-FFF2-40B4-BE49-F238E27FC236}">
                <a16:creationId xmlns:a16="http://schemas.microsoft.com/office/drawing/2014/main" id="{C28819E7-B254-40E4-8479-701D0AE468CB}"/>
              </a:ext>
            </a:extLst>
          </p:cNvPr>
          <p:cNvCxnSpPr>
            <a:cxnSpLocks/>
            <a:stCxn id="44" idx="4"/>
            <a:endCxn id="32" idx="4"/>
          </p:cNvCxnSpPr>
          <p:nvPr/>
        </p:nvCxnSpPr>
        <p:spPr bwMode="auto">
          <a:xfrm rot="5400000" flipH="1">
            <a:off x="6630532" y="2876129"/>
            <a:ext cx="640080" cy="1648183"/>
          </a:xfrm>
          <a:prstGeom prst="bentConnector3">
            <a:avLst>
              <a:gd name="adj1" fmla="val -35714"/>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0309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4845546"/>
            <a:ext cx="7863840" cy="765822"/>
          </a:xfrm>
        </p:spPr>
        <p:txBody>
          <a:bodyPr/>
          <a:lstStyle/>
          <a:p>
            <a:r>
              <a:rPr lang="en-US" altLang="en-US" sz="2400" dirty="0">
                <a:latin typeface="Arial" panose="020B0604020202020204" pitchFamily="34" charset="0"/>
                <a:cs typeface="Arial" panose="020B0604020202020204" pitchFamily="34" charset="0"/>
              </a:rPr>
              <a:t>Copy and paste the code on the right into Python and try running it yourself</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938918910"/>
              </p:ext>
            </p:extLst>
          </p:nvPr>
        </p:nvGraphicFramePr>
        <p:xfrm>
          <a:off x="2743200" y="1846701"/>
          <a:ext cx="576072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822960">
                  <a:extLst>
                    <a:ext uri="{9D8B030D-6E8A-4147-A177-3AD203B41FA5}">
                      <a16:colId xmlns:a16="http://schemas.microsoft.com/office/drawing/2014/main" val="3089962668"/>
                    </a:ext>
                  </a:extLst>
                </a:gridCol>
                <a:gridCol w="914400">
                  <a:extLst>
                    <a:ext uri="{9D8B030D-6E8A-4147-A177-3AD203B41FA5}">
                      <a16:colId xmlns:a16="http://schemas.microsoft.com/office/drawing/2014/main" val="954998551"/>
                    </a:ext>
                  </a:extLst>
                </a:gridCol>
                <a:gridCol w="822960">
                  <a:extLst>
                    <a:ext uri="{9D8B030D-6E8A-4147-A177-3AD203B41FA5}">
                      <a16:colId xmlns:a16="http://schemas.microsoft.com/office/drawing/2014/main" val="648099218"/>
                    </a:ext>
                  </a:extLst>
                </a:gridCol>
              </a:tblGrid>
              <a:tr h="457200">
                <a:tc>
                  <a:txBody>
                    <a:bodyPr/>
                    <a:lstStyle/>
                    <a:p>
                      <a:pPr algn="ctr"/>
                      <a:r>
                        <a:rPr lang="en-US" sz="2400" dirty="0">
                          <a:latin typeface="Consolas" panose="020B0609020204030204" pitchFamily="49" charset="0"/>
                        </a:rPr>
                        <a:t>Operation</a:t>
                      </a:r>
                    </a:p>
                  </a:txBody>
                  <a:tcPr anchor="ctr"/>
                </a:tc>
                <a:tc gridSpan="2">
                  <a:txBody>
                    <a:bodyPr/>
                    <a:lstStyle/>
                    <a:p>
                      <a:pPr algn="ctr"/>
                      <a:r>
                        <a:rPr lang="en-US" sz="2400" dirty="0">
                          <a:latin typeface="Consolas" panose="020B0609020204030204" pitchFamily="49" charset="0"/>
                        </a:rPr>
                        <a:t>a</a:t>
                      </a:r>
                    </a:p>
                  </a:txBody>
                  <a:tcPr anchor="ctr"/>
                </a:tc>
                <a:tc hMerge="1">
                  <a:txBody>
                    <a:bodyPr/>
                    <a:lstStyle/>
                    <a:p>
                      <a:endParaRPr lang="en-US"/>
                    </a:p>
                  </a:txBody>
                  <a:tcPr/>
                </a:tc>
                <a:tc gridSpan="2">
                  <a:txBody>
                    <a:bodyPr/>
                    <a:lstStyle/>
                    <a:p>
                      <a:pPr algn="ctr"/>
                      <a:r>
                        <a:rPr lang="en-US" sz="2400" dirty="0">
                          <a:latin typeface="Consolas" panose="020B0609020204030204" pitchFamily="49" charset="0"/>
                        </a:rPr>
                        <a:t>b</a:t>
                      </a:r>
                    </a:p>
                  </a:txBody>
                  <a:tcPr anchor="ctr"/>
                </a:tc>
                <a:tc hMerge="1">
                  <a:txBody>
                    <a:bodyPr/>
                    <a:lstStyle/>
                    <a:p>
                      <a:endParaRPr lang="en-US"/>
                    </a:p>
                  </a:txBody>
                  <a:tcP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9</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
        <p:nvSpPr>
          <p:cNvPr id="10" name="Rectangle 9">
            <a:extLst>
              <a:ext uri="{FF2B5EF4-FFF2-40B4-BE49-F238E27FC236}">
                <a16:creationId xmlns:a16="http://schemas.microsoft.com/office/drawing/2014/main" id="{A42C8588-FB13-4E6A-B8B6-C70BCCB379F8}"/>
              </a:ext>
            </a:extLst>
          </p:cNvPr>
          <p:cNvSpPr/>
          <p:nvPr/>
        </p:nvSpPr>
        <p:spPr>
          <a:xfrm>
            <a:off x="640080" y="1463040"/>
            <a:ext cx="1874520" cy="3046988"/>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85A"/>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85A"/>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a = a ^ b</a:t>
            </a:r>
          </a:p>
          <a:p>
            <a:r>
              <a:rPr lang="pt-BR" dirty="0">
                <a:solidFill>
                  <a:srgbClr val="000000"/>
                </a:solidFill>
                <a:latin typeface="Consolas" panose="020B0609020204030204" pitchFamily="49" charset="0"/>
              </a:rPr>
              <a:t>b = a ^ b</a:t>
            </a:r>
          </a:p>
          <a:p>
            <a:r>
              <a:rPr lang="pt-BR" dirty="0">
                <a:solidFill>
                  <a:srgbClr val="000000"/>
                </a:solidFill>
                <a:latin typeface="Consolas" panose="020B0609020204030204" pitchFamily="49" charset="0"/>
              </a:rPr>
              <a:t>a = a ^ b</a:t>
            </a:r>
          </a:p>
          <a:p>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print(a,b)</a:t>
            </a:r>
          </a:p>
        </p:txBody>
      </p:sp>
    </p:spTree>
    <p:extLst>
      <p:ext uri="{BB962C8B-B14F-4D97-AF65-F5344CB8AC3E}">
        <p14:creationId xmlns:p14="http://schemas.microsoft.com/office/powerpoint/2010/main" val="3212120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4" name="Straight Arrow Connector 13">
            <a:extLst>
              <a:ext uri="{FF2B5EF4-FFF2-40B4-BE49-F238E27FC236}">
                <a16:creationId xmlns:a16="http://schemas.microsoft.com/office/drawing/2014/main" id="{DC1C58F9-2242-49FE-B6A6-BC24B51DAD5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9323C548-0CBF-40F7-8BF4-65032E7B7E62}"/>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Tree>
    <p:extLst>
      <p:ext uri="{BB962C8B-B14F-4D97-AF65-F5344CB8AC3E}">
        <p14:creationId xmlns:p14="http://schemas.microsoft.com/office/powerpoint/2010/main" val="15454601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b="1"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B6A0D076-833D-40FE-B60C-4F8A141C912E}"/>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5" name="Straight Arrow Connector 14">
            <a:extLst>
              <a:ext uri="{FF2B5EF4-FFF2-40B4-BE49-F238E27FC236}">
                <a16:creationId xmlns:a16="http://schemas.microsoft.com/office/drawing/2014/main" id="{3AE4477B-7565-4D0D-A6A7-BA3B4033AE86}"/>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5E9BD2E4-698E-42DA-95AE-69A164C6ED2C}"/>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19" name="TextBox 18">
            <a:extLst>
              <a:ext uri="{FF2B5EF4-FFF2-40B4-BE49-F238E27FC236}">
                <a16:creationId xmlns:a16="http://schemas.microsoft.com/office/drawing/2014/main" id="{B5AEFCCE-3B16-4B54-B032-7EB26373936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Tree>
    <p:extLst>
      <p:ext uri="{BB962C8B-B14F-4D97-AF65-F5344CB8AC3E}">
        <p14:creationId xmlns:p14="http://schemas.microsoft.com/office/powerpoint/2010/main" val="3430007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b="1"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Right Brace 11">
            <a:extLst>
              <a:ext uri="{FF2B5EF4-FFF2-40B4-BE49-F238E27FC236}">
                <a16:creationId xmlns:a16="http://schemas.microsoft.com/office/drawing/2014/main" id="{E64607CD-AFDC-4AED-853A-8D538F8080F7}"/>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DDB88079-AB71-4C54-8C51-05CE52803AB0}"/>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 name="Straight Arrow Connector 4">
            <a:extLst>
              <a:ext uri="{FF2B5EF4-FFF2-40B4-BE49-F238E27FC236}">
                <a16:creationId xmlns:a16="http://schemas.microsoft.com/office/drawing/2014/main" id="{67D0FBAB-D4DC-4FA0-AAA5-56403CAFD4CA}"/>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B286D2AC-8676-447B-BF85-D556C96989F5}"/>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18" name="TextBox 17">
            <a:extLst>
              <a:ext uri="{FF2B5EF4-FFF2-40B4-BE49-F238E27FC236}">
                <a16:creationId xmlns:a16="http://schemas.microsoft.com/office/drawing/2014/main" id="{0C9E151E-4F38-4C83-AD75-B85D989DD8AA}"/>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0" name="TextBox 19">
            <a:extLst>
              <a:ext uri="{FF2B5EF4-FFF2-40B4-BE49-F238E27FC236}">
                <a16:creationId xmlns:a16="http://schemas.microsoft.com/office/drawing/2014/main" id="{4E17DE48-EA45-4C73-998A-FDD0433B15C0}"/>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3600401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Right Brace 13">
            <a:extLst>
              <a:ext uri="{FF2B5EF4-FFF2-40B4-BE49-F238E27FC236}">
                <a16:creationId xmlns:a16="http://schemas.microsoft.com/office/drawing/2014/main" id="{F76CABD7-5815-4FF3-A5C2-3C35A9313C2E}"/>
              </a:ext>
            </a:extLst>
          </p:cNvPr>
          <p:cNvSpPr/>
          <p:nvPr/>
        </p:nvSpPr>
        <p:spPr bwMode="auto">
          <a:xfrm rot="5400000">
            <a:off x="7025640" y="3544167"/>
            <a:ext cx="274320" cy="25908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TextBox 18">
            <a:extLst>
              <a:ext uri="{FF2B5EF4-FFF2-40B4-BE49-F238E27FC236}">
                <a16:creationId xmlns:a16="http://schemas.microsoft.com/office/drawing/2014/main" id="{715DCBEC-FD46-4917-89D0-F66C582BD8AE}"/>
              </a:ext>
            </a:extLst>
          </p:cNvPr>
          <p:cNvSpPr txBox="1"/>
          <p:nvPr/>
        </p:nvSpPr>
        <p:spPr>
          <a:xfrm>
            <a:off x="5298715" y="1609253"/>
            <a:ext cx="3692885" cy="3093154"/>
          </a:xfrm>
          <a:prstGeom prst="rect">
            <a:avLst/>
          </a:prstGeom>
          <a:noFill/>
        </p:spPr>
        <p:txBody>
          <a:bodyPr wrap="square" rtlCol="0">
            <a:spAutoFit/>
          </a:bodyPr>
          <a:lstStyle/>
          <a:p>
            <a:pPr marL="914400" lvl="1" indent="-457200">
              <a:lnSpc>
                <a:spcPct val="100000"/>
              </a:lnSpc>
              <a:spcAft>
                <a:spcPts val="600"/>
              </a:spcAft>
              <a:buFont typeface="+mj-lt"/>
              <a:buAutoNum type="arabicPeriod" startAt="8"/>
            </a:pPr>
            <a:r>
              <a:rPr lang="en-US" altLang="en-US" sz="2000" b="1" dirty="0">
                <a:latin typeface="Arial" panose="020B0604020202020204" pitchFamily="34" charset="0"/>
                <a:cs typeface="Arial" panose="020B0604020202020204" pitchFamily="34" charset="0"/>
              </a:rPr>
              <a:t>1 button</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p:txBody>
      </p:sp>
      <p:sp>
        <p:nvSpPr>
          <p:cNvPr id="23" name="TextBox 22">
            <a:extLst>
              <a:ext uri="{FF2B5EF4-FFF2-40B4-BE49-F238E27FC236}">
                <a16:creationId xmlns:a16="http://schemas.microsoft.com/office/drawing/2014/main" id="{244F176C-DEFD-419B-A7FC-CBFC4D6B003D}"/>
              </a:ext>
            </a:extLst>
          </p:cNvPr>
          <p:cNvSpPr txBox="1"/>
          <p:nvPr/>
        </p:nvSpPr>
        <p:spPr>
          <a:xfrm>
            <a:off x="6431280" y="5106804"/>
            <a:ext cx="14630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 or 1</a:t>
            </a:r>
          </a:p>
        </p:txBody>
      </p:sp>
      <p:sp>
        <p:nvSpPr>
          <p:cNvPr id="21" name="Right Brace 20">
            <a:extLst>
              <a:ext uri="{FF2B5EF4-FFF2-40B4-BE49-F238E27FC236}">
                <a16:creationId xmlns:a16="http://schemas.microsoft.com/office/drawing/2014/main" id="{F8CFE318-56D5-48A7-937D-386BF7E22321}"/>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Right Brace 21">
            <a:extLst>
              <a:ext uri="{FF2B5EF4-FFF2-40B4-BE49-F238E27FC236}">
                <a16:creationId xmlns:a16="http://schemas.microsoft.com/office/drawing/2014/main" id="{48B194C0-9A0D-451B-9743-92C92CFD7B54}"/>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4" name="Straight Arrow Connector 23">
            <a:extLst>
              <a:ext uri="{FF2B5EF4-FFF2-40B4-BE49-F238E27FC236}">
                <a16:creationId xmlns:a16="http://schemas.microsoft.com/office/drawing/2014/main" id="{51FFAFFD-0BAF-4338-9B88-7052FC7BFA8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84FA6FC-46A3-48D4-AC01-DCB45AD861AA}"/>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26" name="TextBox 25">
            <a:extLst>
              <a:ext uri="{FF2B5EF4-FFF2-40B4-BE49-F238E27FC236}">
                <a16:creationId xmlns:a16="http://schemas.microsoft.com/office/drawing/2014/main" id="{AD2714B2-D643-4EDA-8C4D-E41F2D6004F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7" name="TextBox 26">
            <a:extLst>
              <a:ext uri="{FF2B5EF4-FFF2-40B4-BE49-F238E27FC236}">
                <a16:creationId xmlns:a16="http://schemas.microsoft.com/office/drawing/2014/main" id="{ECB6EEE6-2240-4D0E-8E6F-1001DD74DBA4}"/>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9126632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Right Brace 13">
            <a:extLst>
              <a:ext uri="{FF2B5EF4-FFF2-40B4-BE49-F238E27FC236}">
                <a16:creationId xmlns:a16="http://schemas.microsoft.com/office/drawing/2014/main" id="{F76CABD7-5815-4FF3-A5C2-3C35A9313C2E}"/>
              </a:ext>
            </a:extLst>
          </p:cNvPr>
          <p:cNvSpPr/>
          <p:nvPr/>
        </p:nvSpPr>
        <p:spPr bwMode="auto">
          <a:xfrm rot="5400000">
            <a:off x="7025640" y="3544167"/>
            <a:ext cx="274320" cy="25908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TextBox 18">
            <a:extLst>
              <a:ext uri="{FF2B5EF4-FFF2-40B4-BE49-F238E27FC236}">
                <a16:creationId xmlns:a16="http://schemas.microsoft.com/office/drawing/2014/main" id="{715DCBEC-FD46-4917-89D0-F66C582BD8AE}"/>
              </a:ext>
            </a:extLst>
          </p:cNvPr>
          <p:cNvSpPr txBox="1"/>
          <p:nvPr/>
        </p:nvSpPr>
        <p:spPr>
          <a:xfrm>
            <a:off x="5298715" y="1609253"/>
            <a:ext cx="3692885" cy="3093154"/>
          </a:xfrm>
          <a:prstGeom prst="rect">
            <a:avLst/>
          </a:prstGeom>
          <a:noFill/>
        </p:spPr>
        <p:txBody>
          <a:bodyPr wrap="square" rtlCol="0">
            <a:spAutoFit/>
          </a:bodyPr>
          <a:lstStyle/>
          <a:p>
            <a:pPr marL="914400" lvl="1" indent="-457200">
              <a:lnSpc>
                <a:spcPct val="100000"/>
              </a:lnSpc>
              <a:spcAft>
                <a:spcPts val="600"/>
              </a:spcAft>
              <a:buFont typeface="+mj-lt"/>
              <a:buAutoNum type="arabicPeriod" startAt="8"/>
            </a:pPr>
            <a:r>
              <a:rPr lang="en-US" altLang="en-US" sz="2000" b="1" dirty="0">
                <a:latin typeface="Arial" panose="020B0604020202020204" pitchFamily="34" charset="0"/>
                <a:cs typeface="Arial" panose="020B0604020202020204" pitchFamily="34" charset="0"/>
              </a:rPr>
              <a:t>1 button</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p:txBody>
      </p:sp>
      <p:sp>
        <p:nvSpPr>
          <p:cNvPr id="23" name="TextBox 22">
            <a:extLst>
              <a:ext uri="{FF2B5EF4-FFF2-40B4-BE49-F238E27FC236}">
                <a16:creationId xmlns:a16="http://schemas.microsoft.com/office/drawing/2014/main" id="{244F176C-DEFD-419B-A7FC-CBFC4D6B003D}"/>
              </a:ext>
            </a:extLst>
          </p:cNvPr>
          <p:cNvSpPr txBox="1"/>
          <p:nvPr/>
        </p:nvSpPr>
        <p:spPr>
          <a:xfrm>
            <a:off x="6431280" y="5106804"/>
            <a:ext cx="14630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 or 1</a:t>
            </a:r>
          </a:p>
        </p:txBody>
      </p:sp>
      <p:sp>
        <p:nvSpPr>
          <p:cNvPr id="21" name="Right Brace 20">
            <a:extLst>
              <a:ext uri="{FF2B5EF4-FFF2-40B4-BE49-F238E27FC236}">
                <a16:creationId xmlns:a16="http://schemas.microsoft.com/office/drawing/2014/main" id="{F8CFE318-56D5-48A7-937D-386BF7E22321}"/>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Right Brace 21">
            <a:extLst>
              <a:ext uri="{FF2B5EF4-FFF2-40B4-BE49-F238E27FC236}">
                <a16:creationId xmlns:a16="http://schemas.microsoft.com/office/drawing/2014/main" id="{48B194C0-9A0D-451B-9743-92C92CFD7B54}"/>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4" name="Straight Arrow Connector 23">
            <a:extLst>
              <a:ext uri="{FF2B5EF4-FFF2-40B4-BE49-F238E27FC236}">
                <a16:creationId xmlns:a16="http://schemas.microsoft.com/office/drawing/2014/main" id="{51FFAFFD-0BAF-4338-9B88-7052FC7BFA8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84FA6FC-46A3-48D4-AC01-DCB45AD861AA}"/>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26" name="TextBox 25">
            <a:extLst>
              <a:ext uri="{FF2B5EF4-FFF2-40B4-BE49-F238E27FC236}">
                <a16:creationId xmlns:a16="http://schemas.microsoft.com/office/drawing/2014/main" id="{AD2714B2-D643-4EDA-8C4D-E41F2D6004F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7" name="TextBox 26">
            <a:extLst>
              <a:ext uri="{FF2B5EF4-FFF2-40B4-BE49-F238E27FC236}">
                <a16:creationId xmlns:a16="http://schemas.microsoft.com/office/drawing/2014/main" id="{ECB6EEE6-2240-4D0E-8E6F-1001DD74DBA4}"/>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32082109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a:t>
            </a:r>
            <a:r>
              <a:rPr lang="en-US">
                <a:solidFill>
                  <a:schemeClr val="accent6"/>
                </a:solidFill>
                <a:cs typeface="Segoe UI" panose="020B0502040204020203" pitchFamily="34" charset="0"/>
              </a:rPr>
              <a:t>Gold Coins II</a:t>
            </a:r>
            <a:endParaRPr lang="en-US" dirty="0">
              <a:solidFill>
                <a:schemeClr val="accent6"/>
              </a:solidFill>
              <a:cs typeface="Segoe UI" panose="020B0502040204020203" pitchFamily="34" charset="0"/>
            </a:endParaRP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7863840" cy="4416552"/>
          </a:xfrm>
        </p:spPr>
        <p:txBody>
          <a:bodyPr/>
          <a:lstStyle/>
          <a:p>
            <a:r>
              <a:rPr lang="en-US" altLang="en-US" sz="2400" dirty="0">
                <a:latin typeface="Arial" panose="020B0604020202020204" pitchFamily="34" charset="0"/>
                <a:cs typeface="Arial" panose="020B0604020202020204" pitchFamily="34" charset="0"/>
              </a:rPr>
              <a:t>You have 14 coins, 2 of which are gold,                    and a detector box</a:t>
            </a:r>
          </a:p>
          <a:p>
            <a:r>
              <a:rPr lang="en-US" altLang="en-US" sz="2400" dirty="0">
                <a:latin typeface="Arial" panose="020B0604020202020204" pitchFamily="34" charset="0"/>
                <a:cs typeface="Arial" panose="020B0604020202020204" pitchFamily="34" charset="0"/>
              </a:rPr>
              <a:t>You can place any number of coins in the detector box and initiate a scan.  It returns "true" if at least one coin in the box is gold and "false" otherwise</a:t>
            </a:r>
          </a:p>
          <a:p>
            <a:r>
              <a:rPr lang="en-US" altLang="en-US" sz="2400" b="1" dirty="0">
                <a:latin typeface="Arial" panose="020B0604020202020204" pitchFamily="34" charset="0"/>
                <a:cs typeface="Arial" panose="020B0604020202020204" pitchFamily="34" charset="0"/>
              </a:rPr>
              <a:t>Devise a strategy to identify both gold coins in as few checks as possible</a:t>
            </a:r>
          </a:p>
          <a:p>
            <a:pPr lvl="1"/>
            <a:r>
              <a:rPr lang="en-US" altLang="en-US" sz="2400" dirty="0">
                <a:latin typeface="Arial" panose="020B0604020202020204" pitchFamily="34" charset="0"/>
                <a:cs typeface="Arial" panose="020B0604020202020204" pitchFamily="34" charset="0"/>
              </a:rPr>
              <a:t>Stretch goal: Repeat for 15 coins (2 gold)</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 name="Graphic 3" descr="Packing Box Open">
            <a:extLst>
              <a:ext uri="{FF2B5EF4-FFF2-40B4-BE49-F238E27FC236}">
                <a16:creationId xmlns:a16="http://schemas.microsoft.com/office/drawing/2014/main" id="{15F21283-D7B2-4E58-A508-17B3030537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400" y="1307592"/>
            <a:ext cx="914400" cy="914400"/>
          </a:xfrm>
          <a:prstGeom prst="rect">
            <a:avLst/>
          </a:prstGeom>
        </p:spPr>
      </p:pic>
      <p:pic>
        <p:nvPicPr>
          <p:cNvPr id="8" name="Graphic 7" descr="Coins">
            <a:extLst>
              <a:ext uri="{FF2B5EF4-FFF2-40B4-BE49-F238E27FC236}">
                <a16:creationId xmlns:a16="http://schemas.microsoft.com/office/drawing/2014/main" id="{555831B3-2388-4287-AE4E-67A1ECF506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3800" y="1600200"/>
            <a:ext cx="457200" cy="457200"/>
          </a:xfrm>
          <a:prstGeom prst="rect">
            <a:avLst/>
          </a:prstGeom>
        </p:spPr>
      </p:pic>
    </p:spTree>
    <p:extLst>
      <p:ext uri="{BB962C8B-B14F-4D97-AF65-F5344CB8AC3E}">
        <p14:creationId xmlns:p14="http://schemas.microsoft.com/office/powerpoint/2010/main" val="3784396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a:t>
            </a:r>
            <a:r>
              <a:rPr lang="en-US">
                <a:solidFill>
                  <a:schemeClr val="accent6"/>
                </a:solidFill>
                <a:cs typeface="Segoe UI" panose="020B0502040204020203" pitchFamily="34" charset="0"/>
              </a:rPr>
              <a:t>Gold Coins II</a:t>
            </a:r>
            <a:endParaRPr lang="en-US" dirty="0">
              <a:solidFill>
                <a:schemeClr val="accent6"/>
              </a:solidFill>
              <a:cs typeface="Segoe UI" panose="020B0502040204020203"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768155098"/>
              </p:ext>
            </p:extLst>
          </p:nvPr>
        </p:nvGraphicFramePr>
        <p:xfrm>
          <a:off x="1047683" y="1280160"/>
          <a:ext cx="146304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350463995"/>
              </p:ext>
            </p:extLst>
          </p:nvPr>
        </p:nvGraphicFramePr>
        <p:xfrm>
          <a:off x="3265748" y="1280160"/>
          <a:ext cx="146304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graphicFrame>
        <p:nvGraphicFramePr>
          <p:cNvPr id="11" name="Table 3">
            <a:extLst>
              <a:ext uri="{FF2B5EF4-FFF2-40B4-BE49-F238E27FC236}">
                <a16:creationId xmlns:a16="http://schemas.microsoft.com/office/drawing/2014/main" id="{D9D68085-4C3B-4392-B756-9E4051DE0F69}"/>
              </a:ext>
            </a:extLst>
          </p:cNvPr>
          <p:cNvGraphicFramePr>
            <a:graphicFrameLocks noGrp="1"/>
          </p:cNvGraphicFramePr>
          <p:nvPr>
            <p:extLst>
              <p:ext uri="{D42A27DB-BD31-4B8C-83A1-F6EECF244321}">
                <p14:modId xmlns:p14="http://schemas.microsoft.com/office/powerpoint/2010/main" val="2189782685"/>
              </p:ext>
            </p:extLst>
          </p:nvPr>
        </p:nvGraphicFramePr>
        <p:xfrm>
          <a:off x="5486400" y="1280160"/>
          <a:ext cx="301752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sp>
        <p:nvSpPr>
          <p:cNvPr id="12" name="TextBox 11">
            <a:extLst>
              <a:ext uri="{FF2B5EF4-FFF2-40B4-BE49-F238E27FC236}">
                <a16:creationId xmlns:a16="http://schemas.microsoft.com/office/drawing/2014/main" id="{92B370D9-52B4-453B-90CC-957FF1132C81}"/>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Tree>
    <p:extLst>
      <p:ext uri="{BB962C8B-B14F-4D97-AF65-F5344CB8AC3E}">
        <p14:creationId xmlns:p14="http://schemas.microsoft.com/office/powerpoint/2010/main" val="158167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1" name="Table 3">
            <a:extLst>
              <a:ext uri="{FF2B5EF4-FFF2-40B4-BE49-F238E27FC236}">
                <a16:creationId xmlns:a16="http://schemas.microsoft.com/office/drawing/2014/main" id="{D9D68085-4C3B-4392-B756-9E4051DE0F69}"/>
              </a:ext>
            </a:extLst>
          </p:cNvPr>
          <p:cNvGraphicFramePr>
            <a:graphicFrameLocks noGrp="1"/>
          </p:cNvGraphicFramePr>
          <p:nvPr>
            <p:extLst>
              <p:ext uri="{D42A27DB-BD31-4B8C-83A1-F6EECF244321}">
                <p14:modId xmlns:p14="http://schemas.microsoft.com/office/powerpoint/2010/main" val="275946572"/>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92B370D9-52B4-453B-90CC-957FF1132C81}"/>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5" name="Table 3">
            <a:extLst>
              <a:ext uri="{FF2B5EF4-FFF2-40B4-BE49-F238E27FC236}">
                <a16:creationId xmlns:a16="http://schemas.microsoft.com/office/drawing/2014/main" id="{0DE5ABC1-9DCA-403E-9429-3A1B6AC6CE38}"/>
              </a:ext>
            </a:extLst>
          </p:cNvPr>
          <p:cNvGraphicFramePr>
            <a:graphicFrameLocks noGrp="1"/>
          </p:cNvGraphicFramePr>
          <p:nvPr>
            <p:extLst>
              <p:ext uri="{D42A27DB-BD31-4B8C-83A1-F6EECF244321}">
                <p14:modId xmlns:p14="http://schemas.microsoft.com/office/powerpoint/2010/main" val="66181941"/>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r>
                        <a:rPr lang="en-US" sz="1200" b="0" dirty="0">
                          <a:solidFill>
                            <a:schemeClr val="tx1"/>
                          </a:solidFill>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1213830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2699226" y="3013501"/>
            <a:ext cx="4495800" cy="83099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1 gold strategy</a:t>
            </a:r>
            <a:r>
              <a:rPr lang="en-US" dirty="0">
                <a:latin typeface="Arial" panose="020B0604020202020204" pitchFamily="34" charset="0"/>
                <a:cs typeface="Arial" panose="020B0604020202020204" pitchFamily="34" charset="0"/>
              </a:rPr>
              <a:t>: divide and conquer (binary search)</a:t>
            </a:r>
          </a:p>
        </p:txBody>
      </p:sp>
    </p:spTree>
    <p:extLst>
      <p:ext uri="{BB962C8B-B14F-4D97-AF65-F5344CB8AC3E}">
        <p14:creationId xmlns:p14="http://schemas.microsoft.com/office/powerpoint/2010/main" val="40945008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4121" y="1773027"/>
            <a:ext cx="2617786"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Both, then 1</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1887139533"/>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1167036474"/>
      </p:ext>
    </p:extLst>
  </p:cSld>
  <p:clrMapOvr>
    <a:masterClrMapping/>
  </p:clrMapOvr>
</p:sld>
</file>

<file path=ppt/theme/theme1.xml><?xml version="1.0" encoding="utf-8"?>
<a:theme xmlns:a="http://schemas.openxmlformats.org/drawingml/2006/main" name="Blank Presentation">
  <a:themeElements>
    <a:clrScheme name="MITColors">
      <a:dk1>
        <a:srgbClr val="000000"/>
      </a:dk1>
      <a:lt1>
        <a:srgbClr val="FFFFFF"/>
      </a:lt1>
      <a:dk2>
        <a:srgbClr val="000000"/>
      </a:dk2>
      <a:lt2>
        <a:srgbClr val="333333"/>
      </a:lt2>
      <a:accent1>
        <a:srgbClr val="A5A5A5"/>
      </a:accent1>
      <a:accent2>
        <a:srgbClr val="993333"/>
      </a:accent2>
      <a:accent3>
        <a:srgbClr val="595959"/>
      </a:accent3>
      <a:accent4>
        <a:srgbClr val="000000"/>
      </a:accent4>
      <a:accent5>
        <a:srgbClr val="D17575"/>
      </a:accent5>
      <a:accent6>
        <a:srgbClr val="742626"/>
      </a:accent6>
      <a:hlink>
        <a:srgbClr val="4D4D4D"/>
      </a:hlink>
      <a:folHlink>
        <a:srgbClr val="D17575"/>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 (Mac OS 9):Microsoft Office 98:Templates:Blank Presentation</Template>
  <TotalTime>4179</TotalTime>
  <Words>7608</Words>
  <Application>Microsoft Office PowerPoint</Application>
  <PresentationFormat>On-screen Show (4:3)</PresentationFormat>
  <Paragraphs>2374</Paragraphs>
  <Slides>108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Cambria Math</vt:lpstr>
      <vt:lpstr>Consolas</vt:lpstr>
      <vt:lpstr>Times</vt:lpstr>
      <vt:lpstr>Times New Roman</vt:lpstr>
      <vt:lpstr>Blank Presentation</vt:lpstr>
      <vt:lpstr>Welcome back from lunch!</vt:lpstr>
      <vt:lpstr>7/7/2020 – Counterfeit Coin</vt:lpstr>
      <vt:lpstr>7/7/2020 – Counterfeit Coin (Solution)</vt:lpstr>
      <vt:lpstr>7/7/2020 – Counterfeit Coin (Solution)</vt:lpstr>
      <vt:lpstr>7/8/2020 – Integer Swap</vt:lpstr>
      <vt:lpstr>7/8/2020 – Integer Swap</vt:lpstr>
      <vt:lpstr>7/7/2020 – Integer Swap (Solution)</vt:lpstr>
      <vt:lpstr>7/7/2020 – Integer Swap (Solution)</vt:lpstr>
      <vt:lpstr>7/7/2020 – Integer Swap (Solution)</vt:lpstr>
      <vt:lpstr>7/9/2020 – Linked List Delete</vt:lpstr>
      <vt:lpstr>7/9/2020 – Linked List Delete</vt:lpstr>
      <vt:lpstr>7/9/2020 – Linked List Delete (Solution)</vt:lpstr>
      <vt:lpstr>7/9/2020 - Linked List Delete (Solution)</vt:lpstr>
      <vt:lpstr>7/10/2020 – Ball Drop</vt:lpstr>
      <vt:lpstr>7/10/2020 – Ball Drop</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7/13/2020 – Meeting Robots</vt:lpstr>
      <vt:lpstr>7/13/2020 – Meeting Robots</vt:lpstr>
      <vt:lpstr>7/13/2020 – Meeting Robots (Solution)</vt:lpstr>
      <vt:lpstr>7/13/2020 – Meeting Robots (Solution)</vt:lpstr>
      <vt:lpstr>7/14/2020 – Detecting Cycles</vt:lpstr>
      <vt:lpstr>7/14/2020 – Detecting Cycles</vt:lpstr>
      <vt:lpstr>7/14/2020 – Detecting Cycles (Solution)</vt:lpstr>
      <vt:lpstr>7/14/2020 – Detecting Cycles (Solution)</vt:lpstr>
      <vt:lpstr>7/15/2020 – Horse Race</vt:lpstr>
      <vt:lpstr>7/15/2020 – Horse Race (Solution)</vt:lpstr>
      <vt:lpstr>7/15/2020 – Horse Race (Solution)</vt:lpstr>
      <vt:lpstr>7/16/2020 – Bit Ops</vt:lpstr>
      <vt:lpstr>7/16/2020 – Bit Ops</vt:lpstr>
      <vt:lpstr>7/16/2020 – Bit Ops</vt:lpstr>
      <vt:lpstr>7/16/2020 – Bit Ops</vt:lpstr>
      <vt:lpstr>7/16/2020 – Bit Ops</vt:lpstr>
      <vt:lpstr>7/16/2020 – Bit Ops (Solution)</vt:lpstr>
      <vt:lpstr>7/16/2020 – Bit Ops (Solution)</vt:lpstr>
      <vt:lpstr>7/16/2020 – Bit Ops (Solution)</vt:lpstr>
      <vt:lpstr>7/16/2020 – Bit Ops (Solution)</vt:lpstr>
      <vt:lpstr>7/16/2020 – Bit Ops (Solution)</vt:lpstr>
      <vt:lpstr>7/16/2020 – Bit Ops (Solution)</vt:lpstr>
      <vt:lpstr>7/17/2020 – Average Max</vt:lpstr>
      <vt:lpstr>7/17/2020 – Average Max</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7/20/2020 – Labeling Wires</vt:lpstr>
      <vt:lpstr>7/20/2020 – Labeling Wires (Solution)</vt:lpstr>
      <vt:lpstr>7/20/2020 – Labeling Wires (Solution)</vt:lpstr>
      <vt:lpstr>7/20/2020 – Labeling Wires (Solution)</vt:lpstr>
      <vt:lpstr>7/20/2020 – Labeling Wires (Solution)</vt:lpstr>
      <vt:lpstr>7/20/2020 – Labeling Wires (Solution)</vt:lpstr>
      <vt:lpstr>7/21/2020 – Truth Tellers</vt:lpstr>
      <vt:lpstr>7/21/2020 – Truth Tellers (Solution)</vt:lpstr>
      <vt:lpstr>7/21/2020 – Truth Tellers (Solution)</vt:lpstr>
      <vt:lpstr>7/22/2020 – Cuvette</vt:lpstr>
      <vt:lpstr>7/22/2020 – Cuvette</vt:lpstr>
      <vt:lpstr>7/22/2020 – Cuvette (Solution)</vt:lpstr>
      <vt:lpstr>7/22/2020 – Cuvette (Solution)</vt:lpstr>
      <vt:lpstr>7/22/2020 – Cuvette (Solution)</vt:lpstr>
      <vt:lpstr>7/22/2020 – Cuvette (Solution)</vt:lpstr>
      <vt:lpstr>7/22/2020 – Cuvette (Solution)</vt:lpstr>
      <vt:lpstr>7/22/2020 – Cuvette (Solution)</vt:lpstr>
      <vt:lpstr>7/22/2020 – Cuvette (Solution)</vt:lpstr>
      <vt:lpstr>7/23/2020 – Lockers</vt:lpstr>
      <vt:lpstr>7/23/2020 – Lockers (Solution)</vt:lpstr>
      <vt:lpstr>7/23/2020 – Lockers (Solution)</vt:lpstr>
      <vt:lpstr>7/23/2020 – Lockers (Solution)</vt:lpstr>
      <vt:lpstr>7/24/2020 – Tic Tac Toe</vt:lpstr>
      <vt:lpstr>7/24/2020 – Tic Tac Toe</vt:lpstr>
      <vt:lpstr>7/24/2020 – Tic Tac Toe</vt:lpstr>
      <vt:lpstr>7/24/2020 – Tic Tac Toe (Solution)</vt:lpstr>
      <vt:lpstr>7/27/2020 – Spinning Disk</vt:lpstr>
      <vt:lpstr>7/27/2020 – Spinning Disk</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7/28/2020 – Gold Coins II</vt:lpstr>
      <vt:lpstr>7/28/2020 – Gold Coins II</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vector>
  </TitlesOfParts>
  <Company>Allison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George Golabek</dc:creator>
  <cp:lastModifiedBy>Matthew Calligaro</cp:lastModifiedBy>
  <cp:revision>30</cp:revision>
  <cp:lastPrinted>2002-10-29T20:49:27Z</cp:lastPrinted>
  <dcterms:created xsi:type="dcterms:W3CDTF">2002-10-29T20:26:18Z</dcterms:created>
  <dcterms:modified xsi:type="dcterms:W3CDTF">2020-07-30T16:29:07Z</dcterms:modified>
</cp:coreProperties>
</file>