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72" r:id="rId4"/>
    <p:sldId id="301" r:id="rId5"/>
    <p:sldId id="287" r:id="rId6"/>
    <p:sldId id="288" r:id="rId7"/>
    <p:sldId id="298" r:id="rId8"/>
    <p:sldId id="303" r:id="rId9"/>
    <p:sldId id="292" r:id="rId10"/>
    <p:sldId id="289" r:id="rId11"/>
    <p:sldId id="300" r:id="rId12"/>
    <p:sldId id="290" r:id="rId13"/>
    <p:sldId id="278" r:id="rId14"/>
    <p:sldId id="279" r:id="rId15"/>
    <p:sldId id="30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720">
          <p15:clr>
            <a:srgbClr val="A4A3A4"/>
          </p15:clr>
        </p15:guide>
        <p15:guide id="4" pos="5040">
          <p15:clr>
            <a:srgbClr val="A4A3A4"/>
          </p15:clr>
        </p15:guide>
        <p15:guide id="5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912" y="80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alligaro" userId="9c1e9647689a123b" providerId="LiveId" clId="{2EDDC9A8-AB07-488F-9229-49B09BDC270E}"/>
    <pc:docChg chg="undo custSel addSld delSld modSld sldOrd">
      <pc:chgData name="Matthew Calligaro" userId="9c1e9647689a123b" providerId="LiveId" clId="{2EDDC9A8-AB07-488F-9229-49B09BDC270E}" dt="2020-07-20T15:50:15.532" v="1004"/>
      <pc:docMkLst>
        <pc:docMk/>
      </pc:docMkLst>
      <pc:sldChg chg="modSp mod">
        <pc:chgData name="Matthew Calligaro" userId="9c1e9647689a123b" providerId="LiveId" clId="{2EDDC9A8-AB07-488F-9229-49B09BDC270E}" dt="2020-07-20T15:14:37.008" v="779" actId="20577"/>
        <pc:sldMkLst>
          <pc:docMk/>
          <pc:sldMk cId="0" sldId="258"/>
        </pc:sldMkLst>
        <pc:spChg chg="mod">
          <ac:chgData name="Matthew Calligaro" userId="9c1e9647689a123b" providerId="LiveId" clId="{2EDDC9A8-AB07-488F-9229-49B09BDC270E}" dt="2020-07-20T15:14:37.008" v="779" actId="20577"/>
          <ac:spMkLst>
            <pc:docMk/>
            <pc:sldMk cId="0" sldId="258"/>
            <ac:spMk id="14340" creationId="{D20EFF9E-F580-4D08-A8A0-E6A8156757A5}"/>
          </ac:spMkLst>
        </pc:spChg>
      </pc:sldChg>
      <pc:sldChg chg="modSp mod">
        <pc:chgData name="Matthew Calligaro" userId="9c1e9647689a123b" providerId="LiveId" clId="{2EDDC9A8-AB07-488F-9229-49B09BDC270E}" dt="2020-07-20T14:20:46.400" v="478" actId="20577"/>
        <pc:sldMkLst>
          <pc:docMk/>
          <pc:sldMk cId="1858132414" sldId="260"/>
        </pc:sldMkLst>
        <pc:spChg chg="mod">
          <ac:chgData name="Matthew Calligaro" userId="9c1e9647689a123b" providerId="LiveId" clId="{2EDDC9A8-AB07-488F-9229-49B09BDC270E}" dt="2020-07-20T14:20:46.400" v="478" actId="20577"/>
          <ac:spMkLst>
            <pc:docMk/>
            <pc:sldMk cId="1858132414" sldId="260"/>
            <ac:spMk id="15364" creationId="{DD0E7BE8-56B6-4B10-ACCD-EAAD56E65B5D}"/>
          </ac:spMkLst>
        </pc:spChg>
      </pc:sldChg>
      <pc:sldChg chg="addSp delSp modSp mod">
        <pc:chgData name="Matthew Calligaro" userId="9c1e9647689a123b" providerId="LiveId" clId="{2EDDC9A8-AB07-488F-9229-49B09BDC270E}" dt="2020-07-20T14:34:49.112" v="647" actId="20577"/>
        <pc:sldMkLst>
          <pc:docMk/>
          <pc:sldMk cId="2363108815" sldId="272"/>
        </pc:sldMkLst>
        <pc:spChg chg="mod">
          <ac:chgData name="Matthew Calligaro" userId="9c1e9647689a123b" providerId="LiveId" clId="{2EDDC9A8-AB07-488F-9229-49B09BDC270E}" dt="2020-07-20T14:04:31.613" v="152" actId="20577"/>
          <ac:spMkLst>
            <pc:docMk/>
            <pc:sldMk cId="2363108815" sldId="272"/>
            <ac:spMk id="10242" creationId="{24A05EE7-B24A-460B-A1F8-5ECA75850730}"/>
          </ac:spMkLst>
        </pc:spChg>
        <pc:spChg chg="mod">
          <ac:chgData name="Matthew Calligaro" userId="9c1e9647689a123b" providerId="LiveId" clId="{2EDDC9A8-AB07-488F-9229-49B09BDC270E}" dt="2020-07-20T14:34:49.112" v="647" actId="20577"/>
          <ac:spMkLst>
            <pc:docMk/>
            <pc:sldMk cId="2363108815" sldId="272"/>
            <ac:spMk id="15364" creationId="{DD0E7BE8-56B6-4B10-ACCD-EAAD56E65B5D}"/>
          </ac:spMkLst>
        </pc:spChg>
        <pc:grpChg chg="del">
          <ac:chgData name="Matthew Calligaro" userId="9c1e9647689a123b" providerId="LiveId" clId="{2EDDC9A8-AB07-488F-9229-49B09BDC270E}" dt="2020-07-20T14:06:33.658" v="448" actId="478"/>
          <ac:grpSpMkLst>
            <pc:docMk/>
            <pc:sldMk cId="2363108815" sldId="272"/>
            <ac:grpSpMk id="3" creationId="{550E18D7-370C-44A1-B4C2-B4B34A56F89B}"/>
          </ac:grpSpMkLst>
        </pc:grpChg>
        <pc:picChg chg="add mod">
          <ac:chgData name="Matthew Calligaro" userId="9c1e9647689a123b" providerId="LiveId" clId="{2EDDC9A8-AB07-488F-9229-49B09BDC270E}" dt="2020-07-20T14:06:49.125" v="455" actId="1076"/>
          <ac:picMkLst>
            <pc:docMk/>
            <pc:sldMk cId="2363108815" sldId="272"/>
            <ac:picMk id="1026" creationId="{D675EAF6-6B58-417A-A9BF-09664B8FBE39}"/>
          </ac:picMkLst>
        </pc:picChg>
        <pc:picChg chg="add del mod">
          <ac:chgData name="Matthew Calligaro" userId="9c1e9647689a123b" providerId="LiveId" clId="{2EDDC9A8-AB07-488F-9229-49B09BDC270E}" dt="2020-07-20T14:27:43.300" v="570" actId="478"/>
          <ac:picMkLst>
            <pc:docMk/>
            <pc:sldMk cId="2363108815" sldId="272"/>
            <ac:picMk id="1028" creationId="{0624C60B-BE66-4658-AB51-483E61BFC8D3}"/>
          </ac:picMkLst>
        </pc:picChg>
        <pc:picChg chg="add mod">
          <ac:chgData name="Matthew Calligaro" userId="9c1e9647689a123b" providerId="LiveId" clId="{2EDDC9A8-AB07-488F-9229-49B09BDC270E}" dt="2020-07-20T14:27:55.958" v="575" actId="1076"/>
          <ac:picMkLst>
            <pc:docMk/>
            <pc:sldMk cId="2363108815" sldId="272"/>
            <ac:picMk id="1030" creationId="{6379093E-F4D5-4A66-89A4-1DF9FA94089D}"/>
          </ac:picMkLst>
        </pc:picChg>
      </pc:sldChg>
      <pc:sldChg chg="addSp delSp modSp mod">
        <pc:chgData name="Matthew Calligaro" userId="9c1e9647689a123b" providerId="LiveId" clId="{2EDDC9A8-AB07-488F-9229-49B09BDC270E}" dt="2020-07-20T15:50:15.532" v="1004"/>
        <pc:sldMkLst>
          <pc:docMk/>
          <pc:sldMk cId="3762839996" sldId="279"/>
        </pc:sldMkLst>
        <pc:spChg chg="add mod">
          <ac:chgData name="Matthew Calligaro" userId="9c1e9647689a123b" providerId="LiveId" clId="{2EDDC9A8-AB07-488F-9229-49B09BDC270E}" dt="2020-07-20T15:50:15.532" v="1004"/>
          <ac:spMkLst>
            <pc:docMk/>
            <pc:sldMk cId="3762839996" sldId="279"/>
            <ac:spMk id="3" creationId="{08BBDCA9-2C3F-4F51-A781-2A2121CAE0F2}"/>
          </ac:spMkLst>
        </pc:spChg>
        <pc:spChg chg="del">
          <ac:chgData name="Matthew Calligaro" userId="9c1e9647689a123b" providerId="LiveId" clId="{2EDDC9A8-AB07-488F-9229-49B09BDC270E}" dt="2020-07-20T14:18:44.182" v="462" actId="478"/>
          <ac:spMkLst>
            <pc:docMk/>
            <pc:sldMk cId="3762839996" sldId="279"/>
            <ac:spMk id="8" creationId="{E833F59D-AB2F-4E3C-9D88-3B892ACE8F1F}"/>
          </ac:spMkLst>
        </pc:spChg>
        <pc:spChg chg="add mod">
          <ac:chgData name="Matthew Calligaro" userId="9c1e9647689a123b" providerId="LiveId" clId="{2EDDC9A8-AB07-488F-9229-49B09BDC270E}" dt="2020-07-20T14:18:35.253" v="461"/>
          <ac:spMkLst>
            <pc:docMk/>
            <pc:sldMk cId="3762839996" sldId="279"/>
            <ac:spMk id="11" creationId="{CA49502D-E3A8-4B13-BC6C-43FFC473FB8F}"/>
          </ac:spMkLst>
        </pc:spChg>
        <pc:spChg chg="mod">
          <ac:chgData name="Matthew Calligaro" userId="9c1e9647689a123b" providerId="LiveId" clId="{2EDDC9A8-AB07-488F-9229-49B09BDC270E}" dt="2020-07-20T14:41:14.424" v="668" actId="20577"/>
          <ac:spMkLst>
            <pc:docMk/>
            <pc:sldMk cId="3762839996" sldId="279"/>
            <ac:spMk id="10242" creationId="{24A05EE7-B24A-460B-A1F8-5ECA75850730}"/>
          </ac:spMkLst>
        </pc:spChg>
        <pc:picChg chg="add mod">
          <ac:chgData name="Matthew Calligaro" userId="9c1e9647689a123b" providerId="LiveId" clId="{2EDDC9A8-AB07-488F-9229-49B09BDC270E}" dt="2020-07-20T14:18:35.253" v="461"/>
          <ac:picMkLst>
            <pc:docMk/>
            <pc:sldMk cId="3762839996" sldId="279"/>
            <ac:picMk id="10" creationId="{9886EEA6-0053-4C76-A03D-38382DF22CEB}"/>
          </ac:picMkLst>
        </pc:picChg>
      </pc:sldChg>
      <pc:sldChg chg="addSp delSp modSp mod">
        <pc:chgData name="Matthew Calligaro" userId="9c1e9647689a123b" providerId="LiveId" clId="{2EDDC9A8-AB07-488F-9229-49B09BDC270E}" dt="2020-07-20T14:24:30.641" v="535" actId="1076"/>
        <pc:sldMkLst>
          <pc:docMk/>
          <pc:sldMk cId="3452078185" sldId="287"/>
        </pc:sldMkLst>
        <pc:spChg chg="mod">
          <ac:chgData name="Matthew Calligaro" userId="9c1e9647689a123b" providerId="LiveId" clId="{2EDDC9A8-AB07-488F-9229-49B09BDC270E}" dt="2020-07-20T14:24:16.582" v="530" actId="1076"/>
          <ac:spMkLst>
            <pc:docMk/>
            <pc:sldMk cId="3452078185" sldId="287"/>
            <ac:spMk id="4" creationId="{DF423A04-15CF-405A-873B-8DFF2B03D0A1}"/>
          </ac:spMkLst>
        </pc:spChg>
        <pc:spChg chg="mod">
          <ac:chgData name="Matthew Calligaro" userId="9c1e9647689a123b" providerId="LiveId" clId="{2EDDC9A8-AB07-488F-9229-49B09BDC270E}" dt="2020-07-20T14:24:24.944" v="532" actId="1076"/>
          <ac:spMkLst>
            <pc:docMk/>
            <pc:sldMk cId="3452078185" sldId="287"/>
            <ac:spMk id="5" creationId="{CC5A76C4-8CA5-4477-9CAC-23BD109C512C}"/>
          </ac:spMkLst>
        </pc:spChg>
        <pc:spChg chg="mod">
          <ac:chgData name="Matthew Calligaro" userId="9c1e9647689a123b" providerId="LiveId" clId="{2EDDC9A8-AB07-488F-9229-49B09BDC270E}" dt="2020-07-20T14:24:30.641" v="535" actId="1076"/>
          <ac:spMkLst>
            <pc:docMk/>
            <pc:sldMk cId="3452078185" sldId="287"/>
            <ac:spMk id="6" creationId="{2781DB7C-93A5-409B-814A-D9FCB1B43353}"/>
          </ac:spMkLst>
        </pc:spChg>
        <pc:spChg chg="mod">
          <ac:chgData name="Matthew Calligaro" userId="9c1e9647689a123b" providerId="LiveId" clId="{2EDDC9A8-AB07-488F-9229-49B09BDC270E}" dt="2020-07-20T14:21:26.812" v="484" actId="20577"/>
          <ac:spMkLst>
            <pc:docMk/>
            <pc:sldMk cId="3452078185" sldId="287"/>
            <ac:spMk id="25" creationId="{596A8524-06E4-4E58-8147-EB5EFDA16816}"/>
          </ac:spMkLst>
        </pc:spChg>
        <pc:spChg chg="mod topLvl">
          <ac:chgData name="Matthew Calligaro" userId="9c1e9647689a123b" providerId="LiveId" clId="{2EDDC9A8-AB07-488F-9229-49B09BDC270E}" dt="2020-07-20T14:23:19.889" v="513" actId="1035"/>
          <ac:spMkLst>
            <pc:docMk/>
            <pc:sldMk cId="3452078185" sldId="287"/>
            <ac:spMk id="36" creationId="{D3AC5B5E-29E0-4CC6-A5AD-FC3AB5530679}"/>
          </ac:spMkLst>
        </pc:spChg>
        <pc:spChg chg="mod">
          <ac:chgData name="Matthew Calligaro" userId="9c1e9647689a123b" providerId="LiveId" clId="{2EDDC9A8-AB07-488F-9229-49B09BDC270E}" dt="2020-07-20T14:21:59.823" v="489" actId="165"/>
          <ac:spMkLst>
            <pc:docMk/>
            <pc:sldMk cId="3452078185" sldId="287"/>
            <ac:spMk id="40" creationId="{7A3EEAB3-5EE2-4881-BF66-A3D4DD64CD38}"/>
          </ac:spMkLst>
        </pc:spChg>
        <pc:spChg chg="mod">
          <ac:chgData name="Matthew Calligaro" userId="9c1e9647689a123b" providerId="LiveId" clId="{2EDDC9A8-AB07-488F-9229-49B09BDC270E}" dt="2020-07-20T14:21:59.823" v="489" actId="165"/>
          <ac:spMkLst>
            <pc:docMk/>
            <pc:sldMk cId="3452078185" sldId="287"/>
            <ac:spMk id="41" creationId="{5F900F56-CD77-487B-9698-90E019313A67}"/>
          </ac:spMkLst>
        </pc:spChg>
        <pc:spChg chg="mod">
          <ac:chgData name="Matthew Calligaro" userId="9c1e9647689a123b" providerId="LiveId" clId="{2EDDC9A8-AB07-488F-9229-49B09BDC270E}" dt="2020-07-20T14:21:59.823" v="489" actId="165"/>
          <ac:spMkLst>
            <pc:docMk/>
            <pc:sldMk cId="3452078185" sldId="287"/>
            <ac:spMk id="42" creationId="{5EAECE74-F900-4768-912F-549CD943B870}"/>
          </ac:spMkLst>
        </pc:spChg>
        <pc:spChg chg="mod">
          <ac:chgData name="Matthew Calligaro" userId="9c1e9647689a123b" providerId="LiveId" clId="{2EDDC9A8-AB07-488F-9229-49B09BDC270E}" dt="2020-07-20T14:21:59.823" v="489" actId="165"/>
          <ac:spMkLst>
            <pc:docMk/>
            <pc:sldMk cId="3452078185" sldId="287"/>
            <ac:spMk id="43" creationId="{FB57F052-5F48-4492-8719-D017B050B91B}"/>
          </ac:spMkLst>
        </pc:spChg>
        <pc:grpChg chg="del">
          <ac:chgData name="Matthew Calligaro" userId="9c1e9647689a123b" providerId="LiveId" clId="{2EDDC9A8-AB07-488F-9229-49B09BDC270E}" dt="2020-07-20T14:21:59.823" v="489" actId="165"/>
          <ac:grpSpMkLst>
            <pc:docMk/>
            <pc:sldMk cId="3452078185" sldId="287"/>
            <ac:grpSpMk id="3" creationId="{7D8FC153-6416-4BA6-8C49-BB0CAE28526D}"/>
          </ac:grpSpMkLst>
        </pc:grpChg>
        <pc:grpChg chg="add del mod topLvl">
          <ac:chgData name="Matthew Calligaro" userId="9c1e9647689a123b" providerId="LiveId" clId="{2EDDC9A8-AB07-488F-9229-49B09BDC270E}" dt="2020-07-20T14:24:12.713" v="529" actId="1076"/>
          <ac:grpSpMkLst>
            <pc:docMk/>
            <pc:sldMk cId="3452078185" sldId="287"/>
            <ac:grpSpMk id="32" creationId="{1F5B800A-044C-409E-A50F-C861E36D77BF}"/>
          </ac:grpSpMkLst>
        </pc:grpChg>
        <pc:grpChg chg="mod topLvl">
          <ac:chgData name="Matthew Calligaro" userId="9c1e9647689a123b" providerId="LiveId" clId="{2EDDC9A8-AB07-488F-9229-49B09BDC270E}" dt="2020-07-20T14:24:07.587" v="523" actId="1076"/>
          <ac:grpSpMkLst>
            <pc:docMk/>
            <pc:sldMk cId="3452078185" sldId="287"/>
            <ac:grpSpMk id="37" creationId="{335E932D-0592-4689-8ED4-BDF5B0943EF3}"/>
          </ac:grpSpMkLst>
        </pc:grpChg>
        <pc:grpChg chg="mod">
          <ac:chgData name="Matthew Calligaro" userId="9c1e9647689a123b" providerId="LiveId" clId="{2EDDC9A8-AB07-488F-9229-49B09BDC270E}" dt="2020-07-20T14:21:59.823" v="489" actId="165"/>
          <ac:grpSpMkLst>
            <pc:docMk/>
            <pc:sldMk cId="3452078185" sldId="287"/>
            <ac:grpSpMk id="38" creationId="{59DD415A-47EF-4542-ADEC-7B6B6206D301}"/>
          </ac:grpSpMkLst>
        </pc:grpChg>
        <pc:grpChg chg="mod">
          <ac:chgData name="Matthew Calligaro" userId="9c1e9647689a123b" providerId="LiveId" clId="{2EDDC9A8-AB07-488F-9229-49B09BDC270E}" dt="2020-07-20T14:21:59.823" v="489" actId="165"/>
          <ac:grpSpMkLst>
            <pc:docMk/>
            <pc:sldMk cId="3452078185" sldId="287"/>
            <ac:grpSpMk id="39" creationId="{33468FE2-1288-4244-895A-52498A59737D}"/>
          </ac:grpSpMkLst>
        </pc:grpChg>
        <pc:picChg chg="mod topLvl">
          <ac:chgData name="Matthew Calligaro" userId="9c1e9647689a123b" providerId="LiveId" clId="{2EDDC9A8-AB07-488F-9229-49B09BDC270E}" dt="2020-07-20T14:22:49.833" v="502" actId="14100"/>
          <ac:picMkLst>
            <pc:docMk/>
            <pc:sldMk cId="3452078185" sldId="287"/>
            <ac:picMk id="33" creationId="{23A9C65A-E41F-4337-B5A8-9F599DC964A8}"/>
          </ac:picMkLst>
        </pc:picChg>
        <pc:picChg chg="mod topLvl">
          <ac:chgData name="Matthew Calligaro" userId="9c1e9647689a123b" providerId="LiveId" clId="{2EDDC9A8-AB07-488F-9229-49B09BDC270E}" dt="2020-07-20T14:24:10.273" v="526" actId="1076"/>
          <ac:picMkLst>
            <pc:docMk/>
            <pc:sldMk cId="3452078185" sldId="287"/>
            <ac:picMk id="45" creationId="{A57AEE9C-E37A-40C4-BE2A-38F439428EE7}"/>
          </ac:picMkLst>
        </pc:picChg>
        <pc:cxnChg chg="mod topLvl">
          <ac:chgData name="Matthew Calligaro" userId="9c1e9647689a123b" providerId="LiveId" clId="{2EDDC9A8-AB07-488F-9229-49B09BDC270E}" dt="2020-07-20T14:23:19.889" v="513" actId="1035"/>
          <ac:cxnSpMkLst>
            <pc:docMk/>
            <pc:sldMk cId="3452078185" sldId="287"/>
            <ac:cxnSpMk id="34" creationId="{95DA78A7-DF41-4C3D-9C39-C5C439AD005A}"/>
          </ac:cxnSpMkLst>
        </pc:cxnChg>
        <pc:cxnChg chg="mod topLvl">
          <ac:chgData name="Matthew Calligaro" userId="9c1e9647689a123b" providerId="LiveId" clId="{2EDDC9A8-AB07-488F-9229-49B09BDC270E}" dt="2020-07-20T14:23:32.343" v="514" actId="14100"/>
          <ac:cxnSpMkLst>
            <pc:docMk/>
            <pc:sldMk cId="3452078185" sldId="287"/>
            <ac:cxnSpMk id="35" creationId="{007410C3-1439-47B5-A27D-42923010DBE8}"/>
          </ac:cxnSpMkLst>
        </pc:cxnChg>
        <pc:cxnChg chg="mod">
          <ac:chgData name="Matthew Calligaro" userId="9c1e9647689a123b" providerId="LiveId" clId="{2EDDC9A8-AB07-488F-9229-49B09BDC270E}" dt="2020-07-20T14:21:59.823" v="489" actId="165"/>
          <ac:cxnSpMkLst>
            <pc:docMk/>
            <pc:sldMk cId="3452078185" sldId="287"/>
            <ac:cxnSpMk id="44" creationId="{B8848DB7-024D-4A2E-BCB1-A51B949D57EE}"/>
          </ac:cxnSpMkLst>
        </pc:cxnChg>
      </pc:sldChg>
      <pc:sldChg chg="modSp mod">
        <pc:chgData name="Matthew Calligaro" userId="9c1e9647689a123b" providerId="LiveId" clId="{2EDDC9A8-AB07-488F-9229-49B09BDC270E}" dt="2020-07-20T15:14:12.553" v="729" actId="20577"/>
        <pc:sldMkLst>
          <pc:docMk/>
          <pc:sldMk cId="2953711973" sldId="288"/>
        </pc:sldMkLst>
        <pc:spChg chg="mod">
          <ac:chgData name="Matthew Calligaro" userId="9c1e9647689a123b" providerId="LiveId" clId="{2EDDC9A8-AB07-488F-9229-49B09BDC270E}" dt="2020-07-20T14:28:18.890" v="576" actId="403"/>
          <ac:spMkLst>
            <pc:docMk/>
            <pc:sldMk cId="2953711973" sldId="288"/>
            <ac:spMk id="13" creationId="{A3FC8CCC-EB8F-4E64-B738-61D2895253F7}"/>
          </ac:spMkLst>
        </pc:spChg>
        <pc:spChg chg="mod">
          <ac:chgData name="Matthew Calligaro" userId="9c1e9647689a123b" providerId="LiveId" clId="{2EDDC9A8-AB07-488F-9229-49B09BDC270E}" dt="2020-07-20T15:14:12.553" v="729" actId="20577"/>
          <ac:spMkLst>
            <pc:docMk/>
            <pc:sldMk cId="2953711973" sldId="288"/>
            <ac:spMk id="30" creationId="{9D46283B-75BC-43AC-B6E2-F6E4EF9CA0EB}"/>
          </ac:spMkLst>
        </pc:spChg>
      </pc:sldChg>
      <pc:sldChg chg="modSp mod">
        <pc:chgData name="Matthew Calligaro" userId="9c1e9647689a123b" providerId="LiveId" clId="{2EDDC9A8-AB07-488F-9229-49B09BDC270E}" dt="2020-07-20T14:30:20.235" v="604" actId="12789"/>
        <pc:sldMkLst>
          <pc:docMk/>
          <pc:sldMk cId="1452363888" sldId="289"/>
        </pc:sldMkLst>
        <pc:spChg chg="mod">
          <ac:chgData name="Matthew Calligaro" userId="9c1e9647689a123b" providerId="LiveId" clId="{2EDDC9A8-AB07-488F-9229-49B09BDC270E}" dt="2020-07-20T14:25:59.954" v="553" actId="20577"/>
          <ac:spMkLst>
            <pc:docMk/>
            <pc:sldMk cId="1452363888" sldId="289"/>
            <ac:spMk id="30" creationId="{9D46283B-75BC-43AC-B6E2-F6E4EF9CA0EB}"/>
          </ac:spMkLst>
        </pc:spChg>
        <pc:picChg chg="mod">
          <ac:chgData name="Matthew Calligaro" userId="9c1e9647689a123b" providerId="LiveId" clId="{2EDDC9A8-AB07-488F-9229-49B09BDC270E}" dt="2020-07-20T14:30:20.235" v="604" actId="12789"/>
          <ac:picMkLst>
            <pc:docMk/>
            <pc:sldMk cId="1452363888" sldId="289"/>
            <ac:picMk id="4" creationId="{F97EFF42-20ED-4A32-9686-AB6374301E65}"/>
          </ac:picMkLst>
        </pc:picChg>
      </pc:sldChg>
      <pc:sldChg chg="modSp mod">
        <pc:chgData name="Matthew Calligaro" userId="9c1e9647689a123b" providerId="LiveId" clId="{2EDDC9A8-AB07-488F-9229-49B09BDC270E}" dt="2020-07-20T14:31:36.147" v="613" actId="403"/>
        <pc:sldMkLst>
          <pc:docMk/>
          <pc:sldMk cId="4175449070" sldId="290"/>
        </pc:sldMkLst>
        <pc:spChg chg="mod">
          <ac:chgData name="Matthew Calligaro" userId="9c1e9647689a123b" providerId="LiveId" clId="{2EDDC9A8-AB07-488F-9229-49B09BDC270E}" dt="2020-07-20T14:31:36.147" v="613" actId="403"/>
          <ac:spMkLst>
            <pc:docMk/>
            <pc:sldMk cId="4175449070" sldId="290"/>
            <ac:spMk id="13" creationId="{B24FE231-5794-49FE-9E80-AA090BFE0346}"/>
          </ac:spMkLst>
        </pc:spChg>
      </pc:sldChg>
      <pc:sldChg chg="addSp modSp mod">
        <pc:chgData name="Matthew Calligaro" userId="9c1e9647689a123b" providerId="LiveId" clId="{2EDDC9A8-AB07-488F-9229-49B09BDC270E}" dt="2020-07-20T14:49:11.865" v="721" actId="20577"/>
        <pc:sldMkLst>
          <pc:docMk/>
          <pc:sldMk cId="2095967539" sldId="292"/>
        </pc:sldMkLst>
        <pc:spChg chg="add mod">
          <ac:chgData name="Matthew Calligaro" userId="9c1e9647689a123b" providerId="LiveId" clId="{2EDDC9A8-AB07-488F-9229-49B09BDC270E}" dt="2020-07-20T14:32:22.203" v="614"/>
          <ac:spMkLst>
            <pc:docMk/>
            <pc:sldMk cId="2095967539" sldId="292"/>
            <ac:spMk id="10" creationId="{EEA1B02B-D98D-4E71-8E9E-8E4304E29536}"/>
          </ac:spMkLst>
        </pc:spChg>
        <pc:spChg chg="mod">
          <ac:chgData name="Matthew Calligaro" userId="9c1e9647689a123b" providerId="LiveId" clId="{2EDDC9A8-AB07-488F-9229-49B09BDC270E}" dt="2020-07-20T14:32:37.658" v="616" actId="20577"/>
          <ac:spMkLst>
            <pc:docMk/>
            <pc:sldMk cId="2095967539" sldId="292"/>
            <ac:spMk id="17" creationId="{B746502B-1F80-4DD1-A0FF-3FAF11683E9B}"/>
          </ac:spMkLst>
        </pc:spChg>
        <pc:spChg chg="mod">
          <ac:chgData name="Matthew Calligaro" userId="9c1e9647689a123b" providerId="LiveId" clId="{2EDDC9A8-AB07-488F-9229-49B09BDC270E}" dt="2020-07-20T14:49:11.865" v="721" actId="20577"/>
          <ac:spMkLst>
            <pc:docMk/>
            <pc:sldMk cId="2095967539" sldId="292"/>
            <ac:spMk id="30" creationId="{9D46283B-75BC-43AC-B6E2-F6E4EF9CA0EB}"/>
          </ac:spMkLst>
        </pc:spChg>
        <pc:picChg chg="add mod">
          <ac:chgData name="Matthew Calligaro" userId="9c1e9647689a123b" providerId="LiveId" clId="{2EDDC9A8-AB07-488F-9229-49B09BDC270E}" dt="2020-07-20T14:32:22.203" v="614"/>
          <ac:picMkLst>
            <pc:docMk/>
            <pc:sldMk cId="2095967539" sldId="292"/>
            <ac:picMk id="8" creationId="{64C33385-069F-4584-962F-3F73BD28F2F7}"/>
          </ac:picMkLst>
        </pc:picChg>
      </pc:sldChg>
      <pc:sldChg chg="addSp delSp modSp mod">
        <pc:chgData name="Matthew Calligaro" userId="9c1e9647689a123b" providerId="LiveId" clId="{2EDDC9A8-AB07-488F-9229-49B09BDC270E}" dt="2020-07-20T15:48:38.438" v="1003" actId="1035"/>
        <pc:sldMkLst>
          <pc:docMk/>
          <pc:sldMk cId="1602312674" sldId="298"/>
        </pc:sldMkLst>
        <pc:spChg chg="add del mod">
          <ac:chgData name="Matthew Calligaro" userId="9c1e9647689a123b" providerId="LiveId" clId="{2EDDC9A8-AB07-488F-9229-49B09BDC270E}" dt="2020-07-20T14:25:42.126" v="551" actId="478"/>
          <ac:spMkLst>
            <pc:docMk/>
            <pc:sldMk cId="1602312674" sldId="298"/>
            <ac:spMk id="3" creationId="{36317505-1DF5-425A-8C90-7BEAF3E99ED5}"/>
          </ac:spMkLst>
        </pc:spChg>
        <pc:spChg chg="mod topLvl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4" creationId="{255FEC94-BC25-4284-8A41-1EBDEBB33997}"/>
          </ac:spMkLst>
        </pc:spChg>
        <pc:spChg chg="mod topLvl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5" creationId="{42F56BCE-A563-4A86-BBD3-1444A534053F}"/>
          </ac:spMkLst>
        </pc:spChg>
        <pc:spChg chg="mod topLvl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6" creationId="{9FC49CE0-E0C0-4FAE-8A64-E5D09CDC63BE}"/>
          </ac:spMkLst>
        </pc:spChg>
        <pc:spChg chg="mod">
          <ac:chgData name="Matthew Calligaro" userId="9c1e9647689a123b" providerId="LiveId" clId="{2EDDC9A8-AB07-488F-9229-49B09BDC270E}" dt="2020-07-20T15:46:37.231" v="961" actId="1076"/>
          <ac:spMkLst>
            <pc:docMk/>
            <pc:sldMk cId="1602312674" sldId="298"/>
            <ac:spMk id="7" creationId="{2809B730-BFC3-46AF-96B3-988386627DDF}"/>
          </ac:spMkLst>
        </pc:spChg>
        <pc:spChg chg="mod">
          <ac:chgData name="Matthew Calligaro" userId="9c1e9647689a123b" providerId="LiveId" clId="{2EDDC9A8-AB07-488F-9229-49B09BDC270E}" dt="2020-07-20T15:46:42.801" v="962" actId="1076"/>
          <ac:spMkLst>
            <pc:docMk/>
            <pc:sldMk cId="1602312674" sldId="298"/>
            <ac:spMk id="8" creationId="{8AF067D8-C6E3-498D-B5D4-176F579DAFB4}"/>
          </ac:spMkLst>
        </pc:spChg>
        <pc:spChg chg="mod topLvl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12" creationId="{34419127-0C8E-4177-97C3-A0FE9968BD8A}"/>
          </ac:spMkLst>
        </pc:spChg>
        <pc:spChg chg="mod ord topLvl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14" creationId="{28C3BF28-CBF8-4080-BC30-D3334B0061F3}"/>
          </ac:spMkLst>
        </pc:spChg>
        <pc:spChg chg="mod topLvl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15" creationId="{4388BFFE-19C5-449F-8B17-28804783CDE1}"/>
          </ac:spMkLst>
        </pc:spChg>
        <pc:spChg chg="add 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27" creationId="{5A7B9F8B-27BE-4999-BEB8-7DB487F64472}"/>
          </ac:spMkLst>
        </pc:spChg>
        <pc:spChg chg="del">
          <ac:chgData name="Matthew Calligaro" userId="9c1e9647689a123b" providerId="LiveId" clId="{2EDDC9A8-AB07-488F-9229-49B09BDC270E}" dt="2020-07-20T14:33:15.008" v="621" actId="478"/>
          <ac:spMkLst>
            <pc:docMk/>
            <pc:sldMk cId="1602312674" sldId="298"/>
            <ac:spMk id="28" creationId="{E86277F6-4CF8-441C-BF73-77A0F909EE86}"/>
          </ac:spMkLst>
        </pc:spChg>
        <pc:spChg chg="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29" creationId="{137E063C-B691-47F3-AEAC-B7B89BB839A8}"/>
          </ac:spMkLst>
        </pc:spChg>
        <pc:spChg chg="mod">
          <ac:chgData name="Matthew Calligaro" userId="9c1e9647689a123b" providerId="LiveId" clId="{2EDDC9A8-AB07-488F-9229-49B09BDC270E}" dt="2020-07-20T15:14:17.113" v="737" actId="20577"/>
          <ac:spMkLst>
            <pc:docMk/>
            <pc:sldMk cId="1602312674" sldId="298"/>
            <ac:spMk id="30" creationId="{9D46283B-75BC-43AC-B6E2-F6E4EF9CA0EB}"/>
          </ac:spMkLst>
        </pc:spChg>
        <pc:spChg chg="add 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31" creationId="{4AEE141E-C304-4856-AE06-F730B2EC01C3}"/>
          </ac:spMkLst>
        </pc:spChg>
        <pc:spChg chg="add del mod">
          <ac:chgData name="Matthew Calligaro" userId="9c1e9647689a123b" providerId="LiveId" clId="{2EDDC9A8-AB07-488F-9229-49B09BDC270E}" dt="2020-07-20T14:33:16.588" v="622" actId="478"/>
          <ac:spMkLst>
            <pc:docMk/>
            <pc:sldMk cId="1602312674" sldId="298"/>
            <ac:spMk id="31" creationId="{811FAD8E-13C0-42B9-94A6-65E2EE6DB6D9}"/>
          </ac:spMkLst>
        </pc:spChg>
        <pc:spChg chg="del">
          <ac:chgData name="Matthew Calligaro" userId="9c1e9647689a123b" providerId="LiveId" clId="{2EDDC9A8-AB07-488F-9229-49B09BDC270E}" dt="2020-07-20T14:33:18.223" v="623" actId="478"/>
          <ac:spMkLst>
            <pc:docMk/>
            <pc:sldMk cId="1602312674" sldId="298"/>
            <ac:spMk id="32" creationId="{BFD814D1-293E-4D35-91F9-609B53A51A8C}"/>
          </ac:spMkLst>
        </pc:spChg>
        <pc:spChg chg="add 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32" creationId="{E46F1349-CADC-42CE-9426-BBBC715A94FE}"/>
          </ac:spMkLst>
        </pc:spChg>
        <pc:spChg chg="del mod">
          <ac:chgData name="Matthew Calligaro" userId="9c1e9647689a123b" providerId="LiveId" clId="{2EDDC9A8-AB07-488F-9229-49B09BDC270E}" dt="2020-07-20T14:33:19.624" v="624" actId="478"/>
          <ac:spMkLst>
            <pc:docMk/>
            <pc:sldMk cId="1602312674" sldId="298"/>
            <ac:spMk id="33" creationId="{A80CC401-8C80-4FDF-A66C-25FCC884B529}"/>
          </ac:spMkLst>
        </pc:spChg>
        <pc:spChg chg="add 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33" creationId="{B70DF23C-4D01-4388-AE4D-897641451E62}"/>
          </ac:spMkLst>
        </pc:spChg>
        <pc:spChg chg="add 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34" creationId="{5920956B-89F1-4789-AAD4-67E75DFA7906}"/>
          </ac:spMkLst>
        </pc:spChg>
        <pc:spChg chg="add del mod">
          <ac:chgData name="Matthew Calligaro" userId="9c1e9647689a123b" providerId="LiveId" clId="{2EDDC9A8-AB07-488F-9229-49B09BDC270E}" dt="2020-07-20T14:33:13.457" v="620" actId="478"/>
          <ac:spMkLst>
            <pc:docMk/>
            <pc:sldMk cId="1602312674" sldId="298"/>
            <ac:spMk id="34" creationId="{9C2DB993-5A51-46C2-B1DB-AA52C944A2BD}"/>
          </ac:spMkLst>
        </pc:spChg>
        <pc:spChg chg="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35" creationId="{3B7B5374-BB3B-445D-8ABF-C0CC6B000919}"/>
          </ac:spMkLst>
        </pc:spChg>
        <pc:spChg chg="add 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36" creationId="{D05D7EF9-9975-4065-B8D1-260D6732D3B7}"/>
          </ac:spMkLst>
        </pc:spChg>
        <pc:spChg chg="mod">
          <ac:chgData name="Matthew Calligaro" userId="9c1e9647689a123b" providerId="LiveId" clId="{2EDDC9A8-AB07-488F-9229-49B09BDC270E}" dt="2020-07-20T15:46:16.603" v="957" actId="1036"/>
          <ac:spMkLst>
            <pc:docMk/>
            <pc:sldMk cId="1602312674" sldId="298"/>
            <ac:spMk id="37" creationId="{76C8BBB3-8F2E-40E5-B792-BE0CE7D546B5}"/>
          </ac:spMkLst>
        </pc:spChg>
        <pc:spChg chg="add mod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39" creationId="{221E3BE7-AF0D-4E77-AD0C-B3A4A27D95E7}"/>
          </ac:spMkLst>
        </pc:spChg>
        <pc:spChg chg="add mod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40" creationId="{69A96215-AE98-40AB-8E37-912532F5B503}"/>
          </ac:spMkLst>
        </pc:spChg>
        <pc:spChg chg="add mod">
          <ac:chgData name="Matthew Calligaro" userId="9c1e9647689a123b" providerId="LiveId" clId="{2EDDC9A8-AB07-488F-9229-49B09BDC270E}" dt="2020-07-20T15:47:40.177" v="980" actId="164"/>
          <ac:spMkLst>
            <pc:docMk/>
            <pc:sldMk cId="1602312674" sldId="298"/>
            <ac:spMk id="41" creationId="{2C4C2E7E-8F51-4B41-907C-4CF50DE06579}"/>
          </ac:spMkLst>
        </pc:spChg>
        <pc:grpChg chg="add del mod">
          <ac:chgData name="Matthew Calligaro" userId="9c1e9647689a123b" providerId="LiveId" clId="{2EDDC9A8-AB07-488F-9229-49B09BDC270E}" dt="2020-07-20T15:40:43.199" v="863" actId="165"/>
          <ac:grpSpMkLst>
            <pc:docMk/>
            <pc:sldMk cId="1602312674" sldId="298"/>
            <ac:grpSpMk id="3" creationId="{741EAF30-B7AE-44A2-BE2F-E76F7FF3DCA2}"/>
          </ac:grpSpMkLst>
        </pc:grpChg>
        <pc:grpChg chg="del mod">
          <ac:chgData name="Matthew Calligaro" userId="9c1e9647689a123b" providerId="LiveId" clId="{2EDDC9A8-AB07-488F-9229-49B09BDC270E}" dt="2020-07-20T15:40:31.056" v="856" actId="165"/>
          <ac:grpSpMkLst>
            <pc:docMk/>
            <pc:sldMk cId="1602312674" sldId="298"/>
            <ac:grpSpMk id="10" creationId="{DDA9A9BA-2383-4BCA-BD49-B1A36F64D5F8}"/>
          </ac:grpSpMkLst>
        </pc:grpChg>
        <pc:grpChg chg="del mod topLvl">
          <ac:chgData name="Matthew Calligaro" userId="9c1e9647689a123b" providerId="LiveId" clId="{2EDDC9A8-AB07-488F-9229-49B09BDC270E}" dt="2020-07-20T15:40:45.830" v="864" actId="165"/>
          <ac:grpSpMkLst>
            <pc:docMk/>
            <pc:sldMk cId="1602312674" sldId="298"/>
            <ac:grpSpMk id="11" creationId="{94B932B3-D1D3-46ED-87F8-D854AB461D62}"/>
          </ac:grpSpMkLst>
        </pc:grpChg>
        <pc:grpChg chg="add del mod">
          <ac:chgData name="Matthew Calligaro" userId="9c1e9647689a123b" providerId="LiveId" clId="{2EDDC9A8-AB07-488F-9229-49B09BDC270E}" dt="2020-07-20T15:45:49.956" v="940" actId="165"/>
          <ac:grpSpMkLst>
            <pc:docMk/>
            <pc:sldMk cId="1602312674" sldId="298"/>
            <ac:grpSpMk id="13" creationId="{00DA2E1D-1CA6-4BE5-A277-7BA42C49B67F}"/>
          </ac:grpSpMkLst>
        </pc:grpChg>
        <pc:grpChg chg="add mod">
          <ac:chgData name="Matthew Calligaro" userId="9c1e9647689a123b" providerId="LiveId" clId="{2EDDC9A8-AB07-488F-9229-49B09BDC270E}" dt="2020-07-20T15:46:16.603" v="957" actId="1036"/>
          <ac:grpSpMkLst>
            <pc:docMk/>
            <pc:sldMk cId="1602312674" sldId="298"/>
            <ac:grpSpMk id="19" creationId="{7140473F-613A-4D4A-A5E1-63CB57491DB7}"/>
          </ac:grpSpMkLst>
        </pc:grpChg>
        <pc:grpChg chg="add mod">
          <ac:chgData name="Matthew Calligaro" userId="9c1e9647689a123b" providerId="LiveId" clId="{2EDDC9A8-AB07-488F-9229-49B09BDC270E}" dt="2020-07-20T15:45:58.335" v="944" actId="164"/>
          <ac:grpSpMkLst>
            <pc:docMk/>
            <pc:sldMk cId="1602312674" sldId="298"/>
            <ac:grpSpMk id="20" creationId="{BFFE3306-7DCA-4F0B-9FB7-F6E54CE3A09B}"/>
          </ac:grpSpMkLst>
        </pc:grpChg>
        <pc:grpChg chg="add del mod">
          <ac:chgData name="Matthew Calligaro" userId="9c1e9647689a123b" providerId="LiveId" clId="{2EDDC9A8-AB07-488F-9229-49B09BDC270E}" dt="2020-07-20T15:47:34.766" v="979" actId="165"/>
          <ac:grpSpMkLst>
            <pc:docMk/>
            <pc:sldMk cId="1602312674" sldId="298"/>
            <ac:grpSpMk id="21" creationId="{DDBCD359-8A31-4D25-AF73-860BC33234B6}"/>
          </ac:grpSpMkLst>
        </pc:grpChg>
        <pc:grpChg chg="del">
          <ac:chgData name="Matthew Calligaro" userId="9c1e9647689a123b" providerId="LiveId" clId="{2EDDC9A8-AB07-488F-9229-49B09BDC270E}" dt="2020-07-20T15:44:52.831" v="935" actId="165"/>
          <ac:grpSpMkLst>
            <pc:docMk/>
            <pc:sldMk cId="1602312674" sldId="298"/>
            <ac:grpSpMk id="22" creationId="{818B23E3-1614-4574-A13B-217ED2234568}"/>
          </ac:grpSpMkLst>
        </pc:grpChg>
        <pc:grpChg chg="add mod">
          <ac:chgData name="Matthew Calligaro" userId="9c1e9647689a123b" providerId="LiveId" clId="{2EDDC9A8-AB07-488F-9229-49B09BDC270E}" dt="2020-07-20T15:47:40.177" v="980" actId="164"/>
          <ac:grpSpMkLst>
            <pc:docMk/>
            <pc:sldMk cId="1602312674" sldId="298"/>
            <ac:grpSpMk id="26" creationId="{176AEA03-C7A2-4524-8690-05896D24C2E8}"/>
          </ac:grpSpMkLst>
        </pc:grpChg>
        <pc:picChg chg="add mod">
          <ac:chgData name="Matthew Calligaro" userId="9c1e9647689a123b" providerId="LiveId" clId="{2EDDC9A8-AB07-488F-9229-49B09BDC270E}" dt="2020-07-20T15:46:16.603" v="957" actId="1036"/>
          <ac:picMkLst>
            <pc:docMk/>
            <pc:sldMk cId="1602312674" sldId="298"/>
            <ac:picMk id="28" creationId="{2271EB91-AC20-4F12-82D2-0B09E93CD792}"/>
          </ac:picMkLst>
        </pc:picChg>
        <pc:picChg chg="add mod topLvl">
          <ac:chgData name="Matthew Calligaro" userId="9c1e9647689a123b" providerId="LiveId" clId="{2EDDC9A8-AB07-488F-9229-49B09BDC270E}" dt="2020-07-20T15:48:38.438" v="1003" actId="1035"/>
          <ac:picMkLst>
            <pc:docMk/>
            <pc:sldMk cId="1602312674" sldId="298"/>
            <ac:picMk id="38" creationId="{CC377D04-0555-4F0E-92A1-511F44A059A4}"/>
          </ac:picMkLst>
        </pc:picChg>
        <pc:cxnChg chg="mod topLvl">
          <ac:chgData name="Matthew Calligaro" userId="9c1e9647689a123b" providerId="LiveId" clId="{2EDDC9A8-AB07-488F-9229-49B09BDC270E}" dt="2020-07-20T15:47:40.177" v="980" actId="164"/>
          <ac:cxnSpMkLst>
            <pc:docMk/>
            <pc:sldMk cId="1602312674" sldId="298"/>
            <ac:cxnSpMk id="16" creationId="{FEA109F8-91E5-4C17-8930-974A65AC0D50}"/>
          </ac:cxnSpMkLst>
        </pc:cxnChg>
        <pc:cxnChg chg="mod topLvl">
          <ac:chgData name="Matthew Calligaro" userId="9c1e9647689a123b" providerId="LiveId" clId="{2EDDC9A8-AB07-488F-9229-49B09BDC270E}" dt="2020-07-20T15:47:40.177" v="980" actId="164"/>
          <ac:cxnSpMkLst>
            <pc:docMk/>
            <pc:sldMk cId="1602312674" sldId="298"/>
            <ac:cxnSpMk id="17" creationId="{4A6E2A80-8647-49F5-8C09-1FF4C321B5E5}"/>
          </ac:cxnSpMkLst>
        </pc:cxnChg>
        <pc:cxnChg chg="mod topLvl">
          <ac:chgData name="Matthew Calligaro" userId="9c1e9647689a123b" providerId="LiveId" clId="{2EDDC9A8-AB07-488F-9229-49B09BDC270E}" dt="2020-07-20T15:47:40.177" v="980" actId="164"/>
          <ac:cxnSpMkLst>
            <pc:docMk/>
            <pc:sldMk cId="1602312674" sldId="298"/>
            <ac:cxnSpMk id="18" creationId="{E5F8715C-0268-49D2-AEC6-F4D835347A19}"/>
          </ac:cxnSpMkLst>
        </pc:cxnChg>
        <pc:cxnChg chg="mod topLvl">
          <ac:chgData name="Matthew Calligaro" userId="9c1e9647689a123b" providerId="LiveId" clId="{2EDDC9A8-AB07-488F-9229-49B09BDC270E}" dt="2020-07-20T15:46:16.603" v="957" actId="1036"/>
          <ac:cxnSpMkLst>
            <pc:docMk/>
            <pc:sldMk cId="1602312674" sldId="298"/>
            <ac:cxnSpMk id="23" creationId="{9AFE39A9-017E-45E0-B8C0-5381889EBB4C}"/>
          </ac:cxnSpMkLst>
        </pc:cxnChg>
        <pc:cxnChg chg="mod topLvl">
          <ac:chgData name="Matthew Calligaro" userId="9c1e9647689a123b" providerId="LiveId" clId="{2EDDC9A8-AB07-488F-9229-49B09BDC270E}" dt="2020-07-20T15:46:16.603" v="957" actId="1036"/>
          <ac:cxnSpMkLst>
            <pc:docMk/>
            <pc:sldMk cId="1602312674" sldId="298"/>
            <ac:cxnSpMk id="24" creationId="{31545C4C-7E52-4B7F-9474-49195DD89B8F}"/>
          </ac:cxnSpMkLst>
        </pc:cxnChg>
        <pc:cxnChg chg="mod topLvl">
          <ac:chgData name="Matthew Calligaro" userId="9c1e9647689a123b" providerId="LiveId" clId="{2EDDC9A8-AB07-488F-9229-49B09BDC270E}" dt="2020-07-20T15:46:16.603" v="957" actId="1036"/>
          <ac:cxnSpMkLst>
            <pc:docMk/>
            <pc:sldMk cId="1602312674" sldId="298"/>
            <ac:cxnSpMk id="25" creationId="{19DED80A-4F06-450B-AEC4-53B9158BDE7F}"/>
          </ac:cxnSpMkLst>
        </pc:cxnChg>
      </pc:sldChg>
      <pc:sldChg chg="modSp mod">
        <pc:chgData name="Matthew Calligaro" userId="9c1e9647689a123b" providerId="LiveId" clId="{2EDDC9A8-AB07-488F-9229-49B09BDC270E}" dt="2020-07-20T15:19:49.337" v="796" actId="57"/>
        <pc:sldMkLst>
          <pc:docMk/>
          <pc:sldMk cId="799295049" sldId="300"/>
        </pc:sldMkLst>
        <pc:spChg chg="mod">
          <ac:chgData name="Matthew Calligaro" userId="9c1e9647689a123b" providerId="LiveId" clId="{2EDDC9A8-AB07-488F-9229-49B09BDC270E}" dt="2020-07-20T15:19:49.337" v="796" actId="57"/>
          <ac:spMkLst>
            <pc:docMk/>
            <pc:sldMk cId="799295049" sldId="300"/>
            <ac:spMk id="13" creationId="{B24FE231-5794-49FE-9E80-AA090BFE0346}"/>
          </ac:spMkLst>
        </pc:spChg>
      </pc:sldChg>
      <pc:sldChg chg="addSp delSp modSp add mod">
        <pc:chgData name="Matthew Calligaro" userId="9c1e9647689a123b" providerId="LiveId" clId="{2EDDC9A8-AB07-488F-9229-49B09BDC270E}" dt="2020-07-20T14:43:46.949" v="701" actId="20577"/>
        <pc:sldMkLst>
          <pc:docMk/>
          <pc:sldMk cId="1447307080" sldId="301"/>
        </pc:sldMkLst>
        <pc:spChg chg="add mod">
          <ac:chgData name="Matthew Calligaro" userId="9c1e9647689a123b" providerId="LiveId" clId="{2EDDC9A8-AB07-488F-9229-49B09BDC270E}" dt="2020-07-20T14:42:54.184" v="689" actId="688"/>
          <ac:spMkLst>
            <pc:docMk/>
            <pc:sldMk cId="1447307080" sldId="301"/>
            <ac:spMk id="12" creationId="{54EF737B-D0CB-4F4D-8464-2B3E0F345742}"/>
          </ac:spMkLst>
        </pc:spChg>
        <pc:spChg chg="del mod">
          <ac:chgData name="Matthew Calligaro" userId="9c1e9647689a123b" providerId="LiveId" clId="{2EDDC9A8-AB07-488F-9229-49B09BDC270E}" dt="2020-07-20T14:36:48.087" v="655" actId="478"/>
          <ac:spMkLst>
            <pc:docMk/>
            <pc:sldMk cId="1447307080" sldId="301"/>
            <ac:spMk id="25" creationId="{50B1AE1D-B13E-43B6-8BBB-12230F3690D2}"/>
          </ac:spMkLst>
        </pc:spChg>
        <pc:spChg chg="mod">
          <ac:chgData name="Matthew Calligaro" userId="9c1e9647689a123b" providerId="LiveId" clId="{2EDDC9A8-AB07-488F-9229-49B09BDC270E}" dt="2020-07-20T14:04:36.509" v="167" actId="20577"/>
          <ac:spMkLst>
            <pc:docMk/>
            <pc:sldMk cId="1447307080" sldId="301"/>
            <ac:spMk id="10242" creationId="{24A05EE7-B24A-460B-A1F8-5ECA75850730}"/>
          </ac:spMkLst>
        </pc:spChg>
        <pc:spChg chg="mod">
          <ac:chgData name="Matthew Calligaro" userId="9c1e9647689a123b" providerId="LiveId" clId="{2EDDC9A8-AB07-488F-9229-49B09BDC270E}" dt="2020-07-20T14:43:46.949" v="701" actId="20577"/>
          <ac:spMkLst>
            <pc:docMk/>
            <pc:sldMk cId="1447307080" sldId="301"/>
            <ac:spMk id="15364" creationId="{DD0E7BE8-56B6-4B10-ACCD-EAAD56E65B5D}"/>
          </ac:spMkLst>
        </pc:spChg>
        <pc:grpChg chg="del">
          <ac:chgData name="Matthew Calligaro" userId="9c1e9647689a123b" providerId="LiveId" clId="{2EDDC9A8-AB07-488F-9229-49B09BDC270E}" dt="2020-07-20T14:36:59.477" v="656" actId="165"/>
          <ac:grpSpMkLst>
            <pc:docMk/>
            <pc:sldMk cId="1447307080" sldId="301"/>
            <ac:grpSpMk id="3" creationId="{550E18D7-370C-44A1-B4C2-B4B34A56F89B}"/>
          </ac:grpSpMkLst>
        </pc:grpChg>
        <pc:grpChg chg="del">
          <ac:chgData name="Matthew Calligaro" userId="9c1e9647689a123b" providerId="LiveId" clId="{2EDDC9A8-AB07-488F-9229-49B09BDC270E}" dt="2020-07-20T14:36:42.512" v="654" actId="478"/>
          <ac:grpSpMkLst>
            <pc:docMk/>
            <pc:sldMk cId="1447307080" sldId="301"/>
            <ac:grpSpMk id="23" creationId="{3E328848-BC9A-49B9-BED7-F0147E60366D}"/>
          </ac:grpSpMkLst>
        </pc:grpChg>
        <pc:picChg chg="add mod">
          <ac:chgData name="Matthew Calligaro" userId="9c1e9647689a123b" providerId="LiveId" clId="{2EDDC9A8-AB07-488F-9229-49B09BDC270E}" dt="2020-07-20T14:42:12.904" v="677" actId="1076"/>
          <ac:picMkLst>
            <pc:docMk/>
            <pc:sldMk cId="1447307080" sldId="301"/>
            <ac:picMk id="11" creationId="{398C6974-B78E-45F2-8B5D-1953EE77310A}"/>
          </ac:picMkLst>
        </pc:picChg>
        <pc:picChg chg="del">
          <ac:chgData name="Matthew Calligaro" userId="9c1e9647689a123b" providerId="LiveId" clId="{2EDDC9A8-AB07-488F-9229-49B09BDC270E}" dt="2020-07-20T14:36:42.512" v="654" actId="478"/>
          <ac:picMkLst>
            <pc:docMk/>
            <pc:sldMk cId="1447307080" sldId="301"/>
            <ac:picMk id="24" creationId="{4C5CA59D-E7AE-44D2-A53F-629B9B856B33}"/>
          </ac:picMkLst>
        </pc:picChg>
        <pc:cxnChg chg="mod topLvl">
          <ac:chgData name="Matthew Calligaro" userId="9c1e9647689a123b" providerId="LiveId" clId="{2EDDC9A8-AB07-488F-9229-49B09BDC270E}" dt="2020-07-20T14:42:19.481" v="680" actId="1076"/>
          <ac:cxnSpMkLst>
            <pc:docMk/>
            <pc:sldMk cId="1447307080" sldId="301"/>
            <ac:cxnSpMk id="26" creationId="{7CDC88B9-BF71-4FAD-83D8-7FC67095F67F}"/>
          </ac:cxnSpMkLst>
        </pc:cxnChg>
        <pc:cxnChg chg="mod topLvl">
          <ac:chgData name="Matthew Calligaro" userId="9c1e9647689a123b" providerId="LiveId" clId="{2EDDC9A8-AB07-488F-9229-49B09BDC270E}" dt="2020-07-20T14:42:17.416" v="679" actId="1076"/>
          <ac:cxnSpMkLst>
            <pc:docMk/>
            <pc:sldMk cId="1447307080" sldId="301"/>
            <ac:cxnSpMk id="27" creationId="{D4C2D331-294B-47C5-93FD-CC94C3D5CBE9}"/>
          </ac:cxnSpMkLst>
        </pc:cxnChg>
        <pc:cxnChg chg="mod topLvl">
          <ac:chgData name="Matthew Calligaro" userId="9c1e9647689a123b" providerId="LiveId" clId="{2EDDC9A8-AB07-488F-9229-49B09BDC270E}" dt="2020-07-20T14:42:15.072" v="678" actId="1076"/>
          <ac:cxnSpMkLst>
            <pc:docMk/>
            <pc:sldMk cId="1447307080" sldId="301"/>
            <ac:cxnSpMk id="28" creationId="{8D958F78-D23D-454B-87A8-AD5DF638F36B}"/>
          </ac:cxnSpMkLst>
        </pc:cxnChg>
        <pc:cxnChg chg="mod ord topLvl">
          <ac:chgData name="Matthew Calligaro" userId="9c1e9647689a123b" providerId="LiveId" clId="{2EDDC9A8-AB07-488F-9229-49B09BDC270E}" dt="2020-07-20T14:37:13.335" v="659" actId="14100"/>
          <ac:cxnSpMkLst>
            <pc:docMk/>
            <pc:sldMk cId="1447307080" sldId="301"/>
            <ac:cxnSpMk id="29" creationId="{56472E91-E3EA-494F-86D4-538B25FA49DA}"/>
          </ac:cxnSpMkLst>
        </pc:cxnChg>
        <pc:cxnChg chg="del">
          <ac:chgData name="Matthew Calligaro" userId="9c1e9647689a123b" providerId="LiveId" clId="{2EDDC9A8-AB07-488F-9229-49B09BDC270E}" dt="2020-07-20T14:35:05.380" v="649" actId="478"/>
          <ac:cxnSpMkLst>
            <pc:docMk/>
            <pc:sldMk cId="1447307080" sldId="301"/>
            <ac:cxnSpMk id="30" creationId="{33D52C9A-46EC-4CD5-A98F-F9F3F6C12FBC}"/>
          </ac:cxnSpMkLst>
        </pc:cxnChg>
      </pc:sldChg>
      <pc:sldChg chg="modSp add mod">
        <pc:chgData name="Matthew Calligaro" userId="9c1e9647689a123b" providerId="LiveId" clId="{2EDDC9A8-AB07-488F-9229-49B09BDC270E}" dt="2020-07-20T15:36:07.961" v="802"/>
        <pc:sldMkLst>
          <pc:docMk/>
          <pc:sldMk cId="2209331596" sldId="302"/>
        </pc:sldMkLst>
        <pc:spChg chg="mod">
          <ac:chgData name="Matthew Calligaro" userId="9c1e9647689a123b" providerId="LiveId" clId="{2EDDC9A8-AB07-488F-9229-49B09BDC270E}" dt="2020-07-20T15:36:07.961" v="802"/>
          <ac:spMkLst>
            <pc:docMk/>
            <pc:sldMk cId="2209331596" sldId="302"/>
            <ac:spMk id="3" creationId="{08BBDCA9-2C3F-4F51-A781-2A2121CAE0F2}"/>
          </ac:spMkLst>
        </pc:spChg>
        <pc:spChg chg="mod">
          <ac:chgData name="Matthew Calligaro" userId="9c1e9647689a123b" providerId="LiveId" clId="{2EDDC9A8-AB07-488F-9229-49B09BDC270E}" dt="2020-07-20T14:41:10.161" v="665" actId="20577"/>
          <ac:spMkLst>
            <pc:docMk/>
            <pc:sldMk cId="2209331596" sldId="302"/>
            <ac:spMk id="10242" creationId="{24A05EE7-B24A-460B-A1F8-5ECA75850730}"/>
          </ac:spMkLst>
        </pc:spChg>
      </pc:sldChg>
      <pc:sldChg chg="modSp mod">
        <pc:chgData name="Matthew Calligaro" userId="9c1e9647689a123b" providerId="LiveId" clId="{2EDDC9A8-AB07-488F-9229-49B09BDC270E}" dt="2020-07-20T15:14:21.250" v="745" actId="20577"/>
        <pc:sldMkLst>
          <pc:docMk/>
          <pc:sldMk cId="2090432993" sldId="303"/>
        </pc:sldMkLst>
        <pc:spChg chg="mod">
          <ac:chgData name="Matthew Calligaro" userId="9c1e9647689a123b" providerId="LiveId" clId="{2EDDC9A8-AB07-488F-9229-49B09BDC270E}" dt="2020-07-20T14:45:17.862" v="705" actId="1076"/>
          <ac:spMkLst>
            <pc:docMk/>
            <pc:sldMk cId="2090432993" sldId="303"/>
            <ac:spMk id="7" creationId="{2809B730-BFC3-46AF-96B3-988386627DDF}"/>
          </ac:spMkLst>
        </pc:spChg>
        <pc:spChg chg="mod">
          <ac:chgData name="Matthew Calligaro" userId="9c1e9647689a123b" providerId="LiveId" clId="{2EDDC9A8-AB07-488F-9229-49B09BDC270E}" dt="2020-07-20T14:45:21.103" v="707" actId="1076"/>
          <ac:spMkLst>
            <pc:docMk/>
            <pc:sldMk cId="2090432993" sldId="303"/>
            <ac:spMk id="8" creationId="{8AF067D8-C6E3-498D-B5D4-176F579DAFB4}"/>
          </ac:spMkLst>
        </pc:spChg>
        <pc:spChg chg="mod">
          <ac:chgData name="Matthew Calligaro" userId="9c1e9647689a123b" providerId="LiveId" clId="{2EDDC9A8-AB07-488F-9229-49B09BDC270E}" dt="2020-07-20T15:14:21.250" v="745" actId="20577"/>
          <ac:spMkLst>
            <pc:docMk/>
            <pc:sldMk cId="2090432993" sldId="303"/>
            <ac:spMk id="30" creationId="{9D46283B-75BC-43AC-B6E2-F6E4EF9CA0EB}"/>
          </ac:spMkLst>
        </pc:spChg>
        <pc:picChg chg="mod">
          <ac:chgData name="Matthew Calligaro" userId="9c1e9647689a123b" providerId="LiveId" clId="{2EDDC9A8-AB07-488F-9229-49B09BDC270E}" dt="2020-07-20T14:46:25.359" v="715" actId="1076"/>
          <ac:picMkLst>
            <pc:docMk/>
            <pc:sldMk cId="2090432993" sldId="303"/>
            <ac:picMk id="27" creationId="{D0DDA051-114C-4E8B-8B85-7709CDC7A9E7}"/>
          </ac:picMkLst>
        </pc:picChg>
        <pc:picChg chg="mod">
          <ac:chgData name="Matthew Calligaro" userId="9c1e9647689a123b" providerId="LiveId" clId="{2EDDC9A8-AB07-488F-9229-49B09BDC270E}" dt="2020-07-20T14:46:28.848" v="716" actId="1076"/>
          <ac:picMkLst>
            <pc:docMk/>
            <pc:sldMk cId="2090432993" sldId="303"/>
            <ac:picMk id="28" creationId="{24BA4F8B-1BDD-4430-A69F-55EA4004E1BE}"/>
          </ac:picMkLst>
        </pc:picChg>
      </pc:sldChg>
      <pc:sldChg chg="modSp add del mod ord">
        <pc:chgData name="Matthew Calligaro" userId="9c1e9647689a123b" providerId="LiveId" clId="{2EDDC9A8-AB07-488F-9229-49B09BDC270E}" dt="2020-07-20T14:48:58.077" v="719" actId="47"/>
        <pc:sldMkLst>
          <pc:docMk/>
          <pc:sldMk cId="3481197333" sldId="304"/>
        </pc:sldMkLst>
        <pc:spChg chg="mod">
          <ac:chgData name="Matthew Calligaro" userId="9c1e9647689a123b" providerId="LiveId" clId="{2EDDC9A8-AB07-488F-9229-49B09BDC270E}" dt="2020-07-20T14:33:36.153" v="631" actId="20577"/>
          <ac:spMkLst>
            <pc:docMk/>
            <pc:sldMk cId="3481197333" sldId="304"/>
            <ac:spMk id="6" creationId="{9FC49CE0-E0C0-4FAE-8A64-E5D09CDC63BE}"/>
          </ac:spMkLst>
        </pc:spChg>
        <pc:spChg chg="mod">
          <ac:chgData name="Matthew Calligaro" userId="9c1e9647689a123b" providerId="LiveId" clId="{2EDDC9A8-AB07-488F-9229-49B09BDC270E}" dt="2020-07-20T14:33:46.301" v="632" actId="1076"/>
          <ac:spMkLst>
            <pc:docMk/>
            <pc:sldMk cId="3481197333" sldId="304"/>
            <ac:spMk id="31" creationId="{811FAD8E-13C0-42B9-94A6-65E2EE6DB6D9}"/>
          </ac:spMkLst>
        </pc:spChg>
        <pc:spChg chg="mod">
          <ac:chgData name="Matthew Calligaro" userId="9c1e9647689a123b" providerId="LiveId" clId="{2EDDC9A8-AB07-488F-9229-49B09BDC270E}" dt="2020-07-20T14:33:57.285" v="635" actId="1035"/>
          <ac:spMkLst>
            <pc:docMk/>
            <pc:sldMk cId="3481197333" sldId="304"/>
            <ac:spMk id="32" creationId="{BFD814D1-293E-4D35-91F9-609B53A51A8C}"/>
          </ac:spMkLst>
        </pc:spChg>
        <pc:spChg chg="mod">
          <ac:chgData name="Matthew Calligaro" userId="9c1e9647689a123b" providerId="LiveId" clId="{2EDDC9A8-AB07-488F-9229-49B09BDC270E}" dt="2020-07-20T14:34:02.614" v="644" actId="1035"/>
          <ac:spMkLst>
            <pc:docMk/>
            <pc:sldMk cId="3481197333" sldId="304"/>
            <ac:spMk id="33" creationId="{A80CC401-8C80-4FDF-A66C-25FCC884B529}"/>
          </ac:spMkLst>
        </pc:spChg>
        <pc:spChg chg="mod">
          <ac:chgData name="Matthew Calligaro" userId="9c1e9647689a123b" providerId="LiveId" clId="{2EDDC9A8-AB07-488F-9229-49B09BDC270E}" dt="2020-07-20T14:33:51.801" v="633" actId="20577"/>
          <ac:spMkLst>
            <pc:docMk/>
            <pc:sldMk cId="3481197333" sldId="304"/>
            <ac:spMk id="34" creationId="{9C2DB993-5A51-46C2-B1DB-AA52C944A2BD}"/>
          </ac:spMkLst>
        </pc:spChg>
      </pc:sldChg>
    </pc:docChg>
  </pc:docChgLst>
  <pc:docChgLst>
    <pc:chgData name="Guest User" providerId="Windows Live" clId="Web-{E9ACE7D3-F2C8-4BD0-B1A8-B02415A9CDD6}"/>
    <pc:docChg chg="addSld delSld modSld">
      <pc:chgData name="Guest User" userId="" providerId="Windows Live" clId="Web-{E9ACE7D3-F2C8-4BD0-B1A8-B02415A9CDD6}" dt="2020-07-20T15:29:19.586" v="143" actId="20577"/>
      <pc:docMkLst>
        <pc:docMk/>
      </pc:docMkLst>
      <pc:sldChg chg="modSp">
        <pc:chgData name="Guest User" userId="" providerId="Windows Live" clId="Web-{E9ACE7D3-F2C8-4BD0-B1A8-B02415A9CDD6}" dt="2020-07-20T15:26:06.415" v="92" actId="20577"/>
        <pc:sldMkLst>
          <pc:docMk/>
          <pc:sldMk cId="3762839996" sldId="279"/>
        </pc:sldMkLst>
        <pc:spChg chg="mod">
          <ac:chgData name="Guest User" userId="" providerId="Windows Live" clId="Web-{E9ACE7D3-F2C8-4BD0-B1A8-B02415A9CDD6}" dt="2020-07-20T15:26:06.415" v="92" actId="20577"/>
          <ac:spMkLst>
            <pc:docMk/>
            <pc:sldMk cId="3762839996" sldId="279"/>
            <ac:spMk id="3" creationId="{08BBDCA9-2C3F-4F51-A781-2A2121CAE0F2}"/>
          </ac:spMkLst>
        </pc:spChg>
      </pc:sldChg>
      <pc:sldChg chg="addSp delSp modSp">
        <pc:chgData name="Guest User" userId="" providerId="Windows Live" clId="Web-{E9ACE7D3-F2C8-4BD0-B1A8-B02415A9CDD6}" dt="2020-07-20T14:24:42.582" v="50" actId="1076"/>
        <pc:sldMkLst>
          <pc:docMk/>
          <pc:sldMk cId="2953711973" sldId="288"/>
        </pc:sldMkLst>
        <pc:spChg chg="mod">
          <ac:chgData name="Guest User" userId="" providerId="Windows Live" clId="Web-{E9ACE7D3-F2C8-4BD0-B1A8-B02415A9CDD6}" dt="2020-07-20T14:24:42.582" v="50" actId="1076"/>
          <ac:spMkLst>
            <pc:docMk/>
            <pc:sldMk cId="2953711973" sldId="288"/>
            <ac:spMk id="13" creationId="{A3FC8CCC-EB8F-4E64-B738-61D2895253F7}"/>
          </ac:spMkLst>
        </pc:spChg>
        <pc:picChg chg="add del mod">
          <ac:chgData name="Guest User" userId="" providerId="Windows Live" clId="Web-{E9ACE7D3-F2C8-4BD0-B1A8-B02415A9CDD6}" dt="2020-07-20T14:23:14.157" v="17"/>
          <ac:picMkLst>
            <pc:docMk/>
            <pc:sldMk cId="2953711973" sldId="288"/>
            <ac:picMk id="3" creationId="{4432D02E-5A03-44DE-9ACD-1CFF78F6C832}"/>
          </ac:picMkLst>
        </pc:picChg>
        <pc:picChg chg="add del mod">
          <ac:chgData name="Guest User" userId="" providerId="Windows Live" clId="Web-{E9ACE7D3-F2C8-4BD0-B1A8-B02415A9CDD6}" dt="2020-07-20T14:23:14.157" v="16"/>
          <ac:picMkLst>
            <pc:docMk/>
            <pc:sldMk cId="2953711973" sldId="288"/>
            <ac:picMk id="4" creationId="{41E140F1-4730-458E-BD11-8F5E3DDD2454}"/>
          </ac:picMkLst>
        </pc:picChg>
      </pc:sldChg>
      <pc:sldChg chg="addSp modSp">
        <pc:chgData name="Guest User" userId="" providerId="Windows Live" clId="Web-{E9ACE7D3-F2C8-4BD0-B1A8-B02415A9CDD6}" dt="2020-07-20T14:28:47.361" v="86" actId="1076"/>
        <pc:sldMkLst>
          <pc:docMk/>
          <pc:sldMk cId="1602312674" sldId="298"/>
        </pc:sldMkLst>
        <pc:spChg chg="add mod">
          <ac:chgData name="Guest User" userId="" providerId="Windows Live" clId="Web-{E9ACE7D3-F2C8-4BD0-B1A8-B02415A9CDD6}" dt="2020-07-20T14:28:47.361" v="86" actId="1076"/>
          <ac:spMkLst>
            <pc:docMk/>
            <pc:sldMk cId="1602312674" sldId="298"/>
            <ac:spMk id="28" creationId="{E86277F6-4CF8-441C-BF73-77A0F909EE86}"/>
          </ac:spMkLst>
        </pc:spChg>
        <pc:spChg chg="add mod">
          <ac:chgData name="Guest User" userId="" providerId="Windows Live" clId="Web-{E9ACE7D3-F2C8-4BD0-B1A8-B02415A9CDD6}" dt="2020-07-20T14:27:48.434" v="70" actId="1076"/>
          <ac:spMkLst>
            <pc:docMk/>
            <pc:sldMk cId="1602312674" sldId="298"/>
            <ac:spMk id="32" creationId="{BFD814D1-293E-4D35-91F9-609B53A51A8C}"/>
          </ac:spMkLst>
        </pc:spChg>
        <pc:spChg chg="add mod">
          <ac:chgData name="Guest User" userId="" providerId="Windows Live" clId="Web-{E9ACE7D3-F2C8-4BD0-B1A8-B02415A9CDD6}" dt="2020-07-20T14:28:15.764" v="85" actId="1076"/>
          <ac:spMkLst>
            <pc:docMk/>
            <pc:sldMk cId="1602312674" sldId="298"/>
            <ac:spMk id="33" creationId="{A80CC401-8C80-4FDF-A66C-25FCC884B529}"/>
          </ac:spMkLst>
        </pc:spChg>
      </pc:sldChg>
      <pc:sldChg chg="delSp">
        <pc:chgData name="Guest User" userId="" providerId="Windows Live" clId="Web-{E9ACE7D3-F2C8-4BD0-B1A8-B02415A9CDD6}" dt="2020-07-20T14:42:53.835" v="87"/>
        <pc:sldMkLst>
          <pc:docMk/>
          <pc:sldMk cId="1447307080" sldId="301"/>
        </pc:sldMkLst>
        <pc:spChg chg="del">
          <ac:chgData name="Guest User" userId="" providerId="Windows Live" clId="Web-{E9ACE7D3-F2C8-4BD0-B1A8-B02415A9CDD6}" dt="2020-07-20T14:42:53.835" v="87"/>
          <ac:spMkLst>
            <pc:docMk/>
            <pc:sldMk cId="1447307080" sldId="301"/>
            <ac:spMk id="12" creationId="{54EF737B-D0CB-4F4D-8464-2B3E0F345742}"/>
          </ac:spMkLst>
        </pc:spChg>
      </pc:sldChg>
      <pc:sldChg chg="modSp">
        <pc:chgData name="Guest User" userId="" providerId="Windows Live" clId="Web-{E9ACE7D3-F2C8-4BD0-B1A8-B02415A9CDD6}" dt="2020-07-20T15:29:19.586" v="142" actId="20577"/>
        <pc:sldMkLst>
          <pc:docMk/>
          <pc:sldMk cId="2209331596" sldId="302"/>
        </pc:sldMkLst>
        <pc:spChg chg="mod">
          <ac:chgData name="Guest User" userId="" providerId="Windows Live" clId="Web-{E9ACE7D3-F2C8-4BD0-B1A8-B02415A9CDD6}" dt="2020-07-20T15:29:19.586" v="142" actId="20577"/>
          <ac:spMkLst>
            <pc:docMk/>
            <pc:sldMk cId="2209331596" sldId="302"/>
            <ac:spMk id="3" creationId="{08BBDCA9-2C3F-4F51-A781-2A2121CAE0F2}"/>
          </ac:spMkLst>
        </pc:spChg>
      </pc:sldChg>
      <pc:sldChg chg="addSp delSp modSp add replId">
        <pc:chgData name="Guest User" userId="" providerId="Windows Live" clId="Web-{E9ACE7D3-F2C8-4BD0-B1A8-B02415A9CDD6}" dt="2020-07-20T14:24:22.925" v="49" actId="1076"/>
        <pc:sldMkLst>
          <pc:docMk/>
          <pc:sldMk cId="2090432993" sldId="303"/>
        </pc:sldMkLst>
        <pc:spChg chg="del">
          <ac:chgData name="Guest User" userId="" providerId="Windows Live" clId="Web-{E9ACE7D3-F2C8-4BD0-B1A8-B02415A9CDD6}" dt="2020-07-20T14:23:27.782" v="26"/>
          <ac:spMkLst>
            <pc:docMk/>
            <pc:sldMk cId="2090432993" sldId="303"/>
            <ac:spMk id="4" creationId="{255FEC94-BC25-4284-8A41-1EBDEBB33997}"/>
          </ac:spMkLst>
        </pc:spChg>
        <pc:spChg chg="del">
          <ac:chgData name="Guest User" userId="" providerId="Windows Live" clId="Web-{E9ACE7D3-F2C8-4BD0-B1A8-B02415A9CDD6}" dt="2020-07-20T14:23:19.125" v="20"/>
          <ac:spMkLst>
            <pc:docMk/>
            <pc:sldMk cId="2090432993" sldId="303"/>
            <ac:spMk id="5" creationId="{42F56BCE-A563-4A86-BBD3-1444A534053F}"/>
          </ac:spMkLst>
        </pc:spChg>
        <pc:spChg chg="del">
          <ac:chgData name="Guest User" userId="" providerId="Windows Live" clId="Web-{E9ACE7D3-F2C8-4BD0-B1A8-B02415A9CDD6}" dt="2020-07-20T14:23:20.219" v="21"/>
          <ac:spMkLst>
            <pc:docMk/>
            <pc:sldMk cId="2090432993" sldId="303"/>
            <ac:spMk id="6" creationId="{9FC49CE0-E0C0-4FAE-8A64-E5D09CDC63BE}"/>
          </ac:spMkLst>
        </pc:spChg>
        <pc:spChg chg="mod">
          <ac:chgData name="Guest User" userId="" providerId="Windows Live" clId="Web-{E9ACE7D3-F2C8-4BD0-B1A8-B02415A9CDD6}" dt="2020-07-20T14:24:04.690" v="42" actId="20577"/>
          <ac:spMkLst>
            <pc:docMk/>
            <pc:sldMk cId="2090432993" sldId="303"/>
            <ac:spMk id="7" creationId="{2809B730-BFC3-46AF-96B3-988386627DDF}"/>
          </ac:spMkLst>
        </pc:spChg>
        <pc:spChg chg="mod">
          <ac:chgData name="Guest User" userId="" providerId="Windows Live" clId="Web-{E9ACE7D3-F2C8-4BD0-B1A8-B02415A9CDD6}" dt="2020-07-20T14:24:15.034" v="48" actId="1076"/>
          <ac:spMkLst>
            <pc:docMk/>
            <pc:sldMk cId="2090432993" sldId="303"/>
            <ac:spMk id="8" creationId="{8AF067D8-C6E3-498D-B5D4-176F579DAFB4}"/>
          </ac:spMkLst>
        </pc:spChg>
        <pc:spChg chg="del mod">
          <ac:chgData name="Guest User" userId="" providerId="Windows Live" clId="Web-{E9ACE7D3-F2C8-4BD0-B1A8-B02415A9CDD6}" dt="2020-07-20T14:23:25.501" v="24"/>
          <ac:spMkLst>
            <pc:docMk/>
            <pc:sldMk cId="2090432993" sldId="303"/>
            <ac:spMk id="29" creationId="{137E063C-B691-47F3-AEAC-B7B89BB839A8}"/>
          </ac:spMkLst>
        </pc:spChg>
        <pc:spChg chg="del">
          <ac:chgData name="Guest User" userId="" providerId="Windows Live" clId="Web-{E9ACE7D3-F2C8-4BD0-B1A8-B02415A9CDD6}" dt="2020-07-20T14:23:26.673" v="25"/>
          <ac:spMkLst>
            <pc:docMk/>
            <pc:sldMk cId="2090432993" sldId="303"/>
            <ac:spMk id="35" creationId="{3B7B5374-BB3B-445D-8ABF-C0CC6B000919}"/>
          </ac:spMkLst>
        </pc:spChg>
        <pc:spChg chg="del">
          <ac:chgData name="Guest User" userId="" providerId="Windows Live" clId="Web-{E9ACE7D3-F2C8-4BD0-B1A8-B02415A9CDD6}" dt="2020-07-20T14:23:23.735" v="22"/>
          <ac:spMkLst>
            <pc:docMk/>
            <pc:sldMk cId="2090432993" sldId="303"/>
            <ac:spMk id="37" creationId="{76C8BBB3-8F2E-40E5-B792-BE0CE7D546B5}"/>
          </ac:spMkLst>
        </pc:spChg>
        <pc:grpChg chg="del">
          <ac:chgData name="Guest User" userId="" providerId="Windows Live" clId="Web-{E9ACE7D3-F2C8-4BD0-B1A8-B02415A9CDD6}" dt="2020-07-20T14:23:18.313" v="19"/>
          <ac:grpSpMkLst>
            <pc:docMk/>
            <pc:sldMk cId="2090432993" sldId="303"/>
            <ac:grpSpMk id="10" creationId="{DDA9A9BA-2383-4BCA-BD49-B1A36F64D5F8}"/>
          </ac:grpSpMkLst>
        </pc:grpChg>
        <pc:grpChg chg="del">
          <ac:chgData name="Guest User" userId="" providerId="Windows Live" clId="Web-{E9ACE7D3-F2C8-4BD0-B1A8-B02415A9CDD6}" dt="2020-07-20T14:23:17.235" v="18"/>
          <ac:grpSpMkLst>
            <pc:docMk/>
            <pc:sldMk cId="2090432993" sldId="303"/>
            <ac:grpSpMk id="22" creationId="{818B23E3-1614-4574-A13B-217ED2234568}"/>
          </ac:grpSpMkLst>
        </pc:grpChg>
        <pc:picChg chg="add mod">
          <ac:chgData name="Guest User" userId="" providerId="Windows Live" clId="Web-{E9ACE7D3-F2C8-4BD0-B1A8-B02415A9CDD6}" dt="2020-07-20T14:24:22.925" v="49" actId="1076"/>
          <ac:picMkLst>
            <pc:docMk/>
            <pc:sldMk cId="2090432993" sldId="303"/>
            <ac:picMk id="27" creationId="{D0DDA051-114C-4E8B-8B85-7709CDC7A9E7}"/>
          </ac:picMkLst>
        </pc:picChg>
        <pc:picChg chg="add mod">
          <ac:chgData name="Guest User" userId="" providerId="Windows Live" clId="Web-{E9ACE7D3-F2C8-4BD0-B1A8-B02415A9CDD6}" dt="2020-07-20T14:23:54.361" v="35" actId="1076"/>
          <ac:picMkLst>
            <pc:docMk/>
            <pc:sldMk cId="2090432993" sldId="303"/>
            <ac:picMk id="28" creationId="{24BA4F8B-1BDD-4430-A69F-55EA4004E1BE}"/>
          </ac:picMkLst>
        </pc:picChg>
      </pc:sldChg>
      <pc:sldChg chg="add del replId">
        <pc:chgData name="Guest User" userId="" providerId="Windows Live" clId="Web-{E9ACE7D3-F2C8-4BD0-B1A8-B02415A9CDD6}" dt="2020-07-20T14:27:28.824" v="61"/>
        <pc:sldMkLst>
          <pc:docMk/>
          <pc:sldMk cId="3259665860" sldId="304"/>
        </pc:sldMkLst>
      </pc:sldChg>
    </pc:docChg>
  </pc:docChgLst>
  <pc:docChgLst>
    <pc:chgData name="Matthew Calligaro" userId="9c1e9647689a123b" providerId="LiveId" clId="{82FF403D-8836-4863-A5C3-1630EB3A1346}"/>
    <pc:docChg chg="modSld">
      <pc:chgData name="Matthew Calligaro" userId="9c1e9647689a123b" providerId="LiveId" clId="{82FF403D-8836-4863-A5C3-1630EB3A1346}" dt="2020-11-02T06:25:05.268" v="10" actId="20577"/>
      <pc:docMkLst>
        <pc:docMk/>
      </pc:docMkLst>
      <pc:sldChg chg="modSp mod">
        <pc:chgData name="Matthew Calligaro" userId="9c1e9647689a123b" providerId="LiveId" clId="{82FF403D-8836-4863-A5C3-1630EB3A1346}" dt="2020-11-02T06:25:05.268" v="10" actId="20577"/>
        <pc:sldMkLst>
          <pc:docMk/>
          <pc:sldMk cId="0" sldId="258"/>
        </pc:sldMkLst>
        <pc:spChg chg="mod">
          <ac:chgData name="Matthew Calligaro" userId="9c1e9647689a123b" providerId="LiveId" clId="{82FF403D-8836-4863-A5C3-1630EB3A1346}" dt="2020-11-02T06:25:05.268" v="10" actId="20577"/>
          <ac:spMkLst>
            <pc:docMk/>
            <pc:sldMk cId="0" sldId="258"/>
            <ac:spMk id="10242" creationId="{71B25555-BF12-43C0-9010-B79258EB9B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CADE92A-9501-4EC5-86E8-B2B3504098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27A7EE-5BB7-4356-A164-20503A80AD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8E019CA-07EA-43F6-BD2A-AAA037FE83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1F32BB4-9921-43D1-B70F-8D216E0FDF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366F9F3-0E83-4BA9-8B12-4DBE6F1D63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ABF2FDD-2564-4EDB-A111-864D4081E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5B7F926-AD69-41E3-AA42-0D4A77855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tll-racecar.readthedocs.io/en/latest/controller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51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https://mitll-racecar.readthedocs.io/en/latest/controller.html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B7F926-AD69-41E3-AA42-0D4A778556C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21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4E21-9446-48CC-9E9C-78DC9E0A2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258E3C0-DC05-459C-99C2-15D15C3AB0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BA1F-D281-4BE3-8929-EA6379B37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EB617040-F0AB-4651-8D2F-73B14F15E1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6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602C-96BA-40FF-BC8E-4400631EE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A1CE02C-A680-4617-81AF-D6BB01A41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1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8110-7F9E-472B-B675-FE52435F4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41DE890-B05E-46F0-AF10-0232F9943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D5C7-AA9E-4BA5-A38A-533CB97D9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F704D2B8-B6D6-4718-83FE-555613AC6A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5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B25C7-6D48-43F3-9EA1-69B4D5C2A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192213B0-D913-4F29-BDCD-896CE68514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5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F7CA-8B4F-4F9D-92E7-049F2A1BD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3F5A6583-E01C-4854-935D-686286BF2B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2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E27D4-4BCD-41D0-BC26-5D8AD06A0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5F1218CC-56C3-4B1D-A2EB-A2F6B41457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7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B25F6-DC12-42AC-A1AD-E5A588401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CD1A4B8D-576B-46A3-8FC0-465918B0F9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2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E1FA-1F78-4FCE-A017-A9210B9C6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73A575A0-EA01-49AD-8E4F-259B1001FA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3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A695B-99F8-4E2F-B1DF-D48C70BD2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EDB4EA4-C9CC-4E97-AB10-8FBD6AA5B0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6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DD5D9E-F202-4097-ACE0-2AE259535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730250"/>
            <a:ext cx="710723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53F93-CE57-451F-AA52-3A2E503F4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8">
            <a:extLst>
              <a:ext uri="{FF2B5EF4-FFF2-40B4-BE49-F238E27FC236}">
                <a16:creationId xmlns:a16="http://schemas.microsoft.com/office/drawing/2014/main" id="{DA40FA46-FED6-4761-B96C-325158BEB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648A8355-1940-478D-BBEA-54AFF2BD4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A9046A7-0FFE-43FE-A4E8-C88B83232B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54613" y="5867400"/>
            <a:ext cx="2617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Author, Date</a:t>
            </a:r>
          </a:p>
          <a:p>
            <a:pPr>
              <a:defRPr/>
            </a:pPr>
            <a:r>
              <a:rPr lang="en-US" altLang="en-US"/>
              <a:t>Page </a:t>
            </a:r>
            <a:fld id="{E607538B-7764-44F2-A057-EC1DCC3491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Untitled-3.tif">
            <a:extLst>
              <a:ext uri="{FF2B5EF4-FFF2-40B4-BE49-F238E27FC236}">
                <a16:creationId xmlns:a16="http://schemas.microsoft.com/office/drawing/2014/main" id="{27DDA7D2-9D0F-4E47-AAE7-246E1F9B6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tll-racecar-mn.readthedocs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9B208FE4-19EF-4770-8DC0-17F8D2A715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4" y="5867400"/>
            <a:ext cx="2251074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+mj-lt"/>
                <a:cs typeface="Segoe UI Light" panose="020B0502040204020203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+mj-lt"/>
                <a:cs typeface="Segoe UI Light" panose="020B0502040204020203" pitchFamily="34" charset="0"/>
              </a:rPr>
              <a:t>Page </a:t>
            </a:r>
            <a:fld id="{9E4639CE-BBAA-44B6-BD5E-FD76D816CE00}" type="slidenum">
              <a:rPr lang="en-US" altLang="en-US" sz="1400" smtClean="0">
                <a:latin typeface="+mj-lt"/>
                <a:cs typeface="Segoe UI Light" panose="020B0502040204020203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40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1B25555-BF12-43C0-9010-B79258EB9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762000"/>
            <a:ext cx="7107237" cy="685800"/>
          </a:xfrm>
        </p:spPr>
        <p:txBody>
          <a:bodyPr/>
          <a:lstStyle/>
          <a:p>
            <a:pPr>
              <a:defRPr/>
            </a:pPr>
            <a:r>
              <a:rPr lang="en-US" sz="4400" b="0">
                <a:solidFill>
                  <a:schemeClr val="accent6"/>
                </a:solidFill>
                <a:cs typeface="Segoe UI" panose="020B0502040204020203" pitchFamily="34" charset="0"/>
              </a:rPr>
              <a:t>Bonus Lab 1</a:t>
            </a:r>
            <a:endParaRPr lang="en-US" sz="4400" b="0" dirty="0">
              <a:solidFill>
                <a:schemeClr val="accent6"/>
              </a:solidFill>
              <a:cs typeface="Segoe UI" panose="020B0502040204020203" pitchFamily="34" charset="0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20EFF9E-F580-4D08-A8A0-E6A815675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838" y="1576388"/>
            <a:ext cx="6888162" cy="3059112"/>
          </a:xfrm>
        </p:spPr>
        <p:txBody>
          <a:bodyPr anchor="ctr"/>
          <a:lstStyle/>
          <a:p>
            <a:pPr marL="0" indent="0" algn="ctr">
              <a:lnSpc>
                <a:spcPct val="120000"/>
              </a:lnSpc>
              <a:buFontTx/>
              <a:buNone/>
            </a:pPr>
            <a:r>
              <a:rPr lang="en-US" altLang="en-US" sz="6000">
                <a:latin typeface="+mj-lt"/>
                <a:cs typeface="Segoe UI" panose="020B0502040204020203" pitchFamily="34" charset="0"/>
              </a:rPr>
              <a:t>Inertial Measurement Units</a:t>
            </a:r>
          </a:p>
        </p:txBody>
      </p:sp>
      <p:grpSp>
        <p:nvGrpSpPr>
          <p:cNvPr id="14341" name="Logo">
            <a:extLst>
              <a:ext uri="{FF2B5EF4-FFF2-40B4-BE49-F238E27FC236}">
                <a16:creationId xmlns:a16="http://schemas.microsoft.com/office/drawing/2014/main" id="{0AFF54D4-39F8-416E-896A-20B5BA9D131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834063"/>
            <a:ext cx="3657600" cy="731837"/>
            <a:chOff x="1668651" y="4863893"/>
            <a:chExt cx="3657600" cy="731520"/>
          </a:xfrm>
        </p:grpSpPr>
        <p:sp>
          <p:nvSpPr>
            <p:cNvPr id="14343" name="Rectangle 4">
              <a:extLst>
                <a:ext uri="{FF2B5EF4-FFF2-40B4-BE49-F238E27FC236}">
                  <a16:creationId xmlns:a16="http://schemas.microsoft.com/office/drawing/2014/main" id="{7FF934D0-9C0A-4A13-ABF8-1C0244C0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651" y="4863893"/>
              <a:ext cx="3657600" cy="73152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4344" name="Picture 2" descr="The MIT Beaver Works logo">
              <a:extLst>
                <a:ext uri="{FF2B5EF4-FFF2-40B4-BE49-F238E27FC236}">
                  <a16:creationId xmlns:a16="http://schemas.microsoft.com/office/drawing/2014/main" id="{67D3652B-0EFF-4487-ADC6-0D0626919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927909"/>
              <a:ext cx="3533141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2" name="TextBox 1">
            <a:extLst>
              <a:ext uri="{FF2B5EF4-FFF2-40B4-BE49-F238E27FC236}">
                <a16:creationId xmlns:a16="http://schemas.microsoft.com/office/drawing/2014/main" id="{BE5EFBE9-0D29-490A-B098-293B9EB4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4951313"/>
            <a:ext cx="6886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This lecture is part of the RACECAR-MN introductory robotics course.  You can visit the course webpage at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mitll-racecar-mn.readthedocs.io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Intel RealSense D435i</a:t>
            </a:r>
          </a:p>
        </p:txBody>
      </p:sp>
      <p:pic>
        <p:nvPicPr>
          <p:cNvPr id="4" name="Google Shape;145;p20" descr="Depth Camera D435i – Intel® RealSense™ Depth and Tracking Cameras">
            <a:extLst>
              <a:ext uri="{FF2B5EF4-FFF2-40B4-BE49-F238E27FC236}">
                <a16:creationId xmlns:a16="http://schemas.microsoft.com/office/drawing/2014/main" id="{F97EFF42-20ED-4A32-9686-AB6374301E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0" y="1931199"/>
            <a:ext cx="6766560" cy="2995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36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Acceleration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4FE231-5794-49FE-9E80-AA090BFE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" y="1554479"/>
            <a:ext cx="4465320" cy="3877057"/>
          </a:xfrm>
        </p:spPr>
        <p:txBody>
          <a:bodyPr/>
          <a:lstStyle/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Has three values (in m/s</a:t>
            </a:r>
            <a:r>
              <a:rPr lang="en-US" altLang="en-US" sz="2000" i="0" baseline="30000">
                <a:latin typeface="+mj-lt"/>
                <a:cs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Linear acceleration on X-axis, which points to the 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Linear acceleration on Y-axis, which points 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Linear acceleration on Z-axis, which points 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oogle Shape;151;p21">
            <a:extLst>
              <a:ext uri="{FF2B5EF4-FFF2-40B4-BE49-F238E27FC236}">
                <a16:creationId xmlns:a16="http://schemas.microsoft.com/office/drawing/2014/main" id="{E3BD095E-DC1D-4D5A-98C1-E0E14F378B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00" y="2227041"/>
            <a:ext cx="3869402" cy="27579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A3C36B-AEF9-4E87-BEE8-3909E1A37EDE}"/>
              </a:ext>
            </a:extLst>
          </p:cNvPr>
          <p:cNvSpPr txBox="1">
            <a:spLocks/>
          </p:cNvSpPr>
          <p:nvPr/>
        </p:nvSpPr>
        <p:spPr bwMode="auto">
          <a:xfrm rot="744447">
            <a:off x="6297115" y="2417715"/>
            <a:ext cx="2281697" cy="54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1600" b="1" kern="0">
                <a:latin typeface="Arial" panose="020B0604020202020204" pitchFamily="34" charset="0"/>
                <a:cs typeface="Arial" panose="020B0604020202020204" pitchFamily="34" charset="0"/>
              </a:rPr>
              <a:t>FRONT of RACECAR</a:t>
            </a:r>
          </a:p>
        </p:txBody>
      </p:sp>
    </p:spTree>
    <p:extLst>
      <p:ext uri="{BB962C8B-B14F-4D97-AF65-F5344CB8AC3E}">
        <p14:creationId xmlns:p14="http://schemas.microsoft.com/office/powerpoint/2010/main" val="79929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Gyro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24FE231-5794-49FE-9E80-AA090BFE0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" y="1554479"/>
                <a:ext cx="4465320" cy="3877057"/>
              </a:xfrm>
            </p:spPr>
            <p:txBody>
              <a:bodyPr/>
              <a:lstStyle/>
              <a:p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Has three values (in radians/sec) :</a:t>
                </a:r>
              </a:p>
              <a:p>
                <a:pPr lvl="1"/>
                <a:r>
                  <a:rPr lang="en-US" altLang="en-US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Angular velocity about X-axis (denoted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0" kern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en-US" sz="2000" i="1" kern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en-US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Angular velocity about Y-axis (denoted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altLang="en-US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Angul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ar velocity about Z-axis (denoted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en-US" sz="2000" ker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24FE231-5794-49FE-9E80-AA090BFE0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" y="1554479"/>
                <a:ext cx="4465320" cy="3877057"/>
              </a:xfrm>
              <a:blipFill>
                <a:blip r:embed="rId3"/>
                <a:stretch>
                  <a:fillRect l="-1228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oogle Shape;151;p21">
            <a:extLst>
              <a:ext uri="{FF2B5EF4-FFF2-40B4-BE49-F238E27FC236}">
                <a16:creationId xmlns:a16="http://schemas.microsoft.com/office/drawing/2014/main" id="{E3BD095E-DC1D-4D5A-98C1-E0E14F378BB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700" y="2227041"/>
            <a:ext cx="3869402" cy="27579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A3C36B-AEF9-4E87-BEE8-3909E1A37EDE}"/>
              </a:ext>
            </a:extLst>
          </p:cNvPr>
          <p:cNvSpPr txBox="1">
            <a:spLocks/>
          </p:cNvSpPr>
          <p:nvPr/>
        </p:nvSpPr>
        <p:spPr bwMode="auto">
          <a:xfrm rot="744447">
            <a:off x="6297115" y="2417715"/>
            <a:ext cx="2281697" cy="54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1600" b="1" kern="0">
                <a:latin typeface="Arial" panose="020B0604020202020204" pitchFamily="34" charset="0"/>
                <a:cs typeface="Arial" panose="020B0604020202020204" pitchFamily="34" charset="0"/>
              </a:rPr>
              <a:t>FRONT of RACECAR</a:t>
            </a:r>
          </a:p>
        </p:txBody>
      </p:sp>
    </p:spTree>
    <p:extLst>
      <p:ext uri="{BB962C8B-B14F-4D97-AF65-F5344CB8AC3E}">
        <p14:creationId xmlns:p14="http://schemas.microsoft.com/office/powerpoint/2010/main" val="417544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Physics Module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Retrieves IMU data</a:t>
            </a:r>
          </a:p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Public Interface</a:t>
            </a:r>
          </a:p>
          <a:p>
            <a:pPr lvl="1"/>
            <a:r>
              <a:rPr lang="en-US" altLang="en-US" sz="2400" err="1">
                <a:latin typeface="Consolas" panose="020B0609020204030204" pitchFamily="49" charset="0"/>
                <a:cs typeface="Arial" panose="020B0604020202020204" pitchFamily="34" charset="0"/>
              </a:rPr>
              <a:t>get_linear_acceleration</a:t>
            </a:r>
            <a:r>
              <a:rPr lang="en-US" altLang="en-US" sz="240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altLang="en-US" sz="2400" err="1">
                <a:latin typeface="Consolas" panose="020B0609020204030204" pitchFamily="49" charset="0"/>
                <a:cs typeface="Arial" panose="020B0604020202020204" pitchFamily="34" charset="0"/>
              </a:rPr>
              <a:t>get_angular_velocity</a:t>
            </a:r>
            <a:r>
              <a:rPr lang="en-US" altLang="en-US" sz="240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6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Examples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9886EEA6-0053-4C76-A03D-38382DF22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9502D-E3A8-4B13-BC6C-43FFC473FB8F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BDCA9-2C3F-4F51-A781-2A2121CAE0F2}"/>
              </a:ext>
            </a:extLst>
          </p:cNvPr>
          <p:cNvSpPr/>
          <p:nvPr/>
        </p:nvSpPr>
        <p:spPr>
          <a:xfrm>
            <a:off x="640080" y="1463040"/>
            <a:ext cx="8305800" cy="31700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# Example 1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accel =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rc.physics.get_linear_acceleration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ang_vel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rc.physics.get_angular_velocity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accel[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] &gt;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 panose="020B0609020204030204" pitchFamily="49" charset="0"/>
              </a:rPr>
              <a:t>Kachow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ang_vel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] &gt;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rc.drive.stop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283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Examples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9886EEA6-0053-4C76-A03D-38382DF22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9502D-E3A8-4B13-BC6C-43FFC473FB8F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BDCA9-2C3F-4F51-A781-2A2121CAE0F2}"/>
              </a:ext>
            </a:extLst>
          </p:cNvPr>
          <p:cNvSpPr/>
          <p:nvPr/>
        </p:nvSpPr>
        <p:spPr>
          <a:xfrm>
            <a:off x="640080" y="1463040"/>
            <a:ext cx="8305800" cy="378565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foo =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foo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ang_vel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rc.physics.get_angular_velocity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foo +=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ang_vel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] *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rc.get_delta_time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foo &lt;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rc.drive.set_speed_angle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rc.drive.set_speed_angle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933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: Use the RACECAR’s IMU data to prevent rolling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Learning Objectives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Use the Physics module to retrieve linear acceleration and angular velocity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Roll Prevention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Vehicle rollover is a threat for cars and trucks</a:t>
            </a:r>
          </a:p>
          <a:p>
            <a:pPr lvl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Turning too quickly can cause a vehicle with a high center of mass to roll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75EAF6-6B58-417A-A9BF-09664B8FB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003804"/>
            <a:ext cx="341376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6379093E-F4D5-4A66-89A4-1DF9FA94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74" y="3003804"/>
            <a:ext cx="4016188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0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88;p16">
            <a:extLst>
              <a:ext uri="{FF2B5EF4-FFF2-40B4-BE49-F238E27FC236}">
                <a16:creationId xmlns:a16="http://schemas.microsoft.com/office/drawing/2014/main" id="{56472E91-E3EA-494F-86D4-538B25FA49DA}"/>
              </a:ext>
            </a:extLst>
          </p:cNvPr>
          <p:cNvCxnSpPr>
            <a:cxnSpLocks/>
          </p:cNvCxnSpPr>
          <p:nvPr/>
        </p:nvCxnSpPr>
        <p:spPr>
          <a:xfrm flipH="1">
            <a:off x="-152400" y="4652302"/>
            <a:ext cx="94488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85;p16">
            <a:extLst>
              <a:ext uri="{FF2B5EF4-FFF2-40B4-BE49-F238E27FC236}">
                <a16:creationId xmlns:a16="http://schemas.microsoft.com/office/drawing/2014/main" id="{7CDC88B9-BF71-4FAD-83D8-7FC67095F67F}"/>
              </a:ext>
            </a:extLst>
          </p:cNvPr>
          <p:cNvCxnSpPr/>
          <p:nvPr/>
        </p:nvCxnSpPr>
        <p:spPr>
          <a:xfrm>
            <a:off x="6705600" y="4953000"/>
            <a:ext cx="11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86;p16">
            <a:extLst>
              <a:ext uri="{FF2B5EF4-FFF2-40B4-BE49-F238E27FC236}">
                <a16:creationId xmlns:a16="http://schemas.microsoft.com/office/drawing/2014/main" id="{D4C2D331-294B-47C5-93FD-CC94C3D5CBE9}"/>
              </a:ext>
            </a:extLst>
          </p:cNvPr>
          <p:cNvCxnSpPr/>
          <p:nvPr/>
        </p:nvCxnSpPr>
        <p:spPr>
          <a:xfrm>
            <a:off x="6829980" y="4527702"/>
            <a:ext cx="11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87;p16">
            <a:extLst>
              <a:ext uri="{FF2B5EF4-FFF2-40B4-BE49-F238E27FC236}">
                <a16:creationId xmlns:a16="http://schemas.microsoft.com/office/drawing/2014/main" id="{8D958F78-D23D-454B-87A8-AD5DF638F36B}"/>
              </a:ext>
            </a:extLst>
          </p:cNvPr>
          <p:cNvCxnSpPr/>
          <p:nvPr/>
        </p:nvCxnSpPr>
        <p:spPr>
          <a:xfrm>
            <a:off x="6615192" y="4114800"/>
            <a:ext cx="112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>
                <a:solidFill>
                  <a:schemeClr val="accent6"/>
                </a:solidFill>
                <a:cs typeface="Segoe UI" panose="020B0502040204020203" pitchFamily="34" charset="0"/>
              </a:rPr>
              <a:t>Roll Prevention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0E7BE8-56B6-4B10-ACCD-EAAD56E65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463040"/>
            <a:ext cx="7863840" cy="4023360"/>
          </a:xfrm>
        </p:spPr>
        <p:txBody>
          <a:bodyPr/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It is difficult to roll the RACECAR-MN due to its low center of mass, but we will model this problem by artificially raising the center of mass in </a:t>
            </a:r>
            <a:r>
              <a:rPr lang="en-US" altLang="en-US" sz="2400" err="1">
                <a:latin typeface="Arial" panose="020B0604020202020204" pitchFamily="34" charset="0"/>
                <a:cs typeface="Arial" panose="020B0604020202020204" pitchFamily="34" charset="0"/>
              </a:rPr>
              <a:t>RacecarSim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98C6974-B78E-45F2-8B5D-1953EE773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69800">
            <a:off x="3374814" y="3244682"/>
            <a:ext cx="3359154" cy="258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96A8524-06E4-4E58-8147-EB5EFDA1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463040"/>
            <a:ext cx="7863832" cy="1485298"/>
          </a:xfrm>
        </p:spPr>
        <p:txBody>
          <a:bodyPr/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Rolling is caused by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inertia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When a car turns the inertial force continues linearly, which creates an outward force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There are various ways to prevent rolling:</a:t>
            </a:r>
            <a:endParaRPr lang="en-US" sz="240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Rolling Prevention</a:t>
            </a:r>
          </a:p>
        </p:txBody>
      </p:sp>
      <p:grpSp>
        <p:nvGrpSpPr>
          <p:cNvPr id="32" name="Google Shape;98;p17">
            <a:extLst>
              <a:ext uri="{FF2B5EF4-FFF2-40B4-BE49-F238E27FC236}">
                <a16:creationId xmlns:a16="http://schemas.microsoft.com/office/drawing/2014/main" id="{1F5B800A-044C-409E-A50F-C861E36D77BF}"/>
              </a:ext>
            </a:extLst>
          </p:cNvPr>
          <p:cNvGrpSpPr/>
          <p:nvPr/>
        </p:nvGrpSpPr>
        <p:grpSpPr>
          <a:xfrm>
            <a:off x="834284" y="3474720"/>
            <a:ext cx="1782415" cy="1737360"/>
            <a:chOff x="431000" y="2158400"/>
            <a:chExt cx="2777211" cy="2550439"/>
          </a:xfrm>
        </p:grpSpPr>
        <p:pic>
          <p:nvPicPr>
            <p:cNvPr id="33" name="Google Shape;99;p17">
              <a:extLst>
                <a:ext uri="{FF2B5EF4-FFF2-40B4-BE49-F238E27FC236}">
                  <a16:creationId xmlns:a16="http://schemas.microsoft.com/office/drawing/2014/main" id="{23A9C65A-E41F-4337-B5A8-9F599DC964A8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26318" t="20689" r="15129" b="7620"/>
            <a:stretch/>
          </p:blipFill>
          <p:spPr>
            <a:xfrm>
              <a:off x="431000" y="2158400"/>
              <a:ext cx="2777211" cy="25504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" name="Google Shape;100;p17">
              <a:extLst>
                <a:ext uri="{FF2B5EF4-FFF2-40B4-BE49-F238E27FC236}">
                  <a16:creationId xmlns:a16="http://schemas.microsoft.com/office/drawing/2014/main" id="{95DA78A7-DF41-4C3D-9C39-C5C439AD005A}"/>
                </a:ext>
              </a:extLst>
            </p:cNvPr>
            <p:cNvCxnSpPr>
              <a:cxnSpLocks/>
            </p:cNvCxnSpPr>
            <p:nvPr/>
          </p:nvCxnSpPr>
          <p:spPr>
            <a:xfrm>
              <a:off x="730204" y="3943073"/>
              <a:ext cx="2164028" cy="11945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01;p17">
              <a:extLst>
                <a:ext uri="{FF2B5EF4-FFF2-40B4-BE49-F238E27FC236}">
                  <a16:creationId xmlns:a16="http://schemas.microsoft.com/office/drawing/2014/main" id="{007410C3-1439-47B5-A27D-42923010D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92" y="4062376"/>
              <a:ext cx="2438065" cy="195073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02;p17">
              <a:extLst>
                <a:ext uri="{FF2B5EF4-FFF2-40B4-BE49-F238E27FC236}">
                  <a16:creationId xmlns:a16="http://schemas.microsoft.com/office/drawing/2014/main" id="{D3AC5B5E-29E0-4CC6-A5AD-FC3AB5530679}"/>
                </a:ext>
              </a:extLst>
            </p:cNvPr>
            <p:cNvSpPr/>
            <p:nvPr/>
          </p:nvSpPr>
          <p:spPr>
            <a:xfrm>
              <a:off x="996858" y="3529574"/>
              <a:ext cx="1059599" cy="1051500"/>
            </a:xfrm>
            <a:prstGeom prst="arc">
              <a:avLst>
                <a:gd name="adj1" fmla="val 8753180"/>
                <a:gd name="adj2" fmla="val 13064603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5E932D-0592-4689-8ED4-BDF5B0943EF3}"/>
              </a:ext>
            </a:extLst>
          </p:cNvPr>
          <p:cNvGrpSpPr/>
          <p:nvPr/>
        </p:nvGrpSpPr>
        <p:grpSpPr>
          <a:xfrm>
            <a:off x="3899665" y="3474720"/>
            <a:ext cx="1344670" cy="1742784"/>
            <a:chOff x="3784330" y="2421770"/>
            <a:chExt cx="1344670" cy="17427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9DD415A-47EF-4542-ADEC-7B6B6206D301}"/>
                </a:ext>
              </a:extLst>
            </p:cNvPr>
            <p:cNvGrpSpPr/>
            <p:nvPr/>
          </p:nvGrpSpPr>
          <p:grpSpPr>
            <a:xfrm>
              <a:off x="3784434" y="2421770"/>
              <a:ext cx="1344566" cy="1742784"/>
              <a:chOff x="3784434" y="2421770"/>
              <a:chExt cx="1344566" cy="1742784"/>
            </a:xfrm>
          </p:grpSpPr>
          <p:sp>
            <p:nvSpPr>
              <p:cNvPr id="42" name="Google Shape;103;p17">
                <a:extLst>
                  <a:ext uri="{FF2B5EF4-FFF2-40B4-BE49-F238E27FC236}">
                    <a16:creationId xmlns:a16="http://schemas.microsoft.com/office/drawing/2014/main" id="{5EAECE74-F900-4768-912F-549CD943B870}"/>
                  </a:ext>
                </a:extLst>
              </p:cNvPr>
              <p:cNvSpPr/>
              <p:nvPr/>
            </p:nvSpPr>
            <p:spPr>
              <a:xfrm rot="10800000">
                <a:off x="3784462" y="2572993"/>
                <a:ext cx="1033200" cy="1001100"/>
              </a:xfrm>
              <a:prstGeom prst="arc">
                <a:avLst>
                  <a:gd name="adj1" fmla="val 66757"/>
                  <a:gd name="adj2" fmla="val 0"/>
                </a:avLst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4;p17">
                <a:extLst>
                  <a:ext uri="{FF2B5EF4-FFF2-40B4-BE49-F238E27FC236}">
                    <a16:creationId xmlns:a16="http://schemas.microsoft.com/office/drawing/2014/main" id="{FB57F052-5F48-4492-8719-D017B050B91B}"/>
                  </a:ext>
                </a:extLst>
              </p:cNvPr>
              <p:cNvSpPr/>
              <p:nvPr/>
            </p:nvSpPr>
            <p:spPr>
              <a:xfrm rot="10800000">
                <a:off x="3784700" y="2421770"/>
                <a:ext cx="1344300" cy="1303200"/>
              </a:xfrm>
              <a:prstGeom prst="arc">
                <a:avLst>
                  <a:gd name="adj1" fmla="val 66757"/>
                  <a:gd name="adj2" fmla="val 0"/>
                </a:avLst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108;p17">
                <a:extLst>
                  <a:ext uri="{FF2B5EF4-FFF2-40B4-BE49-F238E27FC236}">
                    <a16:creationId xmlns:a16="http://schemas.microsoft.com/office/drawing/2014/main" id="{B8848DB7-024D-4A2E-BCB1-A51B949D57EE}"/>
                  </a:ext>
                </a:extLst>
              </p:cNvPr>
              <p:cNvCxnSpPr>
                <a:stCxn id="41" idx="0"/>
              </p:cNvCxnSpPr>
              <p:nvPr/>
            </p:nvCxnSpPr>
            <p:spPr>
              <a:xfrm>
                <a:off x="3784434" y="3063254"/>
                <a:ext cx="0" cy="110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</p:grpSp>
        <p:grpSp>
          <p:nvGrpSpPr>
            <p:cNvPr id="39" name="Google Shape;105;p17">
              <a:extLst>
                <a:ext uri="{FF2B5EF4-FFF2-40B4-BE49-F238E27FC236}">
                  <a16:creationId xmlns:a16="http://schemas.microsoft.com/office/drawing/2014/main" id="{33468FE2-1288-4244-895A-52498A59737D}"/>
                </a:ext>
              </a:extLst>
            </p:cNvPr>
            <p:cNvGrpSpPr/>
            <p:nvPr/>
          </p:nvGrpSpPr>
          <p:grpSpPr>
            <a:xfrm>
              <a:off x="3784330" y="2421814"/>
              <a:ext cx="1344284" cy="1302938"/>
              <a:chOff x="3637175" y="2222850"/>
              <a:chExt cx="2259300" cy="2259300"/>
            </a:xfrm>
          </p:grpSpPr>
          <p:sp>
            <p:nvSpPr>
              <p:cNvPr id="40" name="Google Shape;106;p17">
                <a:extLst>
                  <a:ext uri="{FF2B5EF4-FFF2-40B4-BE49-F238E27FC236}">
                    <a16:creationId xmlns:a16="http://schemas.microsoft.com/office/drawing/2014/main" id="{7A3EEAB3-5EE2-4881-BF66-A3D4DD64CD38}"/>
                  </a:ext>
                </a:extLst>
              </p:cNvPr>
              <p:cNvSpPr/>
              <p:nvPr/>
            </p:nvSpPr>
            <p:spPr>
              <a:xfrm rot="10800000">
                <a:off x="3637175" y="2222850"/>
                <a:ext cx="2259300" cy="2259300"/>
              </a:xfrm>
              <a:prstGeom prst="arc">
                <a:avLst>
                  <a:gd name="adj1" fmla="val 66757"/>
                  <a:gd name="adj2" fmla="val 10862138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7;p17">
                <a:extLst>
                  <a:ext uri="{FF2B5EF4-FFF2-40B4-BE49-F238E27FC236}">
                    <a16:creationId xmlns:a16="http://schemas.microsoft.com/office/drawing/2014/main" id="{5F900F56-CD77-487B-9698-90E019313A67}"/>
                  </a:ext>
                </a:extLst>
              </p:cNvPr>
              <p:cNvSpPr/>
              <p:nvPr/>
            </p:nvSpPr>
            <p:spPr>
              <a:xfrm rot="10800000">
                <a:off x="3637175" y="2484450"/>
                <a:ext cx="1736100" cy="1736100"/>
              </a:xfrm>
              <a:prstGeom prst="arc">
                <a:avLst>
                  <a:gd name="adj1" fmla="val 66757"/>
                  <a:gd name="adj2" fmla="val 10832650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5" name="Google Shape;110;p17" descr="car brake light, macro shot of car taillight, selective, photography, HD wallpaper">
            <a:extLst>
              <a:ext uri="{FF2B5EF4-FFF2-40B4-BE49-F238E27FC236}">
                <a16:creationId xmlns:a16="http://schemas.microsoft.com/office/drawing/2014/main" id="{A57AEE9C-E37A-40C4-BE2A-38F439428EE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l="11124" r="15636"/>
          <a:stretch/>
        </p:blipFill>
        <p:spPr>
          <a:xfrm>
            <a:off x="6381847" y="3474720"/>
            <a:ext cx="1908305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423A04-15CF-405A-873B-8DFF2B03D0A1}"/>
              </a:ext>
            </a:extLst>
          </p:cNvPr>
          <p:cNvSpPr txBox="1">
            <a:spLocks/>
          </p:cNvSpPr>
          <p:nvPr/>
        </p:nvSpPr>
        <p:spPr bwMode="auto">
          <a:xfrm>
            <a:off x="702107" y="5299401"/>
            <a:ext cx="2037286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kern="0">
                <a:latin typeface="Arial" panose="020B0604020202020204" pitchFamily="34" charset="0"/>
                <a:cs typeface="Arial" panose="020B0604020202020204" pitchFamily="34" charset="0"/>
              </a:rPr>
              <a:t>Super elevation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5A76C4-8CA5-4477-9CAC-23BD109C512C}"/>
              </a:ext>
            </a:extLst>
          </p:cNvPr>
          <p:cNvSpPr txBox="1">
            <a:spLocks/>
          </p:cNvSpPr>
          <p:nvPr/>
        </p:nvSpPr>
        <p:spPr bwMode="auto">
          <a:xfrm>
            <a:off x="3553163" y="5303520"/>
            <a:ext cx="2037286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kern="0">
                <a:latin typeface="Arial" panose="020B0604020202020204" pitchFamily="34" charset="0"/>
                <a:cs typeface="Arial" panose="020B0604020202020204" pitchFamily="34" charset="0"/>
              </a:rPr>
              <a:t>Wider turning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81DB7C-93A5-409B-814A-D9FCB1B43353}"/>
              </a:ext>
            </a:extLst>
          </p:cNvPr>
          <p:cNvSpPr txBox="1">
            <a:spLocks/>
          </p:cNvSpPr>
          <p:nvPr/>
        </p:nvSpPr>
        <p:spPr bwMode="auto">
          <a:xfrm>
            <a:off x="6317356" y="5303520"/>
            <a:ext cx="2037286" cy="36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2000" kern="0">
                <a:latin typeface="Arial" panose="020B0604020202020204" pitchFamily="34" charset="0"/>
                <a:cs typeface="Arial" panose="020B0604020202020204" pitchFamily="34" charset="0"/>
              </a:rPr>
              <a:t>Reducing speed</a:t>
            </a:r>
          </a:p>
        </p:txBody>
      </p:sp>
    </p:spTree>
    <p:extLst>
      <p:ext uri="{BB962C8B-B14F-4D97-AF65-F5344CB8AC3E}">
        <p14:creationId xmlns:p14="http://schemas.microsoft.com/office/powerpoint/2010/main" val="345207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Inertial Measurement Unit (IMU)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FC8CCC-EB8F-4E64-B738-61D28952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4" y="1475922"/>
            <a:ext cx="7607663" cy="3581400"/>
          </a:xfrm>
        </p:spPr>
        <p:txBody>
          <a:bodyPr/>
          <a:lstStyle/>
          <a:p>
            <a:r>
              <a:rPr lang="en-US" altLang="en-US" sz="2400" kern="0">
                <a:latin typeface="Arial" panose="020B0604020202020204" pitchFamily="34" charset="0"/>
                <a:cs typeface="Arial" panose="020B0604020202020204" pitchFamily="34" charset="0"/>
              </a:rPr>
              <a:t>Uses accelerometers and gyroscopes to measure:</a:t>
            </a:r>
          </a:p>
          <a:p>
            <a:pPr lvl="1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Linear acceleration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(acceleration data)</a:t>
            </a:r>
          </a:p>
          <a:p>
            <a:pPr lvl="1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Angular velocity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(gyro data)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5371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Inertial Measurement Unit (IMU)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09B730-BFC3-46AF-96B3-988386627DDF}"/>
              </a:ext>
            </a:extLst>
          </p:cNvPr>
          <p:cNvSpPr txBox="1">
            <a:spLocks/>
          </p:cNvSpPr>
          <p:nvPr/>
        </p:nvSpPr>
        <p:spPr bwMode="auto">
          <a:xfrm>
            <a:off x="643119" y="1514942"/>
            <a:ext cx="1650808" cy="5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3200" b="1" kern="0">
                <a:latin typeface="Arial" panose="020B0604020202020204" pitchFamily="34" charset="0"/>
                <a:cs typeface="Arial" panose="020B0604020202020204" pitchFamily="34" charset="0"/>
              </a:rPr>
              <a:t>Accel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F067D8-C6E3-498D-B5D4-176F579DAFB4}"/>
              </a:ext>
            </a:extLst>
          </p:cNvPr>
          <p:cNvSpPr txBox="1">
            <a:spLocks/>
          </p:cNvSpPr>
          <p:nvPr/>
        </p:nvSpPr>
        <p:spPr bwMode="auto">
          <a:xfrm>
            <a:off x="5346796" y="1514942"/>
            <a:ext cx="1650808" cy="5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3200" b="1" kern="0">
                <a:latin typeface="Arial" panose="020B0604020202020204" pitchFamily="34" charset="0"/>
                <a:cs typeface="Arial" panose="020B0604020202020204" pitchFamily="34" charset="0"/>
              </a:rPr>
              <a:t>Gyro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40473F-613A-4D4A-A5E1-63CB57491DB7}"/>
              </a:ext>
            </a:extLst>
          </p:cNvPr>
          <p:cNvGrpSpPr/>
          <p:nvPr/>
        </p:nvGrpSpPr>
        <p:grpSpPr>
          <a:xfrm>
            <a:off x="452076" y="1843538"/>
            <a:ext cx="4046691" cy="3748038"/>
            <a:chOff x="692871" y="1930290"/>
            <a:chExt cx="4046691" cy="3748038"/>
          </a:xfrm>
        </p:grpSpPr>
        <p:cxnSp>
          <p:nvCxnSpPr>
            <p:cNvPr id="23" name="Google Shape;125;p19">
              <a:extLst>
                <a:ext uri="{FF2B5EF4-FFF2-40B4-BE49-F238E27FC236}">
                  <a16:creationId xmlns:a16="http://schemas.microsoft.com/office/drawing/2014/main" id="{9AFE39A9-017E-45E0-B8C0-5381889EBB4C}"/>
                </a:ext>
              </a:extLst>
            </p:cNvPr>
            <p:cNvCxnSpPr/>
            <p:nvPr/>
          </p:nvCxnSpPr>
          <p:spPr>
            <a:xfrm>
              <a:off x="2673407" y="2287315"/>
              <a:ext cx="0" cy="3079058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24" name="Google Shape;126;p19">
              <a:extLst>
                <a:ext uri="{FF2B5EF4-FFF2-40B4-BE49-F238E27FC236}">
                  <a16:creationId xmlns:a16="http://schemas.microsoft.com/office/drawing/2014/main" id="{31545C4C-7E52-4B7F-9474-49195DD89B8F}"/>
                </a:ext>
              </a:extLst>
            </p:cNvPr>
            <p:cNvCxnSpPr/>
            <p:nvPr/>
          </p:nvCxnSpPr>
          <p:spPr>
            <a:xfrm flipH="1">
              <a:off x="1342272" y="3017837"/>
              <a:ext cx="2662271" cy="1618015"/>
            </a:xfrm>
            <a:prstGeom prst="straightConnector1">
              <a:avLst/>
            </a:prstGeom>
            <a:noFill/>
            <a:ln w="38100" cap="flat" cmpd="sng">
              <a:solidFill>
                <a:srgbClr val="073763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25" name="Google Shape;127;p19">
              <a:extLst>
                <a:ext uri="{FF2B5EF4-FFF2-40B4-BE49-F238E27FC236}">
                  <a16:creationId xmlns:a16="http://schemas.microsoft.com/office/drawing/2014/main" id="{19DED80A-4F06-450B-AEC4-53B9158BDE7F}"/>
                </a:ext>
              </a:extLst>
            </p:cNvPr>
            <p:cNvCxnSpPr/>
            <p:nvPr/>
          </p:nvCxnSpPr>
          <p:spPr>
            <a:xfrm>
              <a:off x="1166136" y="3826844"/>
              <a:ext cx="3153888" cy="0"/>
            </a:xfrm>
            <a:prstGeom prst="straightConnector1">
              <a:avLst/>
            </a:prstGeom>
            <a:noFill/>
            <a:ln w="38100" cap="flat" cmpd="sng">
              <a:solidFill>
                <a:srgbClr val="E06666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137E063C-B691-47F3-AEAC-B7B89BB839A8}"/>
                </a:ext>
              </a:extLst>
            </p:cNvPr>
            <p:cNvSpPr txBox="1">
              <a:spLocks/>
            </p:cNvSpPr>
            <p:nvPr/>
          </p:nvSpPr>
          <p:spPr bwMode="auto">
            <a:xfrm rot="19732491">
              <a:off x="1159766" y="4004191"/>
              <a:ext cx="1171855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FRONT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3B7B5374-BB3B-445D-8ABF-C0CC6B000919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1718745" y="4409395"/>
              <a:ext cx="1542890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DOWN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76C8BBB3-8F2E-40E5-B792-BE0CE7D546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3391" y="3471930"/>
              <a:ext cx="1171855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5A7B9F8B-27BE-4999-BEB8-7DB487F6447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80443" y="1930290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2271EB91-AC20-4F12-82D2-0B09E93CD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18516">
              <a:off x="2097195" y="3344923"/>
              <a:ext cx="1189573" cy="914400"/>
            </a:xfrm>
            <a:prstGeom prst="rect">
              <a:avLst/>
            </a:prstGeom>
          </p:spPr>
        </p:pic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4AEE141E-C304-4856-AE06-F730B2EC01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79169" y="5311894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E46F1349-CADC-42CE-9426-BBBC715A94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3172" y="4495272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B70DF23C-4D01-4388-AE4D-897641451E6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2871" y="3622627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5920956B-89F1-4789-AAD4-67E75DFA790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51613" y="2710781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D05D7EF9-9975-4065-B8D1-260D6732D3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53634" y="3579693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6AEA03-C7A2-4524-8690-05896D24C2E8}"/>
              </a:ext>
            </a:extLst>
          </p:cNvPr>
          <p:cNvGrpSpPr/>
          <p:nvPr/>
        </p:nvGrpSpPr>
        <p:grpSpPr>
          <a:xfrm>
            <a:off x="5378014" y="2201961"/>
            <a:ext cx="3163672" cy="3077424"/>
            <a:chOff x="5378014" y="2201961"/>
            <a:chExt cx="3163672" cy="3077424"/>
          </a:xfrm>
        </p:grpSpPr>
        <p:cxnSp>
          <p:nvCxnSpPr>
            <p:cNvPr id="16" name="Google Shape;130;p19">
              <a:extLst>
                <a:ext uri="{FF2B5EF4-FFF2-40B4-BE49-F238E27FC236}">
                  <a16:creationId xmlns:a16="http://schemas.microsoft.com/office/drawing/2014/main" id="{FEA109F8-91E5-4C17-8930-974A65AC0D50}"/>
                </a:ext>
              </a:extLst>
            </p:cNvPr>
            <p:cNvCxnSpPr/>
            <p:nvPr/>
          </p:nvCxnSpPr>
          <p:spPr>
            <a:xfrm>
              <a:off x="6925721" y="2201961"/>
              <a:ext cx="0" cy="3077424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7" name="Google Shape;131;p19">
              <a:extLst>
                <a:ext uri="{FF2B5EF4-FFF2-40B4-BE49-F238E27FC236}">
                  <a16:creationId xmlns:a16="http://schemas.microsoft.com/office/drawing/2014/main" id="{4A6E2A80-8647-49F5-8C09-1FF4C321B5E5}"/>
                </a:ext>
              </a:extLst>
            </p:cNvPr>
            <p:cNvCxnSpPr/>
            <p:nvPr/>
          </p:nvCxnSpPr>
          <p:spPr>
            <a:xfrm flipH="1">
              <a:off x="5659460" y="2932095"/>
              <a:ext cx="2532521" cy="1617156"/>
            </a:xfrm>
            <a:prstGeom prst="straightConnector1">
              <a:avLst/>
            </a:prstGeom>
            <a:noFill/>
            <a:ln w="38100" cap="flat" cmpd="sng">
              <a:solidFill>
                <a:srgbClr val="07376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8" name="Google Shape;132;p19">
              <a:extLst>
                <a:ext uri="{FF2B5EF4-FFF2-40B4-BE49-F238E27FC236}">
                  <a16:creationId xmlns:a16="http://schemas.microsoft.com/office/drawing/2014/main" id="{E5F8715C-0268-49D2-AEC6-F4D835347A19}"/>
                </a:ext>
              </a:extLst>
            </p:cNvPr>
            <p:cNvCxnSpPr/>
            <p:nvPr/>
          </p:nvCxnSpPr>
          <p:spPr>
            <a:xfrm>
              <a:off x="5491909" y="3740673"/>
              <a:ext cx="3000179" cy="0"/>
            </a:xfrm>
            <a:prstGeom prst="straightConnector1">
              <a:avLst/>
            </a:prstGeom>
            <a:noFill/>
            <a:ln w="38100" cap="flat" cmpd="sng">
              <a:solidFill>
                <a:srgbClr val="E06666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2" name="Google Shape;133;p19">
              <a:extLst>
                <a:ext uri="{FF2B5EF4-FFF2-40B4-BE49-F238E27FC236}">
                  <a16:creationId xmlns:a16="http://schemas.microsoft.com/office/drawing/2014/main" id="{34419127-0C8E-4177-97C3-A0FE9968BD8A}"/>
                </a:ext>
              </a:extLst>
            </p:cNvPr>
            <p:cNvSpPr/>
            <p:nvPr/>
          </p:nvSpPr>
          <p:spPr>
            <a:xfrm>
              <a:off x="5841047" y="3958829"/>
              <a:ext cx="435692" cy="690009"/>
            </a:xfrm>
            <a:prstGeom prst="arc">
              <a:avLst>
                <a:gd name="adj1" fmla="val 11269518"/>
                <a:gd name="adj2" fmla="val 774267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stealth" w="lg" len="lg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5;p19">
              <a:extLst>
                <a:ext uri="{FF2B5EF4-FFF2-40B4-BE49-F238E27FC236}">
                  <a16:creationId xmlns:a16="http://schemas.microsoft.com/office/drawing/2014/main" id="{4388BFFE-19C5-449F-8B17-28804783CDE1}"/>
                </a:ext>
              </a:extLst>
            </p:cNvPr>
            <p:cNvSpPr/>
            <p:nvPr/>
          </p:nvSpPr>
          <p:spPr>
            <a:xfrm flipH="1">
              <a:off x="7770883" y="3395714"/>
              <a:ext cx="300343" cy="690009"/>
            </a:xfrm>
            <a:prstGeom prst="arc">
              <a:avLst>
                <a:gd name="adj1" fmla="val 11911051"/>
                <a:gd name="adj2" fmla="val 774267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stealth" w="lg" len="lg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255FEC94-BC25-4284-8A41-1EBDEBB3399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42868" y="4102054"/>
              <a:ext cx="1171855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kern="0">
                  <a:latin typeface="Arial" panose="020B0604020202020204" pitchFamily="34" charset="0"/>
                  <a:cs typeface="Arial" panose="020B0604020202020204" pitchFamily="34" charset="0"/>
                </a:rPr>
                <a:t>Pitch</a:t>
              </a: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42F56BCE-A563-4A86-BBD3-1444A534053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87668" y="2613478"/>
              <a:ext cx="1171855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kern="0">
                  <a:latin typeface="Arial" panose="020B0604020202020204" pitchFamily="34" charset="0"/>
                  <a:cs typeface="Arial" panose="020B0604020202020204" pitchFamily="34" charset="0"/>
                </a:rPr>
                <a:t>Yaw</a:t>
              </a: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9FC49CE0-E0C0-4FAE-8A64-E5D09CDC63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77086" y="4644774"/>
              <a:ext cx="1171855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kern="0">
                  <a:latin typeface="Arial" panose="020B0604020202020204" pitchFamily="34" charset="0"/>
                  <a:cs typeface="Arial" panose="020B0604020202020204" pitchFamily="34" charset="0"/>
                </a:rPr>
                <a:t>Roll</a:t>
              </a:r>
            </a:p>
          </p:txBody>
        </p:sp>
        <p:sp>
          <p:nvSpPr>
            <p:cNvPr id="14" name="Google Shape;134;p19">
              <a:extLst>
                <a:ext uri="{FF2B5EF4-FFF2-40B4-BE49-F238E27FC236}">
                  <a16:creationId xmlns:a16="http://schemas.microsoft.com/office/drawing/2014/main" id="{28C3BF28-CBF8-4080-BC30-D3334B0061F3}"/>
                </a:ext>
              </a:extLst>
            </p:cNvPr>
            <p:cNvSpPr/>
            <p:nvPr/>
          </p:nvSpPr>
          <p:spPr>
            <a:xfrm rot="16200000" flipH="1">
              <a:off x="6753666" y="2461137"/>
              <a:ext cx="297613" cy="697030"/>
            </a:xfrm>
            <a:prstGeom prst="arc">
              <a:avLst>
                <a:gd name="adj1" fmla="val 11911051"/>
                <a:gd name="adj2" fmla="val 774267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stealth" w="lg" len="lg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CC377D04-0555-4F0E-92A1-511F44A05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18516">
              <a:off x="6357190" y="3257948"/>
              <a:ext cx="1189573" cy="914400"/>
            </a:xfrm>
            <a:prstGeom prst="rect">
              <a:avLst/>
            </a:prstGeom>
          </p:spPr>
        </p:pic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221E3BE7-AF0D-4E77-AD0C-B3A4A27D95E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98098" y="2355701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69A96215-AE98-40AB-8E37-912532F5B50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78014" y="3959993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2C4C2E7E-8F51-4B41-907C-4CF50DE065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955758" y="3344035"/>
              <a:ext cx="585928" cy="36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lnSpc>
                  <a:spcPts val="2700"/>
                </a:lnSpc>
                <a:spcBef>
                  <a:spcPct val="0"/>
                </a:spcBef>
                <a:spcAft>
                  <a:spcPts val="140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  <a:cs typeface="Geneva" charset="0"/>
                </a:defRPr>
              </a:lvl1pPr>
              <a:lvl2pPr marL="742950" indent="-285750" algn="l" rtl="0" eaLnBrk="0" fontAlgn="base" hangingPunct="0">
                <a:lnSpc>
                  <a:spcPts val="2800"/>
                </a:lnSpc>
                <a:spcBef>
                  <a:spcPct val="0"/>
                </a:spcBef>
                <a:spcAft>
                  <a:spcPts val="1400"/>
                </a:spcAft>
                <a:buChar char="–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3333"/>
                </a:buClr>
                <a:buChar char="•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000" b="1" ker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31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Inertial Measurement Unit (IMU)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09B730-BFC3-46AF-96B3-988386627DDF}"/>
              </a:ext>
            </a:extLst>
          </p:cNvPr>
          <p:cNvSpPr txBox="1">
            <a:spLocks/>
          </p:cNvSpPr>
          <p:nvPr/>
        </p:nvSpPr>
        <p:spPr bwMode="auto">
          <a:xfrm>
            <a:off x="712972" y="1463040"/>
            <a:ext cx="3721147" cy="5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3200" b="1" kern="0">
                <a:latin typeface="Arial"/>
                <a:cs typeface="Arial"/>
              </a:rPr>
              <a:t>Accelerometer</a:t>
            </a:r>
            <a:endParaRPr lang="en-US" altLang="en-US" sz="3200" b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F067D8-C6E3-498D-B5D4-176F579DAFB4}"/>
              </a:ext>
            </a:extLst>
          </p:cNvPr>
          <p:cNvSpPr txBox="1">
            <a:spLocks/>
          </p:cNvSpPr>
          <p:nvPr/>
        </p:nvSpPr>
        <p:spPr bwMode="auto">
          <a:xfrm>
            <a:off x="5047745" y="1463040"/>
            <a:ext cx="3246695" cy="5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en-US" sz="3200" b="1" kern="0">
                <a:latin typeface="Arial"/>
                <a:cs typeface="Arial"/>
              </a:rPr>
              <a:t>Gyroscope</a:t>
            </a:r>
            <a:endParaRPr lang="en-US" altLang="en-US" sz="3200" b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DDA051-114C-4E8B-8B85-7709CDC7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89" y="2134689"/>
            <a:ext cx="2663405" cy="3317395"/>
          </a:xfrm>
          <a:prstGeom prst="rect">
            <a:avLst/>
          </a:prstGeom>
        </p:spPr>
      </p:pic>
      <p:pic>
        <p:nvPicPr>
          <p:cNvPr id="28" name="Picture 2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BA4F8B-1BDD-4430-A69F-55EA4004E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3" y="2387287"/>
            <a:ext cx="4123424" cy="28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3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7/20/2020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46283B-75BC-43AC-B6E2-F6E4EF9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457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+mj-lt"/>
                <a:ea typeface="+mj-ea"/>
                <a:cs typeface="Geneva" charset="0"/>
              </a:defRPr>
            </a:lvl1pPr>
            <a:lvl2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2pPr>
            <a:lvl3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3pPr>
            <a:lvl4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4pPr>
            <a:lvl5pPr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6pPr>
            <a:lvl7pPr marL="9144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7pPr>
            <a:lvl8pPr marL="13716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8pPr>
            <a:lvl9pPr marL="1828800" algn="l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33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accent6"/>
                </a:solidFill>
                <a:cs typeface="Segoe UI" panose="020B0502040204020203" pitchFamily="34" charset="0"/>
              </a:rPr>
              <a:t>Using IMU Data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746502B-1F80-4DD1-A0FF-3FAF11683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1463040"/>
            <a:ext cx="786384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ts val="2700"/>
              </a:lnSpc>
              <a:spcBef>
                <a:spcPct val="0"/>
              </a:spcBef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  <a:cs typeface="Geneva" charset="0"/>
              </a:defRPr>
            </a:lvl1pPr>
            <a:lvl2pPr marL="742950" indent="-28575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r>
              <a:rPr lang="en-US" altLang="en-US" sz="2400" kern="0">
                <a:latin typeface="Arial" panose="020B0604020202020204" pitchFamily="34" charset="0"/>
                <a:cs typeface="Arial" panose="020B0604020202020204" pitchFamily="34" charset="0"/>
              </a:rPr>
              <a:t>What benefits are there to having linear acceleration?</a:t>
            </a:r>
          </a:p>
          <a:p>
            <a:r>
              <a:rPr lang="en-US" altLang="en-US" sz="2400" kern="0">
                <a:latin typeface="Arial" panose="020B0604020202020204" pitchFamily="34" charset="0"/>
                <a:cs typeface="Arial" panose="020B0604020202020204" pitchFamily="34" charset="0"/>
              </a:rPr>
              <a:t>What benefits are there to having angular velocity?</a:t>
            </a:r>
          </a:p>
          <a:p>
            <a:r>
              <a:rPr lang="en-US" altLang="en-US" sz="2400" kern="0">
                <a:latin typeface="Arial" panose="020B0604020202020204" pitchFamily="34" charset="0"/>
                <a:cs typeface="Arial" panose="020B0604020202020204" pitchFamily="34" charset="0"/>
              </a:rPr>
              <a:t>What concerns do you have about using the IMU data?</a:t>
            </a:r>
          </a:p>
        </p:txBody>
      </p: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64C33385-069F-4584-962F-3F73BD28F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5920" y="17373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A1B02B-D98D-4E71-8E9E-8E4304E29536}"/>
              </a:ext>
            </a:extLst>
          </p:cNvPr>
          <p:cNvSpPr txBox="1"/>
          <p:nvPr/>
        </p:nvSpPr>
        <p:spPr>
          <a:xfrm>
            <a:off x="6370320" y="39602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activity</a:t>
            </a:r>
          </a:p>
        </p:txBody>
      </p:sp>
    </p:spTree>
    <p:extLst>
      <p:ext uri="{BB962C8B-B14F-4D97-AF65-F5344CB8AC3E}">
        <p14:creationId xmlns:p14="http://schemas.microsoft.com/office/powerpoint/2010/main" val="209596753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ITColors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A5A5A5"/>
      </a:accent1>
      <a:accent2>
        <a:srgbClr val="993333"/>
      </a:accent2>
      <a:accent3>
        <a:srgbClr val="595959"/>
      </a:accent3>
      <a:accent4>
        <a:srgbClr val="000000"/>
      </a:accent4>
      <a:accent5>
        <a:srgbClr val="D17575"/>
      </a:accent5>
      <a:accent6>
        <a:srgbClr val="742626"/>
      </a:accent6>
      <a:hlink>
        <a:srgbClr val="4D4D4D"/>
      </a:hlink>
      <a:folHlink>
        <a:srgbClr val="D17575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On-screen Show (4:3)</PresentationFormat>
  <Paragraphs>121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Consolas</vt:lpstr>
      <vt:lpstr>Times</vt:lpstr>
      <vt:lpstr>Times New Roman</vt:lpstr>
      <vt:lpstr>Blank Presentation</vt:lpstr>
      <vt:lpstr>Bonus Lab 1</vt:lpstr>
      <vt:lpstr>Objectives</vt:lpstr>
      <vt:lpstr>Roll Prevention</vt:lpstr>
      <vt:lpstr>Roll Prevention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Physics Module</vt:lpstr>
      <vt:lpstr>Examples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Emi Suzuki</dc:creator>
  <cp:lastModifiedBy>Matthew Calligaro</cp:lastModifiedBy>
  <cp:revision>1</cp:revision>
  <dcterms:created xsi:type="dcterms:W3CDTF">2020-07-08T04:06:15Z</dcterms:created>
  <dcterms:modified xsi:type="dcterms:W3CDTF">2020-11-02T06:25:06Z</dcterms:modified>
</cp:coreProperties>
</file>