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301" r:id="rId4"/>
    <p:sldId id="316" r:id="rId5"/>
    <p:sldId id="318" r:id="rId6"/>
    <p:sldId id="311" r:id="rId7"/>
    <p:sldId id="320" r:id="rId8"/>
    <p:sldId id="317" r:id="rId9"/>
    <p:sldId id="319" r:id="rId10"/>
    <p:sldId id="321" r:id="rId11"/>
    <p:sldId id="322" r:id="rId12"/>
    <p:sldId id="323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D050"/>
    <a:srgbClr val="993333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88465" autoAdjust="0"/>
  </p:normalViewPr>
  <p:slideViewPr>
    <p:cSldViewPr>
      <p:cViewPr varScale="1">
        <p:scale>
          <a:sx n="106" d="100"/>
          <a:sy n="106" d="100"/>
        </p:scale>
        <p:origin x="1108" y="64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-1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BE66E6CD-A545-4937-8B36-3D10728B5850}"/>
    <pc:docChg chg="modSld">
      <pc:chgData name="Matthew Calligaro" userId="9c1e9647689a123b" providerId="LiveId" clId="{BE66E6CD-A545-4937-8B36-3D10728B5850}" dt="2020-11-02T06:25:58.926" v="10" actId="20577"/>
      <pc:docMkLst>
        <pc:docMk/>
      </pc:docMkLst>
      <pc:sldChg chg="modSp mod">
        <pc:chgData name="Matthew Calligaro" userId="9c1e9647689a123b" providerId="LiveId" clId="{BE66E6CD-A545-4937-8B36-3D10728B5850}" dt="2020-11-02T06:25:58.926" v="10" actId="20577"/>
        <pc:sldMkLst>
          <pc:docMk/>
          <pc:sldMk cId="0" sldId="258"/>
        </pc:sldMkLst>
        <pc:spChg chg="mod">
          <ac:chgData name="Matthew Calligaro" userId="9c1e9647689a123b" providerId="LiveId" clId="{BE66E6CD-A545-4937-8B36-3D10728B5850}" dt="2020-11-02T06:25:58.926" v="10" actId="20577"/>
          <ac:spMkLst>
            <pc:docMk/>
            <pc:sldMk cId="0" sldId="258"/>
            <ac:spMk id="10242" creationId="{71B25555-BF12-43C0-9010-B79258EB9B1F}"/>
          </ac:spMkLst>
        </pc:spChg>
      </pc:sldChg>
    </pc:docChg>
  </pc:docChgLst>
  <pc:docChgLst>
    <pc:chgData name="Matthew Calligaro" userId="9c1e9647689a123b" providerId="LiveId" clId="{F9DC4508-9AEC-4634-99E7-1CDDC3D34505}"/>
    <pc:docChg chg="undo custSel addSld delSld modSld sldOrd">
      <pc:chgData name="Matthew Calligaro" userId="9c1e9647689a123b" providerId="LiveId" clId="{F9DC4508-9AEC-4634-99E7-1CDDC3D34505}" dt="2020-07-21T16:08:02.921" v="4358" actId="20577"/>
      <pc:docMkLst>
        <pc:docMk/>
      </pc:docMkLst>
      <pc:sldChg chg="modSp mod">
        <pc:chgData name="Matthew Calligaro" userId="9c1e9647689a123b" providerId="LiveId" clId="{F9DC4508-9AEC-4634-99E7-1CDDC3D34505}" dt="2020-07-21T02:34:26.958" v="518"/>
        <pc:sldMkLst>
          <pc:docMk/>
          <pc:sldMk cId="0" sldId="258"/>
        </pc:sldMkLst>
        <pc:spChg chg="mod">
          <ac:chgData name="Matthew Calligaro" userId="9c1e9647689a123b" providerId="LiveId" clId="{F9DC4508-9AEC-4634-99E7-1CDDC3D34505}" dt="2020-07-21T02:32:03.010" v="1" actId="20577"/>
          <ac:spMkLst>
            <pc:docMk/>
            <pc:sldMk cId="0" sldId="258"/>
            <ac:spMk id="10242" creationId="{71B25555-BF12-43C0-9010-B79258EB9B1F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0" sldId="258"/>
            <ac:spMk id="14338" creationId="{9B208FE4-19EF-4770-8DC0-17F8D2A715D5}"/>
          </ac:spMkLst>
        </pc:spChg>
        <pc:spChg chg="mod">
          <ac:chgData name="Matthew Calligaro" userId="9c1e9647689a123b" providerId="LiveId" clId="{F9DC4508-9AEC-4634-99E7-1CDDC3D34505}" dt="2020-07-21T02:32:05.734" v="14" actId="20577"/>
          <ac:spMkLst>
            <pc:docMk/>
            <pc:sldMk cId="0" sldId="258"/>
            <ac:spMk id="14340" creationId="{D20EFF9E-F580-4D08-A8A0-E6A8156757A5}"/>
          </ac:spMkLst>
        </pc:spChg>
      </pc:sldChg>
      <pc:sldChg chg="modSp mod">
        <pc:chgData name="Matthew Calligaro" userId="9c1e9647689a123b" providerId="LiveId" clId="{F9DC4508-9AEC-4634-99E7-1CDDC3D34505}" dt="2020-07-21T03:27:43.482" v="4238" actId="6549"/>
        <pc:sldMkLst>
          <pc:docMk/>
          <pc:sldMk cId="1858132414" sldId="260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858132414" sldId="260"/>
            <ac:spMk id="15362" creationId="{8E81E9CB-F93E-49D4-931C-FD8752F6A364}"/>
          </ac:spMkLst>
        </pc:spChg>
        <pc:spChg chg="mod">
          <ac:chgData name="Matthew Calligaro" userId="9c1e9647689a123b" providerId="LiveId" clId="{F9DC4508-9AEC-4634-99E7-1CDDC3D34505}" dt="2020-07-21T03:27:43.482" v="4238" actId="6549"/>
          <ac:spMkLst>
            <pc:docMk/>
            <pc:sldMk cId="1858132414" sldId="260"/>
            <ac:spMk id="15364" creationId="{DD0E7BE8-56B6-4B10-ACCD-EAAD56E65B5D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1559466908" sldId="278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559466908" sldId="278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3762839996" sldId="279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762839996" sldId="279"/>
            <ac:spMk id="15362" creationId="{8E81E9CB-F93E-49D4-931C-FD8752F6A364}"/>
          </ac:spMkLst>
        </pc:spChg>
      </pc:sldChg>
      <pc:sldChg chg="modSp mod">
        <pc:chgData name="Matthew Calligaro" userId="9c1e9647689a123b" providerId="LiveId" clId="{F9DC4508-9AEC-4634-99E7-1CDDC3D34505}" dt="2020-07-21T03:27:20.262" v="4235" actId="20577"/>
        <pc:sldMkLst>
          <pc:docMk/>
          <pc:sldMk cId="2521345967" sldId="280"/>
        </pc:sldMkLst>
        <pc:spChg chg="mod">
          <ac:chgData name="Matthew Calligaro" userId="9c1e9647689a123b" providerId="LiveId" clId="{F9DC4508-9AEC-4634-99E7-1CDDC3D34505}" dt="2020-07-21T03:27:20.262" v="4235" actId="20577"/>
          <ac:spMkLst>
            <pc:docMk/>
            <pc:sldMk cId="2521345967" sldId="280"/>
            <ac:spMk id="8" creationId="{194E771D-46B2-4CC6-9640-DBA4F6A6C60C}"/>
          </ac:spMkLst>
        </pc:spChg>
        <pc:spChg chg="mod">
          <ac:chgData name="Matthew Calligaro" userId="9c1e9647689a123b" providerId="LiveId" clId="{F9DC4508-9AEC-4634-99E7-1CDDC3D34505}" dt="2020-07-21T03:24:43.115" v="3830" actId="20577"/>
          <ac:spMkLst>
            <pc:docMk/>
            <pc:sldMk cId="2521345967" sldId="280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521345967" sldId="280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499021242" sldId="298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499021242" sldId="298"/>
            <ac:spMk id="15362" creationId="{8E81E9CB-F93E-49D4-931C-FD8752F6A364}"/>
          </ac:spMkLst>
        </pc:spChg>
      </pc:sldChg>
      <pc:sldChg chg="delSp modSp mod">
        <pc:chgData name="Matthew Calligaro" userId="9c1e9647689a123b" providerId="LiveId" clId="{F9DC4508-9AEC-4634-99E7-1CDDC3D34505}" dt="2020-07-21T02:36:52.356" v="780" actId="20577"/>
        <pc:sldMkLst>
          <pc:docMk/>
          <pc:sldMk cId="1940171278" sldId="301"/>
        </pc:sldMkLst>
        <pc:spChg chg="mod">
          <ac:chgData name="Matthew Calligaro" userId="9c1e9647689a123b" providerId="LiveId" clId="{F9DC4508-9AEC-4634-99E7-1CDDC3D34505}" dt="2020-07-21T02:34:05.783" v="480" actId="20577"/>
          <ac:spMkLst>
            <pc:docMk/>
            <pc:sldMk cId="1940171278" sldId="301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940171278" sldId="301"/>
            <ac:spMk id="15362" creationId="{8E81E9CB-F93E-49D4-931C-FD8752F6A364}"/>
          </ac:spMkLst>
        </pc:spChg>
        <pc:spChg chg="mod">
          <ac:chgData name="Matthew Calligaro" userId="9c1e9647689a123b" providerId="LiveId" clId="{F9DC4508-9AEC-4634-99E7-1CDDC3D34505}" dt="2020-07-21T02:36:52.356" v="780" actId="20577"/>
          <ac:spMkLst>
            <pc:docMk/>
            <pc:sldMk cId="1940171278" sldId="301"/>
            <ac:spMk id="15364" creationId="{DD0E7BE8-56B6-4B10-ACCD-EAAD56E65B5D}"/>
          </ac:spMkLst>
        </pc:spChg>
        <pc:picChg chg="del">
          <ac:chgData name="Matthew Calligaro" userId="9c1e9647689a123b" providerId="LiveId" clId="{F9DC4508-9AEC-4634-99E7-1CDDC3D34505}" dt="2020-07-21T02:34:07.758" v="481" actId="478"/>
          <ac:picMkLst>
            <pc:docMk/>
            <pc:sldMk cId="1940171278" sldId="301"/>
            <ac:picMk id="14" creationId="{81CC2BC3-51C8-47F4-9348-8168836A6087}"/>
          </ac:picMkLst>
        </pc:pic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3895709676" sldId="304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895709676" sldId="304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2537678479" sldId="305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537678479" sldId="305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2877253141" sldId="308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877253141" sldId="308"/>
            <ac:spMk id="15362" creationId="{8E81E9CB-F93E-49D4-931C-FD8752F6A364}"/>
          </ac:spMkLst>
        </pc:spChg>
      </pc:sldChg>
      <pc:sldChg chg="delSp modSp mod">
        <pc:chgData name="Matthew Calligaro" userId="9c1e9647689a123b" providerId="LiveId" clId="{F9DC4508-9AEC-4634-99E7-1CDDC3D34505}" dt="2020-07-21T03:28:24.833" v="4267" actId="20577"/>
        <pc:sldMkLst>
          <pc:docMk/>
          <pc:sldMk cId="3730250227" sldId="311"/>
        </pc:sldMkLst>
        <pc:spChg chg="del">
          <ac:chgData name="Matthew Calligaro" userId="9c1e9647689a123b" providerId="LiveId" clId="{F9DC4508-9AEC-4634-99E7-1CDDC3D34505}" dt="2020-07-21T02:38:06.190" v="969" actId="478"/>
          <ac:spMkLst>
            <pc:docMk/>
            <pc:sldMk cId="3730250227" sldId="311"/>
            <ac:spMk id="15" creationId="{A5BB5747-E509-4FF1-ADEA-F8EFD365AF97}"/>
          </ac:spMkLst>
        </pc:spChg>
        <pc:spChg chg="mod">
          <ac:chgData name="Matthew Calligaro" userId="9c1e9647689a123b" providerId="LiveId" clId="{F9DC4508-9AEC-4634-99E7-1CDDC3D34505}" dt="2020-07-21T02:38:30.110" v="985" actId="20577"/>
          <ac:spMkLst>
            <pc:docMk/>
            <pc:sldMk cId="3730250227" sldId="311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730250227" sldId="311"/>
            <ac:spMk id="15362" creationId="{8E81E9CB-F93E-49D4-931C-FD8752F6A364}"/>
          </ac:spMkLst>
        </pc:spChg>
        <pc:spChg chg="mod">
          <ac:chgData name="Matthew Calligaro" userId="9c1e9647689a123b" providerId="LiveId" clId="{F9DC4508-9AEC-4634-99E7-1CDDC3D34505}" dt="2020-07-21T03:28:24.833" v="4267" actId="20577"/>
          <ac:spMkLst>
            <pc:docMk/>
            <pc:sldMk cId="3730250227" sldId="311"/>
            <ac:spMk id="15364" creationId="{DD0E7BE8-56B6-4B10-ACCD-EAAD56E65B5D}"/>
          </ac:spMkLst>
        </pc:spChg>
        <pc:picChg chg="del">
          <ac:chgData name="Matthew Calligaro" userId="9c1e9647689a123b" providerId="LiveId" clId="{F9DC4508-9AEC-4634-99E7-1CDDC3D34505}" dt="2020-07-21T02:38:06.190" v="969" actId="478"/>
          <ac:picMkLst>
            <pc:docMk/>
            <pc:sldMk cId="3730250227" sldId="311"/>
            <ac:picMk id="14" creationId="{1CC7AC54-7795-49EE-B5CA-F896D02AAB1A}"/>
          </ac:picMkLst>
        </pc:pic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3139945968" sldId="312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3139945968" sldId="312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2171702315" sldId="313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2171702315" sldId="313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726129812" sldId="314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726129812" sldId="314"/>
            <ac:spMk id="15362" creationId="{8E81E9CB-F93E-49D4-931C-FD8752F6A364}"/>
          </ac:spMkLst>
        </pc:spChg>
      </pc:sldChg>
      <pc:sldChg chg="modSp del">
        <pc:chgData name="Matthew Calligaro" userId="9c1e9647689a123b" providerId="LiveId" clId="{F9DC4508-9AEC-4634-99E7-1CDDC3D34505}" dt="2020-07-21T03:24:39.856" v="3828" actId="47"/>
        <pc:sldMkLst>
          <pc:docMk/>
          <pc:sldMk cId="1713555492" sldId="315"/>
        </pc:sldMkLst>
        <pc:spChg chg="mod">
          <ac:chgData name="Matthew Calligaro" userId="9c1e9647689a123b" providerId="LiveId" clId="{F9DC4508-9AEC-4634-99E7-1CDDC3D34505}" dt="2020-07-21T02:34:26.958" v="518"/>
          <ac:spMkLst>
            <pc:docMk/>
            <pc:sldMk cId="1713555492" sldId="315"/>
            <ac:spMk id="15362" creationId="{8E81E9CB-F93E-49D4-931C-FD8752F6A364}"/>
          </ac:spMkLst>
        </pc:spChg>
      </pc:sldChg>
      <pc:sldChg chg="modSp add mod">
        <pc:chgData name="Matthew Calligaro" userId="9c1e9647689a123b" providerId="LiveId" clId="{F9DC4508-9AEC-4634-99E7-1CDDC3D34505}" dt="2020-07-21T03:28:00.429" v="4240" actId="20577"/>
        <pc:sldMkLst>
          <pc:docMk/>
          <pc:sldMk cId="995077818" sldId="316"/>
        </pc:sldMkLst>
        <pc:spChg chg="mod">
          <ac:chgData name="Matthew Calligaro" userId="9c1e9647689a123b" providerId="LiveId" clId="{F9DC4508-9AEC-4634-99E7-1CDDC3D34505}" dt="2020-07-21T03:28:00.429" v="4240" actId="20577"/>
          <ac:spMkLst>
            <pc:docMk/>
            <pc:sldMk cId="995077818" sldId="316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F9DC4508-9AEC-4634-99E7-1CDDC3D34505}" dt="2020-07-21T02:50:32.508" v="1827" actId="20577"/>
        <pc:sldMkLst>
          <pc:docMk/>
          <pc:sldMk cId="1267236145" sldId="317"/>
        </pc:sldMkLst>
        <pc:spChg chg="mod">
          <ac:chgData name="Matthew Calligaro" userId="9c1e9647689a123b" providerId="LiveId" clId="{F9DC4508-9AEC-4634-99E7-1CDDC3D34505}" dt="2020-07-21T02:45:30.209" v="1390" actId="20577"/>
          <ac:spMkLst>
            <pc:docMk/>
            <pc:sldMk cId="1267236145" sldId="317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50:32.508" v="1827" actId="20577"/>
          <ac:spMkLst>
            <pc:docMk/>
            <pc:sldMk cId="1267236145" sldId="317"/>
            <ac:spMk id="15364" creationId="{DD0E7BE8-56B6-4B10-ACCD-EAAD56E65B5D}"/>
          </ac:spMkLst>
        </pc:spChg>
      </pc:sldChg>
      <pc:sldChg chg="modSp add mod ord">
        <pc:chgData name="Matthew Calligaro" userId="9c1e9647689a123b" providerId="LiveId" clId="{F9DC4508-9AEC-4634-99E7-1CDDC3D34505}" dt="2020-07-21T02:50:24.445" v="1819" actId="20577"/>
        <pc:sldMkLst>
          <pc:docMk/>
          <pc:sldMk cId="3594148664" sldId="318"/>
        </pc:sldMkLst>
        <pc:spChg chg="mod">
          <ac:chgData name="Matthew Calligaro" userId="9c1e9647689a123b" providerId="LiveId" clId="{F9DC4508-9AEC-4634-99E7-1CDDC3D34505}" dt="2020-07-21T02:50:24.445" v="1819" actId="20577"/>
          <ac:spMkLst>
            <pc:docMk/>
            <pc:sldMk cId="3594148664" sldId="318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F9DC4508-9AEC-4634-99E7-1CDDC3D34505}" dt="2020-07-21T02:56:00.718" v="2321" actId="20577"/>
        <pc:sldMkLst>
          <pc:docMk/>
          <pc:sldMk cId="1804196666" sldId="319"/>
        </pc:sldMkLst>
        <pc:spChg chg="mod">
          <ac:chgData name="Matthew Calligaro" userId="9c1e9647689a123b" providerId="LiveId" clId="{F9DC4508-9AEC-4634-99E7-1CDDC3D34505}" dt="2020-07-21T02:49:04.884" v="1716" actId="20577"/>
          <ac:spMkLst>
            <pc:docMk/>
            <pc:sldMk cId="1804196666" sldId="319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2:56:00.718" v="2321" actId="20577"/>
          <ac:spMkLst>
            <pc:docMk/>
            <pc:sldMk cId="1804196666" sldId="319"/>
            <ac:spMk id="15364" creationId="{DD0E7BE8-56B6-4B10-ACCD-EAAD56E65B5D}"/>
          </ac:spMkLst>
        </pc:spChg>
      </pc:sldChg>
      <pc:sldChg chg="modSp add mod ord">
        <pc:chgData name="Matthew Calligaro" userId="9c1e9647689a123b" providerId="LiveId" clId="{F9DC4508-9AEC-4634-99E7-1CDDC3D34505}" dt="2020-07-21T02:50:09.551" v="1800" actId="20577"/>
        <pc:sldMkLst>
          <pc:docMk/>
          <pc:sldMk cId="4222994688" sldId="320"/>
        </pc:sldMkLst>
        <pc:spChg chg="mod">
          <ac:chgData name="Matthew Calligaro" userId="9c1e9647689a123b" providerId="LiveId" clId="{F9DC4508-9AEC-4634-99E7-1CDDC3D34505}" dt="2020-07-21T02:50:09.551" v="1800" actId="20577"/>
          <ac:spMkLst>
            <pc:docMk/>
            <pc:sldMk cId="4222994688" sldId="320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F9DC4508-9AEC-4634-99E7-1CDDC3D34505}" dt="2020-07-21T03:17:25.275" v="2971" actId="20577"/>
        <pc:sldMkLst>
          <pc:docMk/>
          <pc:sldMk cId="3322867965" sldId="321"/>
        </pc:sldMkLst>
        <pc:spChg chg="mod">
          <ac:chgData name="Matthew Calligaro" userId="9c1e9647689a123b" providerId="LiveId" clId="{F9DC4508-9AEC-4634-99E7-1CDDC3D34505}" dt="2020-07-21T03:17:25.275" v="2971" actId="20577"/>
          <ac:spMkLst>
            <pc:docMk/>
            <pc:sldMk cId="3322867965" sldId="321"/>
            <ac:spMk id="15364" creationId="{DD0E7BE8-56B6-4B10-ACCD-EAAD56E65B5D}"/>
          </ac:spMkLst>
        </pc:spChg>
      </pc:sldChg>
      <pc:sldChg chg="modSp add mod ord">
        <pc:chgData name="Matthew Calligaro" userId="9c1e9647689a123b" providerId="LiveId" clId="{F9DC4508-9AEC-4634-99E7-1CDDC3D34505}" dt="2020-07-21T03:21:39.291" v="3497" actId="20577"/>
        <pc:sldMkLst>
          <pc:docMk/>
          <pc:sldMk cId="3410898388" sldId="322"/>
        </pc:sldMkLst>
        <pc:spChg chg="mod">
          <ac:chgData name="Matthew Calligaro" userId="9c1e9647689a123b" providerId="LiveId" clId="{F9DC4508-9AEC-4634-99E7-1CDDC3D34505}" dt="2020-07-21T03:19:19.302" v="3008" actId="20577"/>
          <ac:spMkLst>
            <pc:docMk/>
            <pc:sldMk cId="3410898388" sldId="322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3:21:39.291" v="3497" actId="20577"/>
          <ac:spMkLst>
            <pc:docMk/>
            <pc:sldMk cId="3410898388" sldId="322"/>
            <ac:spMk id="15364" creationId="{DD0E7BE8-56B6-4B10-ACCD-EAAD56E65B5D}"/>
          </ac:spMkLst>
        </pc:spChg>
      </pc:sldChg>
      <pc:sldChg chg="addSp modSp add mod modNotesTx">
        <pc:chgData name="Matthew Calligaro" userId="9c1e9647689a123b" providerId="LiveId" clId="{F9DC4508-9AEC-4634-99E7-1CDDC3D34505}" dt="2020-07-21T16:08:02.921" v="4358" actId="20577"/>
        <pc:sldMkLst>
          <pc:docMk/>
          <pc:sldMk cId="3256884944" sldId="323"/>
        </pc:sldMkLst>
        <pc:spChg chg="mod">
          <ac:chgData name="Matthew Calligaro" userId="9c1e9647689a123b" providerId="LiveId" clId="{F9DC4508-9AEC-4634-99E7-1CDDC3D34505}" dt="2020-07-21T03:22:06.401" v="3513" actId="20577"/>
          <ac:spMkLst>
            <pc:docMk/>
            <pc:sldMk cId="3256884944" sldId="323"/>
            <ac:spMk id="10242" creationId="{24A05EE7-B24A-460B-A1F8-5ECA75850730}"/>
          </ac:spMkLst>
        </pc:spChg>
        <pc:spChg chg="mod">
          <ac:chgData name="Matthew Calligaro" userId="9c1e9647689a123b" providerId="LiveId" clId="{F9DC4508-9AEC-4634-99E7-1CDDC3D34505}" dt="2020-07-21T03:29:43.134" v="4341" actId="20577"/>
          <ac:spMkLst>
            <pc:docMk/>
            <pc:sldMk cId="3256884944" sldId="323"/>
            <ac:spMk id="15364" creationId="{DD0E7BE8-56B6-4B10-ACCD-EAAD56E65B5D}"/>
          </ac:spMkLst>
        </pc:spChg>
        <pc:picChg chg="add mod">
          <ac:chgData name="Matthew Calligaro" userId="9c1e9647689a123b" providerId="LiveId" clId="{F9DC4508-9AEC-4634-99E7-1CDDC3D34505}" dt="2020-07-21T03:24:30.359" v="3827" actId="1035"/>
          <ac:picMkLst>
            <pc:docMk/>
            <pc:sldMk cId="3256884944" sldId="323"/>
            <ac:picMk id="1026" creationId="{258AB949-C4D3-47C6-8D37-B063BEB7C2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manfilter.net/default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88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Further reading: </a:t>
            </a:r>
            <a:r>
              <a:rPr lang="en-US">
                <a:hlinkClick r:id="rId3"/>
              </a:rPr>
              <a:t>https://www.kalmanfilter.net/default.aspx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0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9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20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2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5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21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4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0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58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08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ll-racecar-mn.readthedocs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manfilter.net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>
                <a:solidFill>
                  <a:schemeClr val="accent6"/>
                </a:solidFill>
                <a:cs typeface="Segoe UI" panose="020B0502040204020203" pitchFamily="34" charset="0"/>
              </a:rPr>
              <a:t>Bonus Lab 2</a:t>
            </a:r>
            <a:endParaRPr lang="en-US" sz="4400" b="0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Sensor Fusion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idea: weight each source inversely to its variance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+…+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 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=4, 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=5, 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0.25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Sup>
                      <m:sSub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1.95</m:t>
                          </m:r>
                        </m:den>
                      </m:f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6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Further Considerations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Ignore an input if the measurement must be a mistake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no data, velocity &gt; 5 m/s, etc.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Adjust weights depending on environment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trust depth/LIDAR data less if we are turning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trust depth camera less in the dark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variance on the fly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9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Further reading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Kalman filtering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provides a more sophisticated approach which is beyond the scope of this lecture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8AB949-C4D3-47C6-8D37-B063BEB7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2438400"/>
            <a:ext cx="6035040" cy="30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8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Lab 6 Objectives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4E771D-46B2-4CC6-9640-DBA4F6A6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Lab 6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Sensor fusion of velocity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Develop several methods to calculate velocity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Fuse these sources into a single velocity estimate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Complete a course while limiting the car's velocity below 0.5 m/s</a:t>
            </a:r>
          </a:p>
        </p:txBody>
      </p:sp>
    </p:spTree>
    <p:extLst>
      <p:ext uri="{BB962C8B-B14F-4D97-AF65-F5344CB8AC3E}">
        <p14:creationId xmlns:p14="http://schemas.microsoft.com/office/powerpoint/2010/main" val="252134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12089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Perform sensor fusion to produce a more accurate velocity estimation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several ways to calculate velocity from the sensors onboard the RACECAR-MN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strategies to combine several sources of data into a single, more trustworthy value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Estimating Velocity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we estimate velocity on the RACECAR-MN?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limitations of each method?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6F3BC8FA-1C8B-48E9-8FC8-59051A0F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1A2886-E661-4DE5-8FC6-DA420EC2B200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94017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Estimating Velocity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we estimate velocity on the RACECAR-MN?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Track throttle input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 IMU linear acceleration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in distance detected by depth camera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in distance detected by LIDAR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in object size seen by color camera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limitations of each method?</a:t>
            </a:r>
          </a:p>
          <a:p>
            <a:pPr lvl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6F3BC8FA-1C8B-48E9-8FC8-59051A0F7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1A2886-E661-4DE5-8FC6-DA420EC2B200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9950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Simple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four velocity estimates from independent sources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Simplest approach: average all four measurements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Simple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four velocity estimates from independent sources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Simplest approach: average all four measurements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simple average assumes that each source is equally trustworthy, but what if that is not the case?</a:t>
                </a:r>
              </a:p>
              <a:p>
                <a:pPr lvl="1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give a higher weight to the measurements we trust more</a:t>
                </a:r>
              </a:p>
              <a:p>
                <a:pPr lvl="1"/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+0.15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9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Weighted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simple average assumes that each source is equally trustworthy, but what if that is not the case?</a:t>
                </a:r>
              </a:p>
              <a:p>
                <a:pPr lvl="1"/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give a higher weight to the measurements we trust more</a:t>
                </a:r>
              </a:p>
              <a:p>
                <a:pPr lvl="1"/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+0.25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+0.15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choose these weights?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3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7/21/2020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 data source is the average squared distance of each sample from the mean</a:t>
                </a:r>
              </a:p>
              <a:p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higher the variance, the noisier the data, so the less that we should trust that data source</a:t>
                </a: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3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966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594</Words>
  <Application>Microsoft Office PowerPoint</Application>
  <PresentationFormat>On-screen Show (4:3)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Times</vt:lpstr>
      <vt:lpstr>Times New Roman</vt:lpstr>
      <vt:lpstr>Blank Presentation</vt:lpstr>
      <vt:lpstr>Bonus Lab 2</vt:lpstr>
      <vt:lpstr>Objectives</vt:lpstr>
      <vt:lpstr>Estimating Velocity</vt:lpstr>
      <vt:lpstr>Estimating Velocity</vt:lpstr>
      <vt:lpstr>Simple Average</vt:lpstr>
      <vt:lpstr>Simple Average</vt:lpstr>
      <vt:lpstr>Weighted Average</vt:lpstr>
      <vt:lpstr>Weighted Average</vt:lpstr>
      <vt:lpstr>Variance</vt:lpstr>
      <vt:lpstr>Variance</vt:lpstr>
      <vt:lpstr>Further Considerations</vt:lpstr>
      <vt:lpstr>Further reading</vt:lpstr>
      <vt:lpstr>Lab 6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Emi Suzuki</dc:creator>
  <cp:lastModifiedBy>Matthew Calligaro</cp:lastModifiedBy>
  <cp:revision>28</cp:revision>
  <dcterms:created xsi:type="dcterms:W3CDTF">2020-07-08T04:06:15Z</dcterms:created>
  <dcterms:modified xsi:type="dcterms:W3CDTF">2020-11-02T06:26:00Z</dcterms:modified>
</cp:coreProperties>
</file>