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309" r:id="rId4"/>
    <p:sldId id="312" r:id="rId5"/>
    <p:sldId id="328" r:id="rId6"/>
    <p:sldId id="339" r:id="rId7"/>
    <p:sldId id="340" r:id="rId8"/>
    <p:sldId id="343" r:id="rId9"/>
    <p:sldId id="342" r:id="rId10"/>
    <p:sldId id="341" r:id="rId11"/>
    <p:sldId id="332" r:id="rId12"/>
    <p:sldId id="315" r:id="rId13"/>
    <p:sldId id="337" r:id="rId14"/>
    <p:sldId id="330" r:id="rId15"/>
    <p:sldId id="33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E1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11AE7-C1C2-4F05-909C-96EE03EB6802}" v="379" dt="2020-02-07T02:44:49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76679" autoAdjust="0"/>
  </p:normalViewPr>
  <p:slideViewPr>
    <p:cSldViewPr snapToGrid="0">
      <p:cViewPr varScale="1">
        <p:scale>
          <a:sx n="104" d="100"/>
          <a:sy n="104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9c1e9647689a123b" providerId="LiveId" clId="{A3C64172-61EE-4ADA-BD61-DA6230623286}"/>
    <pc:docChg chg="undo custSel addSld modSld">
      <pc:chgData name="Matthew" userId="9c1e9647689a123b" providerId="LiveId" clId="{A3C64172-61EE-4ADA-BD61-DA6230623286}" dt="2020-02-05T20:28:06.873" v="1833" actId="1076"/>
      <pc:docMkLst>
        <pc:docMk/>
      </pc:docMkLst>
      <pc:sldChg chg="modSp mod">
        <pc:chgData name="Matthew" userId="9c1e9647689a123b" providerId="LiveId" clId="{A3C64172-61EE-4ADA-BD61-DA6230623286}" dt="2020-02-05T19:52:41.302" v="26" actId="20577"/>
        <pc:sldMkLst>
          <pc:docMk/>
          <pc:sldMk cId="2282826782" sldId="256"/>
        </pc:sldMkLst>
        <pc:spChg chg="mod">
          <ac:chgData name="Matthew" userId="9c1e9647689a123b" providerId="LiveId" clId="{A3C64172-61EE-4ADA-BD61-DA6230623286}" dt="2020-02-05T19:52:41.302" v="26" actId="20577"/>
          <ac:spMkLst>
            <pc:docMk/>
            <pc:sldMk cId="2282826782" sldId="256"/>
            <ac:spMk id="2" creationId="{E1E801DA-0A22-4895-B15E-91CED0D587D0}"/>
          </ac:spMkLst>
        </pc:spChg>
      </pc:sldChg>
      <pc:sldChg chg="modSp mod">
        <pc:chgData name="Matthew" userId="9c1e9647689a123b" providerId="LiveId" clId="{A3C64172-61EE-4ADA-BD61-DA6230623286}" dt="2020-02-05T19:55:11.598" v="477" actId="27636"/>
        <pc:sldMkLst>
          <pc:docMk/>
          <pc:sldMk cId="784508023" sldId="307"/>
        </pc:sldMkLst>
        <pc:spChg chg="mod">
          <ac:chgData name="Matthew" userId="9c1e9647689a123b" providerId="LiveId" clId="{A3C64172-61EE-4ADA-BD61-DA6230623286}" dt="2020-02-05T19:55:11.598" v="477" actId="27636"/>
          <ac:spMkLst>
            <pc:docMk/>
            <pc:sldMk cId="784508023" sldId="307"/>
            <ac:spMk id="16" creationId="{262CB3D4-4706-475B-8BA7-5BD84278AF58}"/>
          </ac:spMkLst>
        </pc:spChg>
      </pc:sldChg>
      <pc:sldChg chg="addSp delSp modSp mod">
        <pc:chgData name="Matthew" userId="9c1e9647689a123b" providerId="LiveId" clId="{A3C64172-61EE-4ADA-BD61-DA6230623286}" dt="2020-02-05T20:12:22.877" v="1304" actId="113"/>
        <pc:sldMkLst>
          <pc:docMk/>
          <pc:sldMk cId="2490723938" sldId="312"/>
        </pc:sldMkLst>
        <pc:spChg chg="mod">
          <ac:chgData name="Matthew" userId="9c1e9647689a123b" providerId="LiveId" clId="{A3C64172-61EE-4ADA-BD61-DA6230623286}" dt="2020-02-05T19:59:38.441" v="511" actId="20577"/>
          <ac:spMkLst>
            <pc:docMk/>
            <pc:sldMk cId="2490723938" sldId="312"/>
            <ac:spMk id="2" creationId="{785D9A93-1BF2-41EF-844E-BC80EB624DB4}"/>
          </ac:spMkLst>
        </pc:spChg>
        <pc:spChg chg="mod">
          <ac:chgData name="Matthew" userId="9c1e9647689a123b" providerId="LiveId" clId="{A3C64172-61EE-4ADA-BD61-DA6230623286}" dt="2020-02-05T20:12:22.877" v="1304" actId="113"/>
          <ac:spMkLst>
            <pc:docMk/>
            <pc:sldMk cId="2490723938" sldId="312"/>
            <ac:spMk id="16" creationId="{262CB3D4-4706-475B-8BA7-5BD84278AF58}"/>
          </ac:spMkLst>
        </pc:spChg>
        <pc:spChg chg="add mod">
          <ac:chgData name="Matthew" userId="9c1e9647689a123b" providerId="LiveId" clId="{A3C64172-61EE-4ADA-BD61-DA6230623286}" dt="2020-02-05T20:06:16.835" v="948" actId="164"/>
          <ac:spMkLst>
            <pc:docMk/>
            <pc:sldMk cId="2490723938" sldId="312"/>
            <ac:spMk id="33" creationId="{DB4B1508-C31E-4780-9F7C-9D78F34BE6BD}"/>
          </ac:spMkLst>
        </pc:spChg>
        <pc:spChg chg="add mod">
          <ac:chgData name="Matthew" userId="9c1e9647689a123b" providerId="LiveId" clId="{A3C64172-61EE-4ADA-BD61-DA6230623286}" dt="2020-02-05T20:06:45.262" v="954" actId="14100"/>
          <ac:spMkLst>
            <pc:docMk/>
            <pc:sldMk cId="2490723938" sldId="312"/>
            <ac:spMk id="40" creationId="{B1DEF05B-8A38-4E43-AFAE-D1D1F9879884}"/>
          </ac:spMkLst>
        </pc:spChg>
        <pc:spChg chg="add mod">
          <ac:chgData name="Matthew" userId="9c1e9647689a123b" providerId="LiveId" clId="{A3C64172-61EE-4ADA-BD61-DA6230623286}" dt="2020-02-05T20:06:16.835" v="948" actId="164"/>
          <ac:spMkLst>
            <pc:docMk/>
            <pc:sldMk cId="2490723938" sldId="312"/>
            <ac:spMk id="44" creationId="{29F0504E-8799-4DD7-8C5F-ECA385008113}"/>
          </ac:spMkLst>
        </pc:spChg>
        <pc:spChg chg="del">
          <ac:chgData name="Matthew" userId="9c1e9647689a123b" providerId="LiveId" clId="{A3C64172-61EE-4ADA-BD61-DA6230623286}" dt="2020-02-05T19:56:23.964" v="488" actId="478"/>
          <ac:spMkLst>
            <pc:docMk/>
            <pc:sldMk cId="2490723938" sldId="312"/>
            <ac:spMk id="47" creationId="{4BBCE81E-1093-4CB4-B4F5-A0B0D030AB8F}"/>
          </ac:spMkLst>
        </pc:spChg>
        <pc:spChg chg="add mod">
          <ac:chgData name="Matthew" userId="9c1e9647689a123b" providerId="LiveId" clId="{A3C64172-61EE-4ADA-BD61-DA6230623286}" dt="2020-02-05T20:06:16.835" v="948" actId="164"/>
          <ac:spMkLst>
            <pc:docMk/>
            <pc:sldMk cId="2490723938" sldId="312"/>
            <ac:spMk id="49" creationId="{35798DA4-EDB8-41E1-B3A8-2DFF4E51083C}"/>
          </ac:spMkLst>
        </pc:spChg>
        <pc:spChg chg="add mod">
          <ac:chgData name="Matthew" userId="9c1e9647689a123b" providerId="LiveId" clId="{A3C64172-61EE-4ADA-BD61-DA6230623286}" dt="2020-02-05T20:06:42.318" v="953" actId="14100"/>
          <ac:spMkLst>
            <pc:docMk/>
            <pc:sldMk cId="2490723938" sldId="312"/>
            <ac:spMk id="52" creationId="{B67585E3-9B19-4480-921C-EE721E44F057}"/>
          </ac:spMkLst>
        </pc:spChg>
        <pc:grpChg chg="del">
          <ac:chgData name="Matthew" userId="9c1e9647689a123b" providerId="LiveId" clId="{A3C64172-61EE-4ADA-BD61-DA6230623286}" dt="2020-02-05T19:56:21.431" v="487" actId="478"/>
          <ac:grpSpMkLst>
            <pc:docMk/>
            <pc:sldMk cId="2490723938" sldId="312"/>
            <ac:grpSpMk id="43" creationId="{93C938A1-FFC2-49C7-9805-8AB15DC3C74C}"/>
          </ac:grpSpMkLst>
        </pc:grpChg>
        <pc:grpChg chg="add mod">
          <ac:chgData name="Matthew" userId="9c1e9647689a123b" providerId="LiveId" clId="{A3C64172-61EE-4ADA-BD61-DA6230623286}" dt="2020-02-05T20:06:51.366" v="955" actId="12788"/>
          <ac:grpSpMkLst>
            <pc:docMk/>
            <pc:sldMk cId="2490723938" sldId="312"/>
            <ac:grpSpMk id="55" creationId="{FCB4E825-09EE-4990-BA0E-4657E79FA0DE}"/>
          </ac:grpSpMkLst>
        </pc:grpChg>
        <pc:picChg chg="add mod">
          <ac:chgData name="Matthew" userId="9c1e9647689a123b" providerId="LiveId" clId="{A3C64172-61EE-4ADA-BD61-DA6230623286}" dt="2020-02-05T20:06:16.835" v="948" actId="164"/>
          <ac:picMkLst>
            <pc:docMk/>
            <pc:sldMk cId="2490723938" sldId="312"/>
            <ac:picMk id="1026" creationId="{B25DDDCA-E4FE-49DF-9E32-A916CB3007D1}"/>
          </ac:picMkLst>
        </pc:picChg>
        <pc:cxnChg chg="add mod">
          <ac:chgData name="Matthew" userId="9c1e9647689a123b" providerId="LiveId" clId="{A3C64172-61EE-4ADA-BD61-DA6230623286}" dt="2020-02-05T20:06:16.835" v="948" actId="164"/>
          <ac:cxnSpMkLst>
            <pc:docMk/>
            <pc:sldMk cId="2490723938" sldId="312"/>
            <ac:cxnSpMk id="4" creationId="{72B13A93-43C3-4F88-93A1-37A6A189AE4C}"/>
          </ac:cxnSpMkLst>
        </pc:cxnChg>
        <pc:cxnChg chg="mod">
          <ac:chgData name="Matthew" userId="9c1e9647689a123b" providerId="LiveId" clId="{A3C64172-61EE-4ADA-BD61-DA6230623286}" dt="2020-02-05T19:56:21.431" v="487" actId="478"/>
          <ac:cxnSpMkLst>
            <pc:docMk/>
            <pc:sldMk cId="2490723938" sldId="312"/>
            <ac:cxnSpMk id="26" creationId="{58D440B0-AFA4-4AB3-A326-9B94A35EF05B}"/>
          </ac:cxnSpMkLst>
        </pc:cxnChg>
        <pc:cxnChg chg="add mod">
          <ac:chgData name="Matthew" userId="9c1e9647689a123b" providerId="LiveId" clId="{A3C64172-61EE-4ADA-BD61-DA6230623286}" dt="2020-02-05T20:06:16.835" v="948" actId="164"/>
          <ac:cxnSpMkLst>
            <pc:docMk/>
            <pc:sldMk cId="2490723938" sldId="312"/>
            <ac:cxnSpMk id="30" creationId="{A81C3E74-E2B0-467F-8F2A-3141AC32BFAB}"/>
          </ac:cxnSpMkLst>
        </pc:cxnChg>
        <pc:cxnChg chg="add mod">
          <ac:chgData name="Matthew" userId="9c1e9647689a123b" providerId="LiveId" clId="{A3C64172-61EE-4ADA-BD61-DA6230623286}" dt="2020-02-05T20:06:45.262" v="954" actId="14100"/>
          <ac:cxnSpMkLst>
            <pc:docMk/>
            <pc:sldMk cId="2490723938" sldId="312"/>
            <ac:cxnSpMk id="32" creationId="{65E10FA7-7FA8-4CC5-99E0-0535F3471BA2}"/>
          </ac:cxnSpMkLst>
        </pc:cxnChg>
        <pc:cxnChg chg="add mod">
          <ac:chgData name="Matthew" userId="9c1e9647689a123b" providerId="LiveId" clId="{A3C64172-61EE-4ADA-BD61-DA6230623286}" dt="2020-02-05T20:06:42.318" v="953" actId="14100"/>
          <ac:cxnSpMkLst>
            <pc:docMk/>
            <pc:sldMk cId="2490723938" sldId="312"/>
            <ac:cxnSpMk id="36" creationId="{2C03A3BD-A0EF-44BA-8298-248758C4B55C}"/>
          </ac:cxnSpMkLst>
        </pc:cxnChg>
        <pc:cxnChg chg="add mod">
          <ac:chgData name="Matthew" userId="9c1e9647689a123b" providerId="LiveId" clId="{A3C64172-61EE-4ADA-BD61-DA6230623286}" dt="2020-02-05T20:06:16.835" v="948" actId="164"/>
          <ac:cxnSpMkLst>
            <pc:docMk/>
            <pc:sldMk cId="2490723938" sldId="312"/>
            <ac:cxnSpMk id="41" creationId="{8605A0A9-E5DE-401B-BAF2-49357E08D1A7}"/>
          </ac:cxnSpMkLst>
        </pc:cxnChg>
        <pc:cxnChg chg="del">
          <ac:chgData name="Matthew" userId="9c1e9647689a123b" providerId="LiveId" clId="{A3C64172-61EE-4ADA-BD61-DA6230623286}" dt="2020-02-05T19:56:23.964" v="488" actId="478"/>
          <ac:cxnSpMkLst>
            <pc:docMk/>
            <pc:sldMk cId="2490723938" sldId="312"/>
            <ac:cxnSpMk id="46" creationId="{2C93E5E9-1ABB-4811-A8F1-306E58B06213}"/>
          </ac:cxnSpMkLst>
        </pc:cxnChg>
        <pc:cxnChg chg="del">
          <ac:chgData name="Matthew" userId="9c1e9647689a123b" providerId="LiveId" clId="{A3C64172-61EE-4ADA-BD61-DA6230623286}" dt="2020-02-05T19:56:23.964" v="488" actId="478"/>
          <ac:cxnSpMkLst>
            <pc:docMk/>
            <pc:sldMk cId="2490723938" sldId="312"/>
            <ac:cxnSpMk id="50" creationId="{86B0AF07-4ACB-4797-8A55-D0BB13C4E9C6}"/>
          </ac:cxnSpMkLst>
        </pc:cxnChg>
      </pc:sldChg>
      <pc:sldChg chg="addSp delSp modSp add mod">
        <pc:chgData name="Matthew" userId="9c1e9647689a123b" providerId="LiveId" clId="{A3C64172-61EE-4ADA-BD61-DA6230623286}" dt="2020-02-05T20:18:45.599" v="1515" actId="1036"/>
        <pc:sldMkLst>
          <pc:docMk/>
          <pc:sldMk cId="3205563989" sldId="328"/>
        </pc:sldMkLst>
        <pc:spChg chg="mod">
          <ac:chgData name="Matthew" userId="9c1e9647689a123b" providerId="LiveId" clId="{A3C64172-61EE-4ADA-BD61-DA6230623286}" dt="2020-02-05T20:08:00.714" v="968" actId="20577"/>
          <ac:spMkLst>
            <pc:docMk/>
            <pc:sldMk cId="3205563989" sldId="328"/>
            <ac:spMk id="2" creationId="{785D9A93-1BF2-41EF-844E-BC80EB624DB4}"/>
          </ac:spMkLst>
        </pc:spChg>
        <pc:spChg chg="mod">
          <ac:chgData name="Matthew" userId="9c1e9647689a123b" providerId="LiveId" clId="{A3C64172-61EE-4ADA-BD61-DA6230623286}" dt="2020-02-05T20:17:53.571" v="1494" actId="20577"/>
          <ac:spMkLst>
            <pc:docMk/>
            <pc:sldMk cId="3205563989" sldId="328"/>
            <ac:spMk id="16" creationId="{262CB3D4-4706-475B-8BA7-5BD84278AF58}"/>
          </ac:spMkLst>
        </pc:spChg>
        <pc:grpChg chg="del">
          <ac:chgData name="Matthew" userId="9c1e9647689a123b" providerId="LiveId" clId="{A3C64172-61EE-4ADA-BD61-DA6230623286}" dt="2020-02-05T20:08:27.696" v="969" actId="478"/>
          <ac:grpSpMkLst>
            <pc:docMk/>
            <pc:sldMk cId="3205563989" sldId="328"/>
            <ac:grpSpMk id="55" creationId="{FCB4E825-09EE-4990-BA0E-4657E79FA0DE}"/>
          </ac:grpSpMkLst>
        </pc:grpChg>
        <pc:graphicFrameChg chg="add mod modGraphic">
          <ac:chgData name="Matthew" userId="9c1e9647689a123b" providerId="LiveId" clId="{A3C64172-61EE-4ADA-BD61-DA6230623286}" dt="2020-02-05T20:18:45.599" v="1515" actId="1036"/>
          <ac:graphicFrameMkLst>
            <pc:docMk/>
            <pc:sldMk cId="3205563989" sldId="328"/>
            <ac:graphicFrameMk id="3" creationId="{52E22656-1C04-41F2-8A93-4F574FD9AEF3}"/>
          </ac:graphicFrameMkLst>
        </pc:graphicFrameChg>
        <pc:picChg chg="add mod">
          <ac:chgData name="Matthew" userId="9c1e9647689a123b" providerId="LiveId" clId="{A3C64172-61EE-4ADA-BD61-DA6230623286}" dt="2020-02-05T20:17:35.549" v="1484" actId="1037"/>
          <ac:picMkLst>
            <pc:docMk/>
            <pc:sldMk cId="3205563989" sldId="328"/>
            <ac:picMk id="23" creationId="{B44BC502-4D4F-4995-ACFC-7686486F8787}"/>
          </ac:picMkLst>
        </pc:picChg>
        <pc:picChg chg="add mod">
          <ac:chgData name="Matthew" userId="9c1e9647689a123b" providerId="LiveId" clId="{A3C64172-61EE-4ADA-BD61-DA6230623286}" dt="2020-02-05T20:17:35.549" v="1484" actId="1037"/>
          <ac:picMkLst>
            <pc:docMk/>
            <pc:sldMk cId="3205563989" sldId="328"/>
            <ac:picMk id="24" creationId="{EB4952BD-8C5C-4AEF-A5CC-7FB9C5715C25}"/>
          </ac:picMkLst>
        </pc:picChg>
        <pc:picChg chg="add mod">
          <ac:chgData name="Matthew" userId="9c1e9647689a123b" providerId="LiveId" clId="{A3C64172-61EE-4ADA-BD61-DA6230623286}" dt="2020-02-05T20:17:35.549" v="1484" actId="1037"/>
          <ac:picMkLst>
            <pc:docMk/>
            <pc:sldMk cId="3205563989" sldId="328"/>
            <ac:picMk id="25" creationId="{B02998DA-404F-4DBF-8BC6-39031DF74E05}"/>
          </ac:picMkLst>
        </pc:picChg>
        <pc:picChg chg="add mod">
          <ac:chgData name="Matthew" userId="9c1e9647689a123b" providerId="LiveId" clId="{A3C64172-61EE-4ADA-BD61-DA6230623286}" dt="2020-02-05T20:17:35.549" v="1484" actId="1037"/>
          <ac:picMkLst>
            <pc:docMk/>
            <pc:sldMk cId="3205563989" sldId="328"/>
            <ac:picMk id="2050" creationId="{4DFD06D0-7DCA-4CB0-8819-01EFF0CDC08B}"/>
          </ac:picMkLst>
        </pc:picChg>
      </pc:sldChg>
      <pc:sldChg chg="addSp delSp modSp add mod modNotesTx">
        <pc:chgData name="Matthew" userId="9c1e9647689a123b" providerId="LiveId" clId="{A3C64172-61EE-4ADA-BD61-DA6230623286}" dt="2020-02-05T20:28:06.873" v="1833" actId="1076"/>
        <pc:sldMkLst>
          <pc:docMk/>
          <pc:sldMk cId="816279334" sldId="329"/>
        </pc:sldMkLst>
        <pc:spChg chg="mod">
          <ac:chgData name="Matthew" userId="9c1e9647689a123b" providerId="LiveId" clId="{A3C64172-61EE-4ADA-BD61-DA6230623286}" dt="2020-02-05T20:20:05.326" v="1529" actId="20577"/>
          <ac:spMkLst>
            <pc:docMk/>
            <pc:sldMk cId="816279334" sldId="329"/>
            <ac:spMk id="2" creationId="{785D9A93-1BF2-41EF-844E-BC80EB624DB4}"/>
          </ac:spMkLst>
        </pc:spChg>
        <pc:spChg chg="add del">
          <ac:chgData name="Matthew" userId="9c1e9647689a123b" providerId="LiveId" clId="{A3C64172-61EE-4ADA-BD61-DA6230623286}" dt="2020-02-05T20:23:38.558" v="1813"/>
          <ac:spMkLst>
            <pc:docMk/>
            <pc:sldMk cId="816279334" sldId="329"/>
            <ac:spMk id="5" creationId="{1EEEB5DA-32E2-4A1B-B794-E28DEEC4F911}"/>
          </ac:spMkLst>
        </pc:spChg>
        <pc:spChg chg="del mod">
          <ac:chgData name="Matthew" userId="9c1e9647689a123b" providerId="LiveId" clId="{A3C64172-61EE-4ADA-BD61-DA6230623286}" dt="2020-02-05T20:23:16.444" v="1808" actId="478"/>
          <ac:spMkLst>
            <pc:docMk/>
            <pc:sldMk cId="816279334" sldId="329"/>
            <ac:spMk id="16" creationId="{262CB3D4-4706-475B-8BA7-5BD84278AF58}"/>
          </ac:spMkLst>
        </pc:spChg>
        <pc:grpChg chg="del">
          <ac:chgData name="Matthew" userId="9c1e9647689a123b" providerId="LiveId" clId="{A3C64172-61EE-4ADA-BD61-DA6230623286}" dt="2020-02-05T20:20:07.433" v="1530" actId="478"/>
          <ac:grpSpMkLst>
            <pc:docMk/>
            <pc:sldMk cId="816279334" sldId="329"/>
            <ac:grpSpMk id="25" creationId="{D0C59390-0A2F-407E-84C2-D9F1D20F458C}"/>
          </ac:grpSpMkLst>
        </pc:grpChg>
        <pc:picChg chg="add mod">
          <ac:chgData name="Matthew" userId="9c1e9647689a123b" providerId="LiveId" clId="{A3C64172-61EE-4ADA-BD61-DA6230623286}" dt="2020-02-05T20:27:43.708" v="1827" actId="14100"/>
          <ac:picMkLst>
            <pc:docMk/>
            <pc:sldMk cId="816279334" sldId="329"/>
            <ac:picMk id="4" creationId="{7CFF8118-328A-4722-83F2-4C12EB93B11D}"/>
          </ac:picMkLst>
        </pc:picChg>
        <pc:picChg chg="add mod">
          <ac:chgData name="Matthew" userId="9c1e9647689a123b" providerId="LiveId" clId="{A3C64172-61EE-4ADA-BD61-DA6230623286}" dt="2020-02-05T20:28:06.873" v="1833" actId="1076"/>
          <ac:picMkLst>
            <pc:docMk/>
            <pc:sldMk cId="816279334" sldId="329"/>
            <ac:picMk id="12" creationId="{74978B93-CC09-45A5-94F1-FD4FDF379C1E}"/>
          </ac:picMkLst>
        </pc:picChg>
        <pc:picChg chg="add mod">
          <ac:chgData name="Matthew" userId="9c1e9647689a123b" providerId="LiveId" clId="{A3C64172-61EE-4ADA-BD61-DA6230623286}" dt="2020-02-05T20:23:56.190" v="1823" actId="1076"/>
          <ac:picMkLst>
            <pc:docMk/>
            <pc:sldMk cId="816279334" sldId="329"/>
            <ac:picMk id="3074" creationId="{E1653243-2CBB-4D82-B551-92C56930C1F5}"/>
          </ac:picMkLst>
        </pc:picChg>
        <pc:cxnChg chg="mod">
          <ac:chgData name="Matthew" userId="9c1e9647689a123b" providerId="LiveId" clId="{A3C64172-61EE-4ADA-BD61-DA6230623286}" dt="2020-02-05T20:20:07.433" v="1530" actId="478"/>
          <ac:cxnSpMkLst>
            <pc:docMk/>
            <pc:sldMk cId="816279334" sldId="329"/>
            <ac:cxnSpMk id="26" creationId="{58D440B0-AFA4-4AB3-A326-9B94A35EF05B}"/>
          </ac:cxnSpMkLst>
        </pc:cxnChg>
        <pc:cxnChg chg="mod">
          <ac:chgData name="Matthew" userId="9c1e9647689a123b" providerId="LiveId" clId="{A3C64172-61EE-4ADA-BD61-DA6230623286}" dt="2020-02-05T20:20:07.433" v="1530" actId="478"/>
          <ac:cxnSpMkLst>
            <pc:docMk/>
            <pc:sldMk cId="816279334" sldId="329"/>
            <ac:cxnSpMk id="29" creationId="{3FB8CC20-FC4B-4D70-8D26-32759761DD7A}"/>
          </ac:cxnSpMkLst>
        </pc:cxnChg>
      </pc:sldChg>
    </pc:docChg>
  </pc:docChgLst>
  <pc:docChgLst>
    <pc:chgData name="Matthew" userId="9c1e9647689a123b" providerId="LiveId" clId="{4E711AE7-C1C2-4F05-909C-96EE03EB6802}"/>
    <pc:docChg chg="undo custSel addSld delSld modSld sldOrd">
      <pc:chgData name="Matthew" userId="9c1e9647689a123b" providerId="LiveId" clId="{4E711AE7-C1C2-4F05-909C-96EE03EB6802}" dt="2020-02-07T02:45:40.928" v="2467" actId="20577"/>
      <pc:docMkLst>
        <pc:docMk/>
      </pc:docMkLst>
      <pc:sldChg chg="modSp mod">
        <pc:chgData name="Matthew" userId="9c1e9647689a123b" providerId="LiveId" clId="{4E711AE7-C1C2-4F05-909C-96EE03EB6802}" dt="2020-02-06T00:08:39.333" v="2211" actId="6549"/>
        <pc:sldMkLst>
          <pc:docMk/>
          <pc:sldMk cId="784508023" sldId="307"/>
        </pc:sldMkLst>
        <pc:spChg chg="mod">
          <ac:chgData name="Matthew" userId="9c1e9647689a123b" providerId="LiveId" clId="{4E711AE7-C1C2-4F05-909C-96EE03EB6802}" dt="2020-02-06T00:08:39.333" v="2211" actId="6549"/>
          <ac:spMkLst>
            <pc:docMk/>
            <pc:sldMk cId="784508023" sldId="307"/>
            <ac:spMk id="16" creationId="{262CB3D4-4706-475B-8BA7-5BD84278AF58}"/>
          </ac:spMkLst>
        </pc:spChg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3238525119" sldId="311"/>
        </pc:sldMkLst>
      </pc:sldChg>
      <pc:sldChg chg="modSp mod">
        <pc:chgData name="Matthew" userId="9c1e9647689a123b" providerId="LiveId" clId="{4E711AE7-C1C2-4F05-909C-96EE03EB6802}" dt="2020-02-05T23:04:23.816" v="572" actId="20577"/>
        <pc:sldMkLst>
          <pc:docMk/>
          <pc:sldMk cId="2490723938" sldId="312"/>
        </pc:sldMkLst>
        <pc:spChg chg="mod">
          <ac:chgData name="Matthew" userId="9c1e9647689a123b" providerId="LiveId" clId="{4E711AE7-C1C2-4F05-909C-96EE03EB6802}" dt="2020-02-05T23:04:23.816" v="572" actId="20577"/>
          <ac:spMkLst>
            <pc:docMk/>
            <pc:sldMk cId="2490723938" sldId="312"/>
            <ac:spMk id="16" creationId="{262CB3D4-4706-475B-8BA7-5BD84278AF58}"/>
          </ac:spMkLst>
        </pc:spChg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2132144049" sldId="314"/>
        </pc:sldMkLst>
      </pc:sldChg>
      <pc:sldChg chg="addSp delSp modSp mod">
        <pc:chgData name="Matthew" userId="9c1e9647689a123b" providerId="LiveId" clId="{4E711AE7-C1C2-4F05-909C-96EE03EB6802}" dt="2020-02-06T00:14:33.453" v="2392" actId="6549"/>
        <pc:sldMkLst>
          <pc:docMk/>
          <pc:sldMk cId="3047220864" sldId="315"/>
        </pc:sldMkLst>
        <pc:spChg chg="mod">
          <ac:chgData name="Matthew" userId="9c1e9647689a123b" providerId="LiveId" clId="{4E711AE7-C1C2-4F05-909C-96EE03EB6802}" dt="2020-02-06T00:14:33.453" v="2392" actId="6549"/>
          <ac:spMkLst>
            <pc:docMk/>
            <pc:sldMk cId="3047220864" sldId="315"/>
            <ac:spMk id="2" creationId="{785D9A93-1BF2-41EF-844E-BC80EB624DB4}"/>
          </ac:spMkLst>
        </pc:spChg>
        <pc:spChg chg="mod">
          <ac:chgData name="Matthew" userId="9c1e9647689a123b" providerId="LiveId" clId="{4E711AE7-C1C2-4F05-909C-96EE03EB6802}" dt="2020-02-05T23:14:05.143" v="1174" actId="1076"/>
          <ac:spMkLst>
            <pc:docMk/>
            <pc:sldMk cId="3047220864" sldId="315"/>
            <ac:spMk id="10" creationId="{C3306FF6-5E20-49F2-B0C2-1E771DA40D26}"/>
          </ac:spMkLst>
        </pc:spChg>
        <pc:spChg chg="mod">
          <ac:chgData name="Matthew" userId="9c1e9647689a123b" providerId="LiveId" clId="{4E711AE7-C1C2-4F05-909C-96EE03EB6802}" dt="2020-02-05T23:14:05.143" v="1174" actId="1076"/>
          <ac:spMkLst>
            <pc:docMk/>
            <pc:sldMk cId="3047220864" sldId="315"/>
            <ac:spMk id="11" creationId="{2D82EED2-9513-4062-B95B-A0AEC5FB8FCD}"/>
          </ac:spMkLst>
        </pc:spChg>
        <pc:spChg chg="mod">
          <ac:chgData name="Matthew" userId="9c1e9647689a123b" providerId="LiveId" clId="{4E711AE7-C1C2-4F05-909C-96EE03EB6802}" dt="2020-02-05T23:18:42.345" v="1352" actId="20577"/>
          <ac:spMkLst>
            <pc:docMk/>
            <pc:sldMk cId="3047220864" sldId="315"/>
            <ac:spMk id="16" creationId="{262CB3D4-4706-475B-8BA7-5BD84278AF58}"/>
          </ac:spMkLst>
        </pc:spChg>
        <pc:spChg chg="add del mod">
          <ac:chgData name="Matthew" userId="9c1e9647689a123b" providerId="LiveId" clId="{4E711AE7-C1C2-4F05-909C-96EE03EB6802}" dt="2020-02-05T23:11:08.770" v="1063" actId="478"/>
          <ac:spMkLst>
            <pc:docMk/>
            <pc:sldMk cId="3047220864" sldId="315"/>
            <ac:spMk id="46" creationId="{4DBB51FF-1A43-4876-ACBF-1D102ADA9F45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56" creationId="{D255ACE2-96D5-4547-AF9D-2781BF61A444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57" creationId="{FBFAB5FE-29B2-4B6E-9966-CC7A14CA547A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58" creationId="{3C66B864-5A68-4C98-AA54-FFB4CBDA9DBB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59" creationId="{188E5254-796B-4F6A-BBA3-810FF6EF5A2B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60" creationId="{756D4464-098F-43F2-9ECB-31420C12E0F2}"/>
          </ac:spMkLst>
        </pc:spChg>
        <pc:spChg chg="add del">
          <ac:chgData name="Matthew" userId="9c1e9647689a123b" providerId="LiveId" clId="{4E711AE7-C1C2-4F05-909C-96EE03EB6802}" dt="2020-02-05T23:13:11.885" v="1122"/>
          <ac:spMkLst>
            <pc:docMk/>
            <pc:sldMk cId="3047220864" sldId="315"/>
            <ac:spMk id="63" creationId="{FD85780A-2CD0-4EB6-8B88-6667B0C0EE71}"/>
          </ac:spMkLst>
        </pc:spChg>
        <pc:spChg chg="add del">
          <ac:chgData name="Matthew" userId="9c1e9647689a123b" providerId="LiveId" clId="{4E711AE7-C1C2-4F05-909C-96EE03EB6802}" dt="2020-02-05T23:13:11.733" v="1121"/>
          <ac:spMkLst>
            <pc:docMk/>
            <pc:sldMk cId="3047220864" sldId="315"/>
            <ac:spMk id="64" creationId="{71A9398E-FED1-4D87-B941-56AF339A0AF9}"/>
          </ac:spMkLst>
        </pc:spChg>
        <pc:spChg chg="add del">
          <ac:chgData name="Matthew" userId="9c1e9647689a123b" providerId="LiveId" clId="{4E711AE7-C1C2-4F05-909C-96EE03EB6802}" dt="2020-02-05T23:13:11.615" v="1120"/>
          <ac:spMkLst>
            <pc:docMk/>
            <pc:sldMk cId="3047220864" sldId="315"/>
            <ac:spMk id="65" creationId="{A1C3B20D-4ABB-403F-993F-4B41425B1189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66" creationId="{128FCC05-D26D-4DFD-9104-C12D09CFB9A3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67" creationId="{BB648D23-9B2F-4C40-91B5-8D2967367CBE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68" creationId="{50D31D94-B948-4473-8EBB-E789C59B3796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69" creationId="{D7A4771F-3E83-4372-8022-78E6015D66CF}"/>
          </ac:spMkLst>
        </pc:spChg>
        <pc:spChg chg="add del mod">
          <ac:chgData name="Matthew" userId="9c1e9647689a123b" providerId="LiveId" clId="{4E711AE7-C1C2-4F05-909C-96EE03EB6802}" dt="2020-02-05T23:16:14.363" v="1223" actId="478"/>
          <ac:spMkLst>
            <pc:docMk/>
            <pc:sldMk cId="3047220864" sldId="315"/>
            <ac:spMk id="70" creationId="{160F588A-284A-4C37-9952-E426507BAC1B}"/>
          </ac:spMkLst>
        </pc:spChg>
        <pc:grpChg chg="del">
          <ac:chgData name="Matthew" userId="9c1e9647689a123b" providerId="LiveId" clId="{4E711AE7-C1C2-4F05-909C-96EE03EB6802}" dt="2020-02-05T23:06:38.553" v="711" actId="478"/>
          <ac:grpSpMkLst>
            <pc:docMk/>
            <pc:sldMk cId="3047220864" sldId="315"/>
            <ac:grpSpMk id="25" creationId="{D0C59390-0A2F-407E-84C2-D9F1D20F458C}"/>
          </ac:grpSpMkLst>
        </pc:grpChg>
        <pc:picChg chg="add del mod">
          <ac:chgData name="Matthew" userId="9c1e9647689a123b" providerId="LiveId" clId="{4E711AE7-C1C2-4F05-909C-96EE03EB6802}" dt="2020-02-05T23:16:14.363" v="1223" actId="478"/>
          <ac:picMkLst>
            <pc:docMk/>
            <pc:sldMk cId="3047220864" sldId="315"/>
            <ac:picMk id="22" creationId="{3381A057-5A4D-4263-BAC9-3D448BCA530A}"/>
          </ac:picMkLst>
        </pc:pic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23" creationId="{7680A1B8-BD7B-4DD4-8098-C8B62D841631}"/>
          </ac:cxnSpMkLst>
        </pc:cxnChg>
        <pc:cxnChg chg="mod">
          <ac:chgData name="Matthew" userId="9c1e9647689a123b" providerId="LiveId" clId="{4E711AE7-C1C2-4F05-909C-96EE03EB6802}" dt="2020-02-05T23:06:38.553" v="711" actId="478"/>
          <ac:cxnSpMkLst>
            <pc:docMk/>
            <pc:sldMk cId="3047220864" sldId="315"/>
            <ac:cxnSpMk id="26" creationId="{58D440B0-AFA4-4AB3-A326-9B94A35EF05B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27" creationId="{EB49B208-23D9-4975-91AF-672C0EF05A62}"/>
          </ac:cxnSpMkLst>
        </pc:cxnChg>
        <pc:cxnChg chg="mod">
          <ac:chgData name="Matthew" userId="9c1e9647689a123b" providerId="LiveId" clId="{4E711AE7-C1C2-4F05-909C-96EE03EB6802}" dt="2020-02-05T23:06:38.553" v="711" actId="478"/>
          <ac:cxnSpMkLst>
            <pc:docMk/>
            <pc:sldMk cId="3047220864" sldId="315"/>
            <ac:cxnSpMk id="29" creationId="{3FB8CC20-FC4B-4D70-8D26-32759761DD7A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33" creationId="{993ECDAB-23D0-4676-A85B-02A1F07AC145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34" creationId="{B17EBD18-E4F2-4169-ACB6-E87851DB27AC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35" creationId="{239E111A-F7D5-44DD-90EE-3015CAFACA34}"/>
          </ac:cxnSpMkLst>
        </pc:cxnChg>
        <pc:cxnChg chg="add del">
          <ac:chgData name="Matthew" userId="9c1e9647689a123b" providerId="LiveId" clId="{4E711AE7-C1C2-4F05-909C-96EE03EB6802}" dt="2020-02-05T23:10:38.838" v="1052" actId="478"/>
          <ac:cxnSpMkLst>
            <pc:docMk/>
            <pc:sldMk cId="3047220864" sldId="315"/>
            <ac:cxnSpMk id="38" creationId="{E87A2EE2-BACA-4C3A-B6E0-D266886064BE}"/>
          </ac:cxnSpMkLst>
        </pc:cxnChg>
        <pc:cxnChg chg="add del">
          <ac:chgData name="Matthew" userId="9c1e9647689a123b" providerId="LiveId" clId="{4E711AE7-C1C2-4F05-909C-96EE03EB6802}" dt="2020-02-05T23:10:37.856" v="1051" actId="478"/>
          <ac:cxnSpMkLst>
            <pc:docMk/>
            <pc:sldMk cId="3047220864" sldId="315"/>
            <ac:cxnSpMk id="39" creationId="{4081FE93-6C49-47F2-919E-CC2BABC4D389}"/>
          </ac:cxnSpMkLst>
        </pc:cxnChg>
        <pc:cxnChg chg="add del mod">
          <ac:chgData name="Matthew" userId="9c1e9647689a123b" providerId="LiveId" clId="{4E711AE7-C1C2-4F05-909C-96EE03EB6802}" dt="2020-02-05T23:10:36.538" v="1050" actId="478"/>
          <ac:cxnSpMkLst>
            <pc:docMk/>
            <pc:sldMk cId="3047220864" sldId="315"/>
            <ac:cxnSpMk id="40" creationId="{FB30EB7C-C445-4394-A4EB-76B66B3202CA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41" creationId="{B4D70722-7B25-499F-873F-B98A36EDBE36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47" creationId="{F7412A67-8E20-4CB4-819E-00C6FCC2042D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49" creationId="{EDB478F9-6B30-445B-A3ED-93560212071D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51" creationId="{309ECCB4-1BEF-4151-BC19-001D84E9DEEB}"/>
          </ac:cxnSpMkLst>
        </pc:cxnChg>
        <pc:cxnChg chg="add del mod">
          <ac:chgData name="Matthew" userId="9c1e9647689a123b" providerId="LiveId" clId="{4E711AE7-C1C2-4F05-909C-96EE03EB6802}" dt="2020-02-05T23:16:14.363" v="1223" actId="478"/>
          <ac:cxnSpMkLst>
            <pc:docMk/>
            <pc:sldMk cId="3047220864" sldId="315"/>
            <ac:cxnSpMk id="53" creationId="{F977A55D-48EE-48A5-80DD-57F7E5772198}"/>
          </ac:cxnSpMkLst>
        </pc:cxnChg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2750007577" sldId="316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2204793067" sldId="317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179053059" sldId="318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971235797" sldId="319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3504390576" sldId="321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992748681" sldId="322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3256886724" sldId="323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655160179" sldId="324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586005907" sldId="325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2774829036" sldId="326"/>
        </pc:sldMkLst>
      </pc:sldChg>
      <pc:sldChg chg="del">
        <pc:chgData name="Matthew" userId="9c1e9647689a123b" providerId="LiveId" clId="{4E711AE7-C1C2-4F05-909C-96EE03EB6802}" dt="2020-02-06T00:17:51.825" v="2435" actId="47"/>
        <pc:sldMkLst>
          <pc:docMk/>
          <pc:sldMk cId="2416743846" sldId="327"/>
        </pc:sldMkLst>
      </pc:sldChg>
      <pc:sldChg chg="modSp mod">
        <pc:chgData name="Matthew" userId="9c1e9647689a123b" providerId="LiveId" clId="{4E711AE7-C1C2-4F05-909C-96EE03EB6802}" dt="2020-02-05T23:05:19.043" v="674" actId="20577"/>
        <pc:sldMkLst>
          <pc:docMk/>
          <pc:sldMk cId="3205563989" sldId="328"/>
        </pc:sldMkLst>
        <pc:spChg chg="mod">
          <ac:chgData name="Matthew" userId="9c1e9647689a123b" providerId="LiveId" clId="{4E711AE7-C1C2-4F05-909C-96EE03EB6802}" dt="2020-02-05T23:05:19.043" v="674" actId="20577"/>
          <ac:spMkLst>
            <pc:docMk/>
            <pc:sldMk cId="3205563989" sldId="328"/>
            <ac:spMk id="16" creationId="{262CB3D4-4706-475B-8BA7-5BD84278AF58}"/>
          </ac:spMkLst>
        </pc:spChg>
      </pc:sldChg>
      <pc:sldChg chg="addSp modSp del mod ord">
        <pc:chgData name="Matthew" userId="9c1e9647689a123b" providerId="LiveId" clId="{4E711AE7-C1C2-4F05-909C-96EE03EB6802}" dt="2020-02-05T23:20:01.395" v="1371" actId="2696"/>
        <pc:sldMkLst>
          <pc:docMk/>
          <pc:sldMk cId="816279334" sldId="329"/>
        </pc:sldMkLst>
        <pc:spChg chg="mod">
          <ac:chgData name="Matthew" userId="9c1e9647689a123b" providerId="LiveId" clId="{4E711AE7-C1C2-4F05-909C-96EE03EB6802}" dt="2020-02-05T22:54:09.752" v="65" actId="20577"/>
          <ac:spMkLst>
            <pc:docMk/>
            <pc:sldMk cId="816279334" sldId="329"/>
            <ac:spMk id="2" creationId="{785D9A93-1BF2-41EF-844E-BC80EB624DB4}"/>
          </ac:spMkLst>
        </pc:spChg>
        <pc:spChg chg="add mod">
          <ac:chgData name="Matthew" userId="9c1e9647689a123b" providerId="LiveId" clId="{4E711AE7-C1C2-4F05-909C-96EE03EB6802}" dt="2020-02-05T23:01:43.303" v="460" actId="1076"/>
          <ac:spMkLst>
            <pc:docMk/>
            <pc:sldMk cId="816279334" sldId="329"/>
            <ac:spMk id="16" creationId="{5DD7438A-AFEC-4D5B-B95B-1AE6803DCA43}"/>
          </ac:spMkLst>
        </pc:spChg>
        <pc:spChg chg="add mod">
          <ac:chgData name="Matthew" userId="9c1e9647689a123b" providerId="LiveId" clId="{4E711AE7-C1C2-4F05-909C-96EE03EB6802}" dt="2020-02-05T23:01:31.642" v="458" actId="1076"/>
          <ac:spMkLst>
            <pc:docMk/>
            <pc:sldMk cId="816279334" sldId="329"/>
            <ac:spMk id="19" creationId="{8B965E6C-1DF0-4271-A568-7C4B5BFBA4AD}"/>
          </ac:spMkLst>
        </pc:spChg>
        <pc:spChg chg="add mod">
          <ac:chgData name="Matthew" userId="9c1e9647689a123b" providerId="LiveId" clId="{4E711AE7-C1C2-4F05-909C-96EE03EB6802}" dt="2020-02-05T23:02:06.813" v="472" actId="1076"/>
          <ac:spMkLst>
            <pc:docMk/>
            <pc:sldMk cId="816279334" sldId="329"/>
            <ac:spMk id="23" creationId="{1FAEAED7-0DD0-48C2-B372-C453C345318F}"/>
          </ac:spMkLst>
        </pc:spChg>
        <pc:spChg chg="add mod">
          <ac:chgData name="Matthew" userId="9c1e9647689a123b" providerId="LiveId" clId="{4E711AE7-C1C2-4F05-909C-96EE03EB6802}" dt="2020-02-05T23:02:27.602" v="490" actId="20577"/>
          <ac:spMkLst>
            <pc:docMk/>
            <pc:sldMk cId="816279334" sldId="329"/>
            <ac:spMk id="24" creationId="{6F8E1941-B1AA-4476-A64F-BCFD22CEA099}"/>
          </ac:spMkLst>
        </pc:spChg>
        <pc:spChg chg="add mod">
          <ac:chgData name="Matthew" userId="9c1e9647689a123b" providerId="LiveId" clId="{4E711AE7-C1C2-4F05-909C-96EE03EB6802}" dt="2020-02-05T23:01:34.682" v="459" actId="1076"/>
          <ac:spMkLst>
            <pc:docMk/>
            <pc:sldMk cId="816279334" sldId="329"/>
            <ac:spMk id="25" creationId="{D9D886FB-D9F7-4017-8A73-D762AECFDAB4}"/>
          </ac:spMkLst>
        </pc:spChg>
        <pc:spChg chg="add mod">
          <ac:chgData name="Matthew" userId="9c1e9647689a123b" providerId="LiveId" clId="{4E711AE7-C1C2-4F05-909C-96EE03EB6802}" dt="2020-02-05T23:01:10.238" v="455" actId="1076"/>
          <ac:spMkLst>
            <pc:docMk/>
            <pc:sldMk cId="816279334" sldId="329"/>
            <ac:spMk id="26" creationId="{D05F5343-10F8-4504-8733-6EE21BACF21E}"/>
          </ac:spMkLst>
        </pc:spChg>
        <pc:spChg chg="add mod">
          <ac:chgData name="Matthew" userId="9c1e9647689a123b" providerId="LiveId" clId="{4E711AE7-C1C2-4F05-909C-96EE03EB6802}" dt="2020-02-05T23:01:49.725" v="464" actId="1038"/>
          <ac:spMkLst>
            <pc:docMk/>
            <pc:sldMk cId="816279334" sldId="329"/>
            <ac:spMk id="28" creationId="{5387C5E0-6943-43C2-8BEF-FC017FECD4D8}"/>
          </ac:spMkLst>
        </pc:spChg>
        <pc:picChg chg="mod">
          <ac:chgData name="Matthew" userId="9c1e9647689a123b" providerId="LiveId" clId="{4E711AE7-C1C2-4F05-909C-96EE03EB6802}" dt="2020-02-05T22:58:29.767" v="334" actId="1076"/>
          <ac:picMkLst>
            <pc:docMk/>
            <pc:sldMk cId="816279334" sldId="329"/>
            <ac:picMk id="4" creationId="{7CFF8118-328A-4722-83F2-4C12EB93B11D}"/>
          </ac:picMkLst>
        </pc:picChg>
        <pc:picChg chg="add mod">
          <ac:chgData name="Matthew" userId="9c1e9647689a123b" providerId="LiveId" clId="{4E711AE7-C1C2-4F05-909C-96EE03EB6802}" dt="2020-02-05T22:53:31.542" v="19" actId="1076"/>
          <ac:picMkLst>
            <pc:docMk/>
            <pc:sldMk cId="816279334" sldId="329"/>
            <ac:picMk id="5" creationId="{8DD10DD7-152C-45F4-AB9D-1AA3DA4E154C}"/>
          </ac:picMkLst>
        </pc:picChg>
        <pc:picChg chg="mod">
          <ac:chgData name="Matthew" userId="9c1e9647689a123b" providerId="LiveId" clId="{4E711AE7-C1C2-4F05-909C-96EE03EB6802}" dt="2020-02-05T23:00:06.832" v="435" actId="1037"/>
          <ac:picMkLst>
            <pc:docMk/>
            <pc:sldMk cId="816279334" sldId="329"/>
            <ac:picMk id="12" creationId="{74978B93-CC09-45A5-94F1-FD4FDF379C1E}"/>
          </ac:picMkLst>
        </pc:picChg>
        <pc:picChg chg="add mod">
          <ac:chgData name="Matthew" userId="9c1e9647689a123b" providerId="LiveId" clId="{4E711AE7-C1C2-4F05-909C-96EE03EB6802}" dt="2020-02-05T23:00:06.832" v="435" actId="1037"/>
          <ac:picMkLst>
            <pc:docMk/>
            <pc:sldMk cId="816279334" sldId="329"/>
            <ac:picMk id="1026" creationId="{54FC45AA-1E81-471E-8942-328F61CD9094}"/>
          </ac:picMkLst>
        </pc:picChg>
        <pc:picChg chg="mod">
          <ac:chgData name="Matthew" userId="9c1e9647689a123b" providerId="LiveId" clId="{4E711AE7-C1C2-4F05-909C-96EE03EB6802}" dt="2020-02-05T22:58:29.767" v="334" actId="1076"/>
          <ac:picMkLst>
            <pc:docMk/>
            <pc:sldMk cId="816279334" sldId="329"/>
            <ac:picMk id="3074" creationId="{E1653243-2CBB-4D82-B551-92C56930C1F5}"/>
          </ac:picMkLst>
        </pc:picChg>
        <pc:cxnChg chg="add mod">
          <ac:chgData name="Matthew" userId="9c1e9647689a123b" providerId="LiveId" clId="{4E711AE7-C1C2-4F05-909C-96EE03EB6802}" dt="2020-02-05T23:01:22.883" v="457" actId="14100"/>
          <ac:cxnSpMkLst>
            <pc:docMk/>
            <pc:sldMk cId="816279334" sldId="329"/>
            <ac:cxnSpMk id="9" creationId="{450FCB75-E7CC-43E4-8793-824CAD7AF36F}"/>
          </ac:cxnSpMkLst>
        </pc:cxnChg>
        <pc:cxnChg chg="add mod">
          <ac:chgData name="Matthew" userId="9c1e9647689a123b" providerId="LiveId" clId="{4E711AE7-C1C2-4F05-909C-96EE03EB6802}" dt="2020-02-05T23:01:15.423" v="456" actId="14100"/>
          <ac:cxnSpMkLst>
            <pc:docMk/>
            <pc:sldMk cId="816279334" sldId="329"/>
            <ac:cxnSpMk id="20" creationId="{DC42ECF7-7BCF-4CC0-A254-C12263C6D956}"/>
          </ac:cxnSpMkLst>
        </pc:cxnChg>
      </pc:sldChg>
      <pc:sldChg chg="addSp modSp add mod">
        <pc:chgData name="Matthew" userId="9c1e9647689a123b" providerId="LiveId" clId="{4E711AE7-C1C2-4F05-909C-96EE03EB6802}" dt="2020-02-06T00:17:30.705" v="2434" actId="1076"/>
        <pc:sldMkLst>
          <pc:docMk/>
          <pc:sldMk cId="1854259833" sldId="330"/>
        </pc:sldMkLst>
        <pc:spChg chg="mod">
          <ac:chgData name="Matthew" userId="9c1e9647689a123b" providerId="LiveId" clId="{4E711AE7-C1C2-4F05-909C-96EE03EB6802}" dt="2020-02-06T00:14:37.779" v="2395" actId="20577"/>
          <ac:spMkLst>
            <pc:docMk/>
            <pc:sldMk cId="1854259833" sldId="330"/>
            <ac:spMk id="2" creationId="{785D9A93-1BF2-41EF-844E-BC80EB624DB4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56" creationId="{D255ACE2-96D5-4547-AF9D-2781BF61A444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57" creationId="{FBFAB5FE-29B2-4B6E-9966-CC7A14CA547A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58" creationId="{3C66B864-5A68-4C98-AA54-FFB4CBDA9DBB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59" creationId="{188E5254-796B-4F6A-BBA3-810FF6EF5A2B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60" creationId="{756D4464-098F-43F2-9ECB-31420C12E0F2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66" creationId="{128FCC05-D26D-4DFD-9104-C12D09CFB9A3}"/>
          </ac:spMkLst>
        </pc:spChg>
        <pc:spChg chg="mod">
          <ac:chgData name="Matthew" userId="9c1e9647689a123b" providerId="LiveId" clId="{4E711AE7-C1C2-4F05-909C-96EE03EB6802}" dt="2020-02-06T00:16:20.991" v="2426" actId="1038"/>
          <ac:spMkLst>
            <pc:docMk/>
            <pc:sldMk cId="1854259833" sldId="330"/>
            <ac:spMk id="67" creationId="{BB648D23-9B2F-4C40-91B5-8D2967367CBE}"/>
          </ac:spMkLst>
        </pc:spChg>
        <pc:spChg chg="mod">
          <ac:chgData name="Matthew" userId="9c1e9647689a123b" providerId="LiveId" clId="{4E711AE7-C1C2-4F05-909C-96EE03EB6802}" dt="2020-02-06T00:17:30.705" v="2434" actId="1076"/>
          <ac:spMkLst>
            <pc:docMk/>
            <pc:sldMk cId="1854259833" sldId="330"/>
            <ac:spMk id="68" creationId="{50D31D94-B948-4473-8EBB-E789C59B3796}"/>
          </ac:spMkLst>
        </pc:spChg>
        <pc:spChg chg="mod">
          <ac:chgData name="Matthew" userId="9c1e9647689a123b" providerId="LiveId" clId="{4E711AE7-C1C2-4F05-909C-96EE03EB6802}" dt="2020-02-05T23:17:03.607" v="1230" actId="1076"/>
          <ac:spMkLst>
            <pc:docMk/>
            <pc:sldMk cId="1854259833" sldId="330"/>
            <ac:spMk id="69" creationId="{D7A4771F-3E83-4372-8022-78E6015D66CF}"/>
          </ac:spMkLst>
        </pc:spChg>
        <pc:spChg chg="mod">
          <ac:chgData name="Matthew" userId="9c1e9647689a123b" providerId="LiveId" clId="{4E711AE7-C1C2-4F05-909C-96EE03EB6802}" dt="2020-02-05T23:16:21.547" v="1224" actId="164"/>
          <ac:spMkLst>
            <pc:docMk/>
            <pc:sldMk cId="1854259833" sldId="330"/>
            <ac:spMk id="70" creationId="{160F588A-284A-4C37-9952-E426507BAC1B}"/>
          </ac:spMkLst>
        </pc:spChg>
        <pc:grpChg chg="add mod">
          <ac:chgData name="Matthew" userId="9c1e9647689a123b" providerId="LiveId" clId="{4E711AE7-C1C2-4F05-909C-96EE03EB6802}" dt="2020-02-06T00:16:45.875" v="2430" actId="1076"/>
          <ac:grpSpMkLst>
            <pc:docMk/>
            <pc:sldMk cId="1854259833" sldId="330"/>
            <ac:grpSpMk id="3" creationId="{9AD648BB-1E7C-4B04-AEEF-3A69D4E1A599}"/>
          </ac:grpSpMkLst>
        </pc:grpChg>
        <pc:picChg chg="mod">
          <ac:chgData name="Matthew" userId="9c1e9647689a123b" providerId="LiveId" clId="{4E711AE7-C1C2-4F05-909C-96EE03EB6802}" dt="2020-02-05T23:16:21.547" v="1224" actId="164"/>
          <ac:picMkLst>
            <pc:docMk/>
            <pc:sldMk cId="1854259833" sldId="330"/>
            <ac:picMk id="22" creationId="{3381A057-5A4D-4263-BAC9-3D448BCA530A}"/>
          </ac:picMkLst>
        </pc:picChg>
        <pc:cxnChg chg="mod">
          <ac:chgData name="Matthew" userId="9c1e9647689a123b" providerId="LiveId" clId="{4E711AE7-C1C2-4F05-909C-96EE03EB6802}" dt="2020-02-06T00:17:14.803" v="2433" actId="14100"/>
          <ac:cxnSpMkLst>
            <pc:docMk/>
            <pc:sldMk cId="1854259833" sldId="330"/>
            <ac:cxnSpMk id="23" creationId="{7680A1B8-BD7B-4DD4-8098-C8B62D841631}"/>
          </ac:cxnSpMkLst>
        </pc:cxnChg>
        <pc:cxnChg chg="mod">
          <ac:chgData name="Matthew" userId="9c1e9647689a123b" providerId="LiveId" clId="{4E711AE7-C1C2-4F05-909C-96EE03EB6802}" dt="2020-02-05T23:16:21.547" v="1224" actId="164"/>
          <ac:cxnSpMkLst>
            <pc:docMk/>
            <pc:sldMk cId="1854259833" sldId="330"/>
            <ac:cxnSpMk id="27" creationId="{EB49B208-23D9-4975-91AF-672C0EF05A62}"/>
          </ac:cxnSpMkLst>
        </pc:cxnChg>
        <pc:cxnChg chg="mod">
          <ac:chgData name="Matthew" userId="9c1e9647689a123b" providerId="LiveId" clId="{4E711AE7-C1C2-4F05-909C-96EE03EB6802}" dt="2020-02-05T23:16:21.547" v="1224" actId="164"/>
          <ac:cxnSpMkLst>
            <pc:docMk/>
            <pc:sldMk cId="1854259833" sldId="330"/>
            <ac:cxnSpMk id="33" creationId="{993ECDAB-23D0-4676-A85B-02A1F07AC145}"/>
          </ac:cxnSpMkLst>
        </pc:cxnChg>
        <pc:cxnChg chg="mod">
          <ac:chgData name="Matthew" userId="9c1e9647689a123b" providerId="LiveId" clId="{4E711AE7-C1C2-4F05-909C-96EE03EB6802}" dt="2020-02-06T00:17:08.381" v="2432" actId="14100"/>
          <ac:cxnSpMkLst>
            <pc:docMk/>
            <pc:sldMk cId="1854259833" sldId="330"/>
            <ac:cxnSpMk id="34" creationId="{B17EBD18-E4F2-4169-ACB6-E87851DB27AC}"/>
          </ac:cxnSpMkLst>
        </pc:cxnChg>
        <pc:cxnChg chg="mod">
          <ac:chgData name="Matthew" userId="9c1e9647689a123b" providerId="LiveId" clId="{4E711AE7-C1C2-4F05-909C-96EE03EB6802}" dt="2020-02-05T23:16:21.547" v="1224" actId="164"/>
          <ac:cxnSpMkLst>
            <pc:docMk/>
            <pc:sldMk cId="1854259833" sldId="330"/>
            <ac:cxnSpMk id="35" creationId="{239E111A-F7D5-44DD-90EE-3015CAFACA34}"/>
          </ac:cxnSpMkLst>
        </pc:cxnChg>
        <pc:cxnChg chg="mod">
          <ac:chgData name="Matthew" userId="9c1e9647689a123b" providerId="LiveId" clId="{4E711AE7-C1C2-4F05-909C-96EE03EB6802}" dt="2020-02-05T23:17:07.475" v="1231" actId="14100"/>
          <ac:cxnSpMkLst>
            <pc:docMk/>
            <pc:sldMk cId="1854259833" sldId="330"/>
            <ac:cxnSpMk id="41" creationId="{B4D70722-7B25-499F-873F-B98A36EDBE36}"/>
          </ac:cxnSpMkLst>
        </pc:cxnChg>
        <pc:cxnChg chg="mod">
          <ac:chgData name="Matthew" userId="9c1e9647689a123b" providerId="LiveId" clId="{4E711AE7-C1C2-4F05-909C-96EE03EB6802}" dt="2020-02-06T00:16:50.601" v="2431" actId="14100"/>
          <ac:cxnSpMkLst>
            <pc:docMk/>
            <pc:sldMk cId="1854259833" sldId="330"/>
            <ac:cxnSpMk id="47" creationId="{F7412A67-8E20-4CB4-819E-00C6FCC2042D}"/>
          </ac:cxnSpMkLst>
        </pc:cxnChg>
        <pc:cxnChg chg="mod">
          <ac:chgData name="Matthew" userId="9c1e9647689a123b" providerId="LiveId" clId="{4E711AE7-C1C2-4F05-909C-96EE03EB6802}" dt="2020-02-06T00:15:17.083" v="2410" actId="14100"/>
          <ac:cxnSpMkLst>
            <pc:docMk/>
            <pc:sldMk cId="1854259833" sldId="330"/>
            <ac:cxnSpMk id="49" creationId="{EDB478F9-6B30-445B-A3ED-93560212071D}"/>
          </ac:cxnSpMkLst>
        </pc:cxnChg>
        <pc:cxnChg chg="mod">
          <ac:chgData name="Matthew" userId="9c1e9647689a123b" providerId="LiveId" clId="{4E711AE7-C1C2-4F05-909C-96EE03EB6802}" dt="2020-02-06T00:15:14.937" v="2409" actId="14100"/>
          <ac:cxnSpMkLst>
            <pc:docMk/>
            <pc:sldMk cId="1854259833" sldId="330"/>
            <ac:cxnSpMk id="51" creationId="{309ECCB4-1BEF-4151-BC19-001D84E9DEEB}"/>
          </ac:cxnSpMkLst>
        </pc:cxnChg>
        <pc:cxnChg chg="mod">
          <ac:chgData name="Matthew" userId="9c1e9647689a123b" providerId="LiveId" clId="{4E711AE7-C1C2-4F05-909C-96EE03EB6802}" dt="2020-02-05T23:16:21.547" v="1224" actId="164"/>
          <ac:cxnSpMkLst>
            <pc:docMk/>
            <pc:sldMk cId="1854259833" sldId="330"/>
            <ac:cxnSpMk id="53" creationId="{F977A55D-48EE-48A5-80DD-57F7E5772198}"/>
          </ac:cxnSpMkLst>
        </pc:cxnChg>
      </pc:sldChg>
      <pc:sldChg chg="add del">
        <pc:chgData name="Matthew" userId="9c1e9647689a123b" providerId="LiveId" clId="{4E711AE7-C1C2-4F05-909C-96EE03EB6802}" dt="2020-02-05T23:34:31.307" v="1628" actId="2696"/>
        <pc:sldMkLst>
          <pc:docMk/>
          <pc:sldMk cId="835926124" sldId="331"/>
        </pc:sldMkLst>
      </pc:sldChg>
      <pc:sldChg chg="add del">
        <pc:chgData name="Matthew" userId="9c1e9647689a123b" providerId="LiveId" clId="{4E711AE7-C1C2-4F05-909C-96EE03EB6802}" dt="2020-02-05T23:19:21.070" v="1355" actId="47"/>
        <pc:sldMkLst>
          <pc:docMk/>
          <pc:sldMk cId="3097169383" sldId="332"/>
        </pc:sldMkLst>
      </pc:sldChg>
      <pc:sldChg chg="addSp modSp add mod">
        <pc:chgData name="Matthew" userId="9c1e9647689a123b" providerId="LiveId" clId="{4E711AE7-C1C2-4F05-909C-96EE03EB6802}" dt="2020-02-06T00:12:57.914" v="2358" actId="12788"/>
        <pc:sldMkLst>
          <pc:docMk/>
          <pc:sldMk cId="3766616497" sldId="332"/>
        </pc:sldMkLst>
        <pc:spChg chg="mod">
          <ac:chgData name="Matthew" userId="9c1e9647689a123b" providerId="LiveId" clId="{4E711AE7-C1C2-4F05-909C-96EE03EB6802}" dt="2020-02-06T00:12:02.202" v="2305" actId="164"/>
          <ac:spMkLst>
            <pc:docMk/>
            <pc:sldMk cId="3766616497" sldId="332"/>
            <ac:spMk id="16" creationId="{5DD7438A-AFEC-4D5B-B95B-1AE6803DCA43}"/>
          </ac:spMkLst>
        </pc:spChg>
        <pc:spChg chg="mod">
          <ac:chgData name="Matthew" userId="9c1e9647689a123b" providerId="LiveId" clId="{4E711AE7-C1C2-4F05-909C-96EE03EB6802}" dt="2020-02-06T00:12:02.202" v="2305" actId="164"/>
          <ac:spMkLst>
            <pc:docMk/>
            <pc:sldMk cId="3766616497" sldId="332"/>
            <ac:spMk id="19" creationId="{8B965E6C-1DF0-4271-A568-7C4B5BFBA4AD}"/>
          </ac:spMkLst>
        </pc:spChg>
        <pc:spChg chg="mod">
          <ac:chgData name="Matthew" userId="9c1e9647689a123b" providerId="LiveId" clId="{4E711AE7-C1C2-4F05-909C-96EE03EB6802}" dt="2020-02-06T00:12:16.732" v="2344" actId="1037"/>
          <ac:spMkLst>
            <pc:docMk/>
            <pc:sldMk cId="3766616497" sldId="332"/>
            <ac:spMk id="23" creationId="{1FAEAED7-0DD0-48C2-B372-C453C345318F}"/>
          </ac:spMkLst>
        </pc:spChg>
        <pc:spChg chg="mod">
          <ac:chgData name="Matthew" userId="9c1e9647689a123b" providerId="LiveId" clId="{4E711AE7-C1C2-4F05-909C-96EE03EB6802}" dt="2020-02-06T00:12:02.202" v="2305" actId="164"/>
          <ac:spMkLst>
            <pc:docMk/>
            <pc:sldMk cId="3766616497" sldId="332"/>
            <ac:spMk id="24" creationId="{6F8E1941-B1AA-4476-A64F-BCFD22CEA099}"/>
          </ac:spMkLst>
        </pc:spChg>
        <pc:spChg chg="mod">
          <ac:chgData name="Matthew" userId="9c1e9647689a123b" providerId="LiveId" clId="{4E711AE7-C1C2-4F05-909C-96EE03EB6802}" dt="2020-02-06T00:12:52.036" v="2357" actId="14100"/>
          <ac:spMkLst>
            <pc:docMk/>
            <pc:sldMk cId="3766616497" sldId="332"/>
            <ac:spMk id="25" creationId="{D9D886FB-D9F7-4017-8A73-D762AECFDAB4}"/>
          </ac:spMkLst>
        </pc:spChg>
        <pc:spChg chg="mod">
          <ac:chgData name="Matthew" userId="9c1e9647689a123b" providerId="LiveId" clId="{4E711AE7-C1C2-4F05-909C-96EE03EB6802}" dt="2020-02-06T00:12:02.202" v="2305" actId="164"/>
          <ac:spMkLst>
            <pc:docMk/>
            <pc:sldMk cId="3766616497" sldId="332"/>
            <ac:spMk id="26" creationId="{D05F5343-10F8-4504-8733-6EE21BACF21E}"/>
          </ac:spMkLst>
        </pc:spChg>
        <pc:spChg chg="mod">
          <ac:chgData name="Matthew" userId="9c1e9647689a123b" providerId="LiveId" clId="{4E711AE7-C1C2-4F05-909C-96EE03EB6802}" dt="2020-02-06T00:12:02.202" v="2305" actId="164"/>
          <ac:spMkLst>
            <pc:docMk/>
            <pc:sldMk cId="3766616497" sldId="332"/>
            <ac:spMk id="28" creationId="{5387C5E0-6943-43C2-8BEF-FC017FECD4D8}"/>
          </ac:spMkLst>
        </pc:spChg>
        <pc:grpChg chg="add mod">
          <ac:chgData name="Matthew" userId="9c1e9647689a123b" providerId="LiveId" clId="{4E711AE7-C1C2-4F05-909C-96EE03EB6802}" dt="2020-02-06T00:12:57.914" v="2358" actId="12788"/>
          <ac:grpSpMkLst>
            <pc:docMk/>
            <pc:sldMk cId="3766616497" sldId="332"/>
            <ac:grpSpMk id="3" creationId="{AED06F04-BECF-43A1-9ACC-4A68EEFAC915}"/>
          </ac:grpSpMkLst>
        </pc:grpChg>
        <pc:picChg chg="mod">
          <ac:chgData name="Matthew" userId="9c1e9647689a123b" providerId="LiveId" clId="{4E711AE7-C1C2-4F05-909C-96EE03EB6802}" dt="2020-02-06T00:12:02.202" v="2305" actId="164"/>
          <ac:picMkLst>
            <pc:docMk/>
            <pc:sldMk cId="3766616497" sldId="332"/>
            <ac:picMk id="4" creationId="{7CFF8118-328A-4722-83F2-4C12EB93B11D}"/>
          </ac:picMkLst>
        </pc:picChg>
        <pc:picChg chg="mod">
          <ac:chgData name="Matthew" userId="9c1e9647689a123b" providerId="LiveId" clId="{4E711AE7-C1C2-4F05-909C-96EE03EB6802}" dt="2020-02-06T00:12:24.749" v="2354" actId="1038"/>
          <ac:picMkLst>
            <pc:docMk/>
            <pc:sldMk cId="3766616497" sldId="332"/>
            <ac:picMk id="5" creationId="{8DD10DD7-152C-45F4-AB9D-1AA3DA4E154C}"/>
          </ac:picMkLst>
        </pc:picChg>
        <pc:picChg chg="mod">
          <ac:chgData name="Matthew" userId="9c1e9647689a123b" providerId="LiveId" clId="{4E711AE7-C1C2-4F05-909C-96EE03EB6802}" dt="2020-02-06T00:12:02.202" v="2305" actId="164"/>
          <ac:picMkLst>
            <pc:docMk/>
            <pc:sldMk cId="3766616497" sldId="332"/>
            <ac:picMk id="12" creationId="{74978B93-CC09-45A5-94F1-FD4FDF379C1E}"/>
          </ac:picMkLst>
        </pc:picChg>
        <pc:picChg chg="mod">
          <ac:chgData name="Matthew" userId="9c1e9647689a123b" providerId="LiveId" clId="{4E711AE7-C1C2-4F05-909C-96EE03EB6802}" dt="2020-02-06T00:12:02.202" v="2305" actId="164"/>
          <ac:picMkLst>
            <pc:docMk/>
            <pc:sldMk cId="3766616497" sldId="332"/>
            <ac:picMk id="1026" creationId="{54FC45AA-1E81-471E-8942-328F61CD9094}"/>
          </ac:picMkLst>
        </pc:picChg>
        <pc:picChg chg="mod">
          <ac:chgData name="Matthew" userId="9c1e9647689a123b" providerId="LiveId" clId="{4E711AE7-C1C2-4F05-909C-96EE03EB6802}" dt="2020-02-06T00:12:02.202" v="2305" actId="164"/>
          <ac:picMkLst>
            <pc:docMk/>
            <pc:sldMk cId="3766616497" sldId="332"/>
            <ac:picMk id="3074" creationId="{E1653243-2CBB-4D82-B551-92C56930C1F5}"/>
          </ac:picMkLst>
        </pc:picChg>
        <pc:cxnChg chg="mod">
          <ac:chgData name="Matthew" userId="9c1e9647689a123b" providerId="LiveId" clId="{4E711AE7-C1C2-4F05-909C-96EE03EB6802}" dt="2020-02-06T00:12:02.202" v="2305" actId="164"/>
          <ac:cxnSpMkLst>
            <pc:docMk/>
            <pc:sldMk cId="3766616497" sldId="332"/>
            <ac:cxnSpMk id="9" creationId="{450FCB75-E7CC-43E4-8793-824CAD7AF36F}"/>
          </ac:cxnSpMkLst>
        </pc:cxnChg>
        <pc:cxnChg chg="mod">
          <ac:chgData name="Matthew" userId="9c1e9647689a123b" providerId="LiveId" clId="{4E711AE7-C1C2-4F05-909C-96EE03EB6802}" dt="2020-02-06T00:12:32.335" v="2355" actId="14100"/>
          <ac:cxnSpMkLst>
            <pc:docMk/>
            <pc:sldMk cId="3766616497" sldId="332"/>
            <ac:cxnSpMk id="20" creationId="{DC42ECF7-7BCF-4CC0-A254-C12263C6D956}"/>
          </ac:cxnSpMkLst>
        </pc:cxnChg>
      </pc:sldChg>
      <pc:sldChg chg="delSp add del mod ord">
        <pc:chgData name="Matthew" userId="9c1e9647689a123b" providerId="LiveId" clId="{4E711AE7-C1C2-4F05-909C-96EE03EB6802}" dt="2020-02-06T00:10:26.355" v="2222" actId="47"/>
        <pc:sldMkLst>
          <pc:docMk/>
          <pc:sldMk cId="437617053" sldId="333"/>
        </pc:sldMkLst>
        <pc:spChg chg="del">
          <ac:chgData name="Matthew" userId="9c1e9647689a123b" providerId="LiveId" clId="{4E711AE7-C1C2-4F05-909C-96EE03EB6802}" dt="2020-02-05T23:19:49.426" v="1370" actId="478"/>
          <ac:spMkLst>
            <pc:docMk/>
            <pc:sldMk cId="437617053" sldId="333"/>
            <ac:spMk id="24" creationId="{6F8E1941-B1AA-4476-A64F-BCFD22CEA099}"/>
          </ac:spMkLst>
        </pc:spChg>
        <pc:spChg chg="del">
          <ac:chgData name="Matthew" userId="9c1e9647689a123b" providerId="LiveId" clId="{4E711AE7-C1C2-4F05-909C-96EE03EB6802}" dt="2020-02-05T23:19:35.335" v="1364" actId="478"/>
          <ac:spMkLst>
            <pc:docMk/>
            <pc:sldMk cId="437617053" sldId="333"/>
            <ac:spMk id="25" creationId="{D9D886FB-D9F7-4017-8A73-D762AECFDAB4}"/>
          </ac:spMkLst>
        </pc:spChg>
        <pc:spChg chg="del">
          <ac:chgData name="Matthew" userId="9c1e9647689a123b" providerId="LiveId" clId="{4E711AE7-C1C2-4F05-909C-96EE03EB6802}" dt="2020-02-05T23:19:41.510" v="1368" actId="478"/>
          <ac:spMkLst>
            <pc:docMk/>
            <pc:sldMk cId="437617053" sldId="333"/>
            <ac:spMk id="26" creationId="{D05F5343-10F8-4504-8733-6EE21BACF21E}"/>
          </ac:spMkLst>
        </pc:spChg>
        <pc:spChg chg="del">
          <ac:chgData name="Matthew" userId="9c1e9647689a123b" providerId="LiveId" clId="{4E711AE7-C1C2-4F05-909C-96EE03EB6802}" dt="2020-02-05T23:20:08.074" v="1373" actId="478"/>
          <ac:spMkLst>
            <pc:docMk/>
            <pc:sldMk cId="437617053" sldId="333"/>
            <ac:spMk id="28" creationId="{5387C5E0-6943-43C2-8BEF-FC017FECD4D8}"/>
          </ac:spMkLst>
        </pc:spChg>
      </pc:sldChg>
      <pc:sldChg chg="add del">
        <pc:chgData name="Matthew" userId="9c1e9647689a123b" providerId="LiveId" clId="{4E711AE7-C1C2-4F05-909C-96EE03EB6802}" dt="2020-02-05T23:19:30.155" v="1362"/>
        <pc:sldMkLst>
          <pc:docMk/>
          <pc:sldMk cId="4105274879" sldId="333"/>
        </pc:sldMkLst>
      </pc:sldChg>
      <pc:sldChg chg="add del">
        <pc:chgData name="Matthew" userId="9c1e9647689a123b" providerId="LiveId" clId="{4E711AE7-C1C2-4F05-909C-96EE03EB6802}" dt="2020-02-06T00:10:24.437" v="2221" actId="47"/>
        <pc:sldMkLst>
          <pc:docMk/>
          <pc:sldMk cId="943591308" sldId="334"/>
        </pc:sldMkLst>
      </pc:sldChg>
      <pc:sldChg chg="add del">
        <pc:chgData name="Matthew" userId="9c1e9647689a123b" providerId="LiveId" clId="{4E711AE7-C1C2-4F05-909C-96EE03EB6802}" dt="2020-02-05T23:19:29.596" v="1361"/>
        <pc:sldMkLst>
          <pc:docMk/>
          <pc:sldMk cId="2284394093" sldId="334"/>
        </pc:sldMkLst>
      </pc:sldChg>
      <pc:sldChg chg="add del">
        <pc:chgData name="Matthew" userId="9c1e9647689a123b" providerId="LiveId" clId="{4E711AE7-C1C2-4F05-909C-96EE03EB6802}" dt="2020-02-05T23:19:29.212" v="1360"/>
        <pc:sldMkLst>
          <pc:docMk/>
          <pc:sldMk cId="612039663" sldId="335"/>
        </pc:sldMkLst>
      </pc:sldChg>
      <pc:sldChg chg="modSp add del mod">
        <pc:chgData name="Matthew" userId="9c1e9647689a123b" providerId="LiveId" clId="{4E711AE7-C1C2-4F05-909C-96EE03EB6802}" dt="2020-02-06T00:10:28.335" v="2224" actId="47"/>
        <pc:sldMkLst>
          <pc:docMk/>
          <pc:sldMk cId="3403325708" sldId="335"/>
        </pc:sldMkLst>
        <pc:spChg chg="mod">
          <ac:chgData name="Matthew" userId="9c1e9647689a123b" providerId="LiveId" clId="{4E711AE7-C1C2-4F05-909C-96EE03EB6802}" dt="2020-02-06T00:10:17.025" v="2220" actId="14100"/>
          <ac:spMkLst>
            <pc:docMk/>
            <pc:sldMk cId="3403325708" sldId="335"/>
            <ac:spMk id="28" creationId="{5387C5E0-6943-43C2-8BEF-FC017FECD4D8}"/>
          </ac:spMkLst>
        </pc:spChg>
      </pc:sldChg>
      <pc:sldChg chg="add del">
        <pc:chgData name="Matthew" userId="9c1e9647689a123b" providerId="LiveId" clId="{4E711AE7-C1C2-4F05-909C-96EE03EB6802}" dt="2020-02-06T00:10:27.478" v="2223" actId="47"/>
        <pc:sldMkLst>
          <pc:docMk/>
          <pc:sldMk cId="1236197546" sldId="336"/>
        </pc:sldMkLst>
      </pc:sldChg>
      <pc:sldChg chg="addSp modSp add mod">
        <pc:chgData name="Matthew" userId="9c1e9647689a123b" providerId="LiveId" clId="{4E711AE7-C1C2-4F05-909C-96EE03EB6802}" dt="2020-02-07T02:45:40.928" v="2467" actId="20577"/>
        <pc:sldMkLst>
          <pc:docMk/>
          <pc:sldMk cId="4021195705" sldId="337"/>
        </pc:sldMkLst>
        <pc:spChg chg="mod">
          <ac:chgData name="Matthew" userId="9c1e9647689a123b" providerId="LiveId" clId="{4E711AE7-C1C2-4F05-909C-96EE03EB6802}" dt="2020-02-06T00:14:15.773" v="2377" actId="20577"/>
          <ac:spMkLst>
            <pc:docMk/>
            <pc:sldMk cId="4021195705" sldId="337"/>
            <ac:spMk id="2" creationId="{785D9A93-1BF2-41EF-844E-BC80EB624DB4}"/>
          </ac:spMkLst>
        </pc:spChg>
        <pc:spChg chg="add mod">
          <ac:chgData name="Matthew" userId="9c1e9647689a123b" providerId="LiveId" clId="{4E711AE7-C1C2-4F05-909C-96EE03EB6802}" dt="2020-02-07T02:45:08.806" v="2466" actId="1076"/>
          <ac:spMkLst>
            <pc:docMk/>
            <pc:sldMk cId="4021195705" sldId="337"/>
            <ac:spMk id="3" creationId="{8DE02E07-CD39-48D3-987D-1BA8E7500826}"/>
          </ac:spMkLst>
        </pc:spChg>
        <pc:spChg chg="mod">
          <ac:chgData name="Matthew" userId="9c1e9647689a123b" providerId="LiveId" clId="{4E711AE7-C1C2-4F05-909C-96EE03EB6802}" dt="2020-02-07T02:45:40.928" v="2467" actId="20577"/>
          <ac:spMkLst>
            <pc:docMk/>
            <pc:sldMk cId="4021195705" sldId="337"/>
            <ac:spMk id="16" creationId="{262CB3D4-4706-475B-8BA7-5BD84278AF58}"/>
          </ac:spMkLst>
        </pc:spChg>
      </pc:sldChg>
      <pc:sldChg chg="modSp add mod ord">
        <pc:chgData name="Matthew" userId="9c1e9647689a123b" providerId="LiveId" clId="{4E711AE7-C1C2-4F05-909C-96EE03EB6802}" dt="2020-02-06T00:14:24.552" v="2389" actId="27636"/>
        <pc:sldMkLst>
          <pc:docMk/>
          <pc:sldMk cId="2436212725" sldId="338"/>
        </pc:sldMkLst>
        <pc:spChg chg="mod">
          <ac:chgData name="Matthew" userId="9c1e9647689a123b" providerId="LiveId" clId="{4E711AE7-C1C2-4F05-909C-96EE03EB6802}" dt="2020-02-06T00:14:24.552" v="2389" actId="27636"/>
          <ac:spMkLst>
            <pc:docMk/>
            <pc:sldMk cId="2436212725" sldId="338"/>
            <ac:spMk id="2" creationId="{785D9A93-1BF2-41EF-844E-BC80EB624DB4}"/>
          </ac:spMkLst>
        </pc:spChg>
        <pc:spChg chg="mod">
          <ac:chgData name="Matthew" userId="9c1e9647689a123b" providerId="LiveId" clId="{4E711AE7-C1C2-4F05-909C-96EE03EB6802}" dt="2020-02-05T23:35:30.106" v="1657" actId="12788"/>
          <ac:spMkLst>
            <pc:docMk/>
            <pc:sldMk cId="2436212725" sldId="338"/>
            <ac:spMk id="3" creationId="{8DE02E07-CD39-48D3-987D-1BA8E7500826}"/>
          </ac:spMkLst>
        </pc:spChg>
        <pc:spChg chg="mod">
          <ac:chgData name="Matthew" userId="9c1e9647689a123b" providerId="LiveId" clId="{4E711AE7-C1C2-4F05-909C-96EE03EB6802}" dt="2020-02-05T23:36:06.995" v="1787" actId="20577"/>
          <ac:spMkLst>
            <pc:docMk/>
            <pc:sldMk cId="2436212725" sldId="338"/>
            <ac:spMk id="16" creationId="{262CB3D4-4706-475B-8BA7-5BD84278AF58}"/>
          </ac:spMkLst>
        </pc:spChg>
      </pc:sldChg>
      <pc:sldChg chg="add del">
        <pc:chgData name="Matthew" userId="9c1e9647689a123b" providerId="LiveId" clId="{4E711AE7-C1C2-4F05-909C-96EE03EB6802}" dt="2020-02-06T00:00:47.592" v="1808" actId="47"/>
        <pc:sldMkLst>
          <pc:docMk/>
          <pc:sldMk cId="1224339463" sldId="339"/>
        </pc:sldMkLst>
      </pc:sldChg>
      <pc:sldChg chg="addSp delSp modSp add mod">
        <pc:chgData name="Matthew" userId="9c1e9647689a123b" providerId="LiveId" clId="{4E711AE7-C1C2-4F05-909C-96EE03EB6802}" dt="2020-02-06T00:08:14.189" v="2176" actId="1036"/>
        <pc:sldMkLst>
          <pc:docMk/>
          <pc:sldMk cId="1340456410" sldId="339"/>
        </pc:sldMkLst>
        <pc:spChg chg="mod">
          <ac:chgData name="Matthew" userId="9c1e9647689a123b" providerId="LiveId" clId="{4E711AE7-C1C2-4F05-909C-96EE03EB6802}" dt="2020-02-06T00:00:57.550" v="1823" actId="20577"/>
          <ac:spMkLst>
            <pc:docMk/>
            <pc:sldMk cId="1340456410" sldId="339"/>
            <ac:spMk id="2" creationId="{785D9A93-1BF2-41EF-844E-BC80EB624DB4}"/>
          </ac:spMkLst>
        </pc:spChg>
        <pc:spChg chg="add mod">
          <ac:chgData name="Matthew" userId="9c1e9647689a123b" providerId="LiveId" clId="{4E711AE7-C1C2-4F05-909C-96EE03EB6802}" dt="2020-02-06T00:08:00.356" v="2172" actId="1076"/>
          <ac:spMkLst>
            <pc:docMk/>
            <pc:sldMk cId="1340456410" sldId="339"/>
            <ac:spMk id="4" creationId="{E3F2D946-7BB6-4E2A-9F9A-C2172D676C67}"/>
          </ac:spMkLst>
        </pc:spChg>
        <pc:spChg chg="mod">
          <ac:chgData name="Matthew" userId="9c1e9647689a123b" providerId="LiveId" clId="{4E711AE7-C1C2-4F05-909C-96EE03EB6802}" dt="2020-02-06T00:00:53.071" v="1811" actId="1076"/>
          <ac:spMkLst>
            <pc:docMk/>
            <pc:sldMk cId="1340456410" sldId="339"/>
            <ac:spMk id="7" creationId="{E6EE4DAA-0B52-4C36-A2CC-1DC67502D344}"/>
          </ac:spMkLst>
        </pc:spChg>
        <pc:spChg chg="add mod">
          <ac:chgData name="Matthew" userId="9c1e9647689a123b" providerId="LiveId" clId="{4E711AE7-C1C2-4F05-909C-96EE03EB6802}" dt="2020-02-06T00:08:14.189" v="2176" actId="1036"/>
          <ac:spMkLst>
            <pc:docMk/>
            <pc:sldMk cId="1340456410" sldId="339"/>
            <ac:spMk id="14" creationId="{E484AA7D-3DDA-49DB-B1DF-DE21DE12D4E4}"/>
          </ac:spMkLst>
        </pc:spChg>
        <pc:spChg chg="mod">
          <ac:chgData name="Matthew" userId="9c1e9647689a123b" providerId="LiveId" clId="{4E711AE7-C1C2-4F05-909C-96EE03EB6802}" dt="2020-02-06T00:06:57.783" v="2141" actId="14100"/>
          <ac:spMkLst>
            <pc:docMk/>
            <pc:sldMk cId="1340456410" sldId="339"/>
            <ac:spMk id="16" creationId="{262CB3D4-4706-475B-8BA7-5BD84278AF58}"/>
          </ac:spMkLst>
        </pc:spChg>
        <pc:graphicFrameChg chg="del">
          <ac:chgData name="Matthew" userId="9c1e9647689a123b" providerId="LiveId" clId="{4E711AE7-C1C2-4F05-909C-96EE03EB6802}" dt="2020-02-06T00:01:39.915" v="1941" actId="478"/>
          <ac:graphicFrameMkLst>
            <pc:docMk/>
            <pc:sldMk cId="1340456410" sldId="339"/>
            <ac:graphicFrameMk id="3" creationId="{52E22656-1C04-41F2-8A93-4F574FD9AEF3}"/>
          </ac:graphicFrameMkLst>
        </pc:graphicFrameChg>
        <pc:picChg chg="del">
          <ac:chgData name="Matthew" userId="9c1e9647689a123b" providerId="LiveId" clId="{4E711AE7-C1C2-4F05-909C-96EE03EB6802}" dt="2020-02-06T00:01:39.915" v="1941" actId="478"/>
          <ac:picMkLst>
            <pc:docMk/>
            <pc:sldMk cId="1340456410" sldId="339"/>
            <ac:picMk id="23" creationId="{B44BC502-4D4F-4995-ACFC-7686486F8787}"/>
          </ac:picMkLst>
        </pc:picChg>
        <pc:picChg chg="del">
          <ac:chgData name="Matthew" userId="9c1e9647689a123b" providerId="LiveId" clId="{4E711AE7-C1C2-4F05-909C-96EE03EB6802}" dt="2020-02-06T00:01:39.915" v="1941" actId="478"/>
          <ac:picMkLst>
            <pc:docMk/>
            <pc:sldMk cId="1340456410" sldId="339"/>
            <ac:picMk id="24" creationId="{EB4952BD-8C5C-4AEF-A5CC-7FB9C5715C25}"/>
          </ac:picMkLst>
        </pc:picChg>
        <pc:picChg chg="del">
          <ac:chgData name="Matthew" userId="9c1e9647689a123b" providerId="LiveId" clId="{4E711AE7-C1C2-4F05-909C-96EE03EB6802}" dt="2020-02-06T00:01:39.915" v="1941" actId="478"/>
          <ac:picMkLst>
            <pc:docMk/>
            <pc:sldMk cId="1340456410" sldId="339"/>
            <ac:picMk id="25" creationId="{B02998DA-404F-4DBF-8BC6-39031DF74E05}"/>
          </ac:picMkLst>
        </pc:picChg>
        <pc:picChg chg="del">
          <ac:chgData name="Matthew" userId="9c1e9647689a123b" providerId="LiveId" clId="{4E711AE7-C1C2-4F05-909C-96EE03EB6802}" dt="2020-02-06T00:01:39.915" v="1941" actId="478"/>
          <ac:picMkLst>
            <pc:docMk/>
            <pc:sldMk cId="1340456410" sldId="339"/>
            <ac:picMk id="2050" creationId="{4DFD06D0-7DCA-4CB0-8819-01EFF0CDC08B}"/>
          </ac:picMkLst>
        </pc:picChg>
      </pc:sldChg>
      <pc:sldChg chg="delSp add mod ord">
        <pc:chgData name="Matthew" userId="9c1e9647689a123b" providerId="LiveId" clId="{4E711AE7-C1C2-4F05-909C-96EE03EB6802}" dt="2020-02-06T00:13:26.967" v="2368" actId="478"/>
        <pc:sldMkLst>
          <pc:docMk/>
          <pc:sldMk cId="1519618546" sldId="340"/>
        </pc:sldMkLst>
        <pc:spChg chg="del">
          <ac:chgData name="Matthew" userId="9c1e9647689a123b" providerId="LiveId" clId="{4E711AE7-C1C2-4F05-909C-96EE03EB6802}" dt="2020-02-06T00:13:23.117" v="2366" actId="478"/>
          <ac:spMkLst>
            <pc:docMk/>
            <pc:sldMk cId="1519618546" sldId="340"/>
            <ac:spMk id="24" creationId="{6F8E1941-B1AA-4476-A64F-BCFD22CEA099}"/>
          </ac:spMkLst>
        </pc:spChg>
        <pc:spChg chg="del">
          <ac:chgData name="Matthew" userId="9c1e9647689a123b" providerId="LiveId" clId="{4E711AE7-C1C2-4F05-909C-96EE03EB6802}" dt="2020-02-06T00:13:10.813" v="2360" actId="478"/>
          <ac:spMkLst>
            <pc:docMk/>
            <pc:sldMk cId="1519618546" sldId="340"/>
            <ac:spMk id="25" creationId="{D9D886FB-D9F7-4017-8A73-D762AECFDAB4}"/>
          </ac:spMkLst>
        </pc:spChg>
        <pc:spChg chg="del">
          <ac:chgData name="Matthew" userId="9c1e9647689a123b" providerId="LiveId" clId="{4E711AE7-C1C2-4F05-909C-96EE03EB6802}" dt="2020-02-06T00:13:17.811" v="2364" actId="478"/>
          <ac:spMkLst>
            <pc:docMk/>
            <pc:sldMk cId="1519618546" sldId="340"/>
            <ac:spMk id="26" creationId="{D05F5343-10F8-4504-8733-6EE21BACF21E}"/>
          </ac:spMkLst>
        </pc:spChg>
        <pc:spChg chg="del">
          <ac:chgData name="Matthew" userId="9c1e9647689a123b" providerId="LiveId" clId="{4E711AE7-C1C2-4F05-909C-96EE03EB6802}" dt="2020-02-06T00:13:26.967" v="2368" actId="478"/>
          <ac:spMkLst>
            <pc:docMk/>
            <pc:sldMk cId="1519618546" sldId="340"/>
            <ac:spMk id="28" creationId="{5387C5E0-6943-43C2-8BEF-FC017FECD4D8}"/>
          </ac:spMkLst>
        </pc:spChg>
      </pc:sldChg>
      <pc:sldChg chg="add">
        <pc:chgData name="Matthew" userId="9c1e9647689a123b" providerId="LiveId" clId="{4E711AE7-C1C2-4F05-909C-96EE03EB6802}" dt="2020-02-06T00:13:15.216" v="2363"/>
        <pc:sldMkLst>
          <pc:docMk/>
          <pc:sldMk cId="883469875" sldId="341"/>
        </pc:sldMkLst>
      </pc:sldChg>
      <pc:sldChg chg="add">
        <pc:chgData name="Matthew" userId="9c1e9647689a123b" providerId="LiveId" clId="{4E711AE7-C1C2-4F05-909C-96EE03EB6802}" dt="2020-02-06T00:13:19.711" v="2365"/>
        <pc:sldMkLst>
          <pc:docMk/>
          <pc:sldMk cId="308980510" sldId="342"/>
        </pc:sldMkLst>
      </pc:sldChg>
      <pc:sldChg chg="add">
        <pc:chgData name="Matthew" userId="9c1e9647689a123b" providerId="LiveId" clId="{4E711AE7-C1C2-4F05-909C-96EE03EB6802}" dt="2020-02-06T00:13:24.756" v="2367"/>
        <pc:sldMkLst>
          <pc:docMk/>
          <pc:sldMk cId="958374241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8A588-7482-4957-8F08-39529A8ACEF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0ECE4-5BEB-46ED-A212-750B50C7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6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ECE4-5BEB-46ED-A212-750B50C77D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ECE4-5BEB-46ED-A212-750B50C77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ECE4-5BEB-46ED-A212-750B50C77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ECE4-5BEB-46ED-A212-750B50C77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ECE4-5BEB-46ED-A212-750B50C77D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CA4-947B-4966-9550-BF2CECEFB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7232-3DED-4030-9EBE-C2C41CFC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5DFA-FEC3-4773-9A29-36D0FC26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A24B-D493-4561-8F08-38775E67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104C-B300-4A88-A993-6D7E0C71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CCB6-3569-4AEC-BFD9-3A6EB84A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47F36-603F-4539-85A6-82789F1A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CDD4-5EB4-4E56-A5E0-C501F08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BEDA-0DEC-4868-883D-5F8ABAD5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B7E4-161D-4D54-A3D0-E4E58013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8716A-5EA2-4ED9-890E-BF959CDFD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926F5-1D31-4A92-9548-91626509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EFEC-7339-4005-AB9C-405DA481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AD3D-9EC0-44D5-8089-39ED9027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0A2B-1DD1-481E-ABA1-2228C793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15A-5188-4E81-B324-D3D154BA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C2AB-99C3-4991-9AA2-46D41EF7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C835-2627-4A61-9965-0BE37C76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23D2-C761-41DE-AC10-E5CBFCE7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DA63-94C7-44C3-813A-490631A4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F8B-5E21-4737-B1AE-B2E0390C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2E80-7E25-44E6-BD7C-20970438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3FAB-E2D5-4DF5-B820-3AAB0F7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57EA-C7DA-4049-898A-8410C82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7B3A-5E95-469F-9C07-4ADF6B2D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5B75-4C23-4DA6-A0AE-C990FCAC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2993-D00B-425D-81EB-1A1758BA7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A281D-9536-415E-ABAD-8FBDEBA4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3AAC-083C-4396-A729-A3087967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8C98-7BBF-4236-83C9-3767C53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47E7-2714-4E1F-959B-521313E4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C5C-F5ED-4678-83BD-7DBC0E69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8627-5B5B-4F62-A23B-4F3E6C44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11F5-674E-4B40-97F4-BAFF1073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8F38C-EBC7-4591-972C-FD59BC3AD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D4888-42AE-42F4-9DC8-7F4EDBDE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D48D4-B857-43BD-9B1C-A2FA1592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00D62-EF82-4700-AE8C-1D8B777F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F0A0F-14D7-4388-81BA-42DA5932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4301-7A1E-418B-8015-9ACA8081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098B2-596B-4E36-82CA-1AD7C263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AF2C2-74B5-473F-B7B5-14816D7A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9E3EE-1DDC-4D69-9FD7-BF04F1C7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BE904-ADE5-42A7-9C80-A08848C1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2850B-C2CF-444A-ABBF-78C2234A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DBA0-5587-475D-8149-D8960F99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BB4F-E344-49F1-AEFA-65FCFFB8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480E-A0FC-4261-BFC5-5847FDFA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7098-51CC-4662-90DE-8744EE87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A7AC-C138-4373-9F6A-A1538D7C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9DE9C-0524-4733-A7C4-B57E4C55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E16D-828F-492C-9B55-266DE13A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27CC-DE44-45A6-9ADD-E9EFBD32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17013-7BE9-4395-8F4E-83523C01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FB26-5C5B-4E1E-BF11-00590BFF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7F57A-92BC-4B7D-8D82-8E19FAD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93BE0-3BF7-4D34-8E93-1816DEF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1BB8-A612-4EA9-A75A-A7D3CBE6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51A2B-76F9-4ED1-A9D8-B4BC10E4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AEC5-8059-4002-8960-B4CCA40D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13D1-384D-4688-82CF-239B3DB35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F125-5CC9-4D7D-9E15-96FF24C67681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8EA4-AA26-4F23-BFDB-E400F07BD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FD52-F348-460C-A8A9-193DAFE5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A314-6F7B-4243-9848-E38F62AF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thewcalligaro.github.io/RacecarWebsit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908C8A-E516-4B6D-B7F0-B179558F2FB6}"/>
              </a:ext>
            </a:extLst>
          </p:cNvPr>
          <p:cNvSpPr/>
          <p:nvPr/>
        </p:nvSpPr>
        <p:spPr>
          <a:xfrm>
            <a:off x="0" y="4963294"/>
            <a:ext cx="12192000" cy="18947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801DA-0A22-4895-B15E-91CED0D5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854" y="3044036"/>
            <a:ext cx="9266327" cy="150887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latin typeface="Avenir Next LT Pro" panose="020B0504020202020204" pitchFamily="34" charset="0"/>
              </a:rPr>
              <a:t>Lab 1 – </a:t>
            </a:r>
            <a:r>
              <a:rPr lang="en-US" dirty="0">
                <a:latin typeface="Avenir Next LT Pro" panose="020B0504020202020204" pitchFamily="34" charset="0"/>
              </a:rPr>
              <a:t>Driving in Shapes</a:t>
            </a:r>
            <a:endParaRPr lang="en-US" sz="8000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A3C3A-9BEC-460C-83DE-9D8BF615E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19" y="5216284"/>
            <a:ext cx="9144000" cy="1388721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latin typeface="Avenir Next LT Pro Light" panose="020B0304020202020204" pitchFamily="34" charset="0"/>
              </a:rPr>
              <a:t>MIT Beaver Works Racecar Curriculum</a:t>
            </a:r>
          </a:p>
          <a:p>
            <a:pPr algn="l"/>
            <a:r>
              <a:rPr lang="en-US" dirty="0">
                <a:latin typeface="Avenir Next LT Pro Light" panose="020B0304020202020204" pitchFamily="34" charset="0"/>
                <a:hlinkClick r:id="rId2"/>
              </a:rPr>
              <a:t>https://matthewcalligaro.github.io/RacecarWebsite/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520CF-6558-4BF2-8DEB-EAF26E0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70" y="5461838"/>
            <a:ext cx="897611" cy="8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DDA60B-CDA3-4218-A04A-124161D5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532" y="5509858"/>
            <a:ext cx="1548926" cy="80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8B8E96-F7DB-4646-99D2-E9B8CF2CEB53}"/>
              </a:ext>
            </a:extLst>
          </p:cNvPr>
          <p:cNvSpPr/>
          <p:nvPr/>
        </p:nvSpPr>
        <p:spPr>
          <a:xfrm>
            <a:off x="621619" y="3833630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06BA6-2092-44FC-9322-7F4A2B0AD015}"/>
              </a:ext>
            </a:extLst>
          </p:cNvPr>
          <p:cNvSpPr/>
          <p:nvPr/>
        </p:nvSpPr>
        <p:spPr>
          <a:xfrm>
            <a:off x="762013" y="3692253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Lab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06F04-BECF-43A1-9ACC-4A68EEFAC915}"/>
              </a:ext>
            </a:extLst>
          </p:cNvPr>
          <p:cNvGrpSpPr/>
          <p:nvPr/>
        </p:nvGrpSpPr>
        <p:grpSpPr>
          <a:xfrm>
            <a:off x="792753" y="1414830"/>
            <a:ext cx="10250677" cy="5137833"/>
            <a:chOff x="235389" y="1414830"/>
            <a:chExt cx="10250677" cy="5137833"/>
          </a:xfrm>
        </p:grpSpPr>
        <p:pic>
          <p:nvPicPr>
            <p:cNvPr id="4" name="Graphic 3" descr="Cloud">
              <a:extLst>
                <a:ext uri="{FF2B5EF4-FFF2-40B4-BE49-F238E27FC236}">
                  <a16:creationId xmlns:a16="http://schemas.microsoft.com/office/drawing/2014/main" id="{7CFF8118-328A-4722-83F2-4C12EB93B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3798" y="1414830"/>
              <a:ext cx="1371600" cy="1371600"/>
            </a:xfrm>
            <a:prstGeom prst="rect">
              <a:avLst/>
            </a:prstGeom>
          </p:spPr>
        </p:pic>
        <p:pic>
          <p:nvPicPr>
            <p:cNvPr id="3074" name="Picture 2" descr="See the source image">
              <a:extLst>
                <a:ext uri="{FF2B5EF4-FFF2-40B4-BE49-F238E27FC236}">
                  <a16:creationId xmlns:a16="http://schemas.microsoft.com/office/drawing/2014/main" id="{E1653243-2CBB-4D82-B551-92C56930C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779" y="1643430"/>
              <a:ext cx="101240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Laptop">
              <a:extLst>
                <a:ext uri="{FF2B5EF4-FFF2-40B4-BE49-F238E27FC236}">
                  <a16:creationId xmlns:a16="http://schemas.microsoft.com/office/drawing/2014/main" id="{74978B93-CC09-45A5-94F1-FD4FDF37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1071" y="4407312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D10DD7-152C-45F4-AB9D-1AA3DA4E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1381" y="3355536"/>
              <a:ext cx="2814685" cy="22694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FC45AA-1E81-471E-8942-328F61CD9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447" y="463591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0FCB75-E7CC-43E4-8793-824CAD7A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775" y="2677459"/>
              <a:ext cx="569766" cy="18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7438A-AFEC-4D5B-B95B-1AE6803DCA43}"/>
                </a:ext>
              </a:extLst>
            </p:cNvPr>
            <p:cNvSpPr txBox="1"/>
            <p:nvPr/>
          </p:nvSpPr>
          <p:spPr>
            <a:xfrm>
              <a:off x="4040335" y="3412205"/>
              <a:ext cx="203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clone/pull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65E6C-1DF0-4271-A568-7C4B5BFBA4AD}"/>
                </a:ext>
              </a:extLst>
            </p:cNvPr>
            <p:cNvSpPr txBox="1"/>
            <p:nvPr/>
          </p:nvSpPr>
          <p:spPr>
            <a:xfrm>
              <a:off x="5191991" y="4490652"/>
              <a:ext cx="157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ssh</a:t>
              </a:r>
              <a:r>
                <a:rPr lang="en-US" dirty="0">
                  <a:latin typeface="Consolas" panose="020B0609020204030204" pitchFamily="49" charset="0"/>
                </a:rPr>
                <a:t>/</a:t>
              </a:r>
              <a:r>
                <a:rPr lang="en-US" dirty="0" err="1">
                  <a:latin typeface="Consolas" panose="020B0609020204030204" pitchFamily="49" charset="0"/>
                </a:rPr>
                <a:t>scp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42ECF7-7BCF-4CC0-A254-C12263C6D95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412671" y="4726559"/>
              <a:ext cx="3651829" cy="36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EAED7-0DD0-48C2-B372-C453C345318F}"/>
                </a:ext>
              </a:extLst>
            </p:cNvPr>
            <p:cNvSpPr txBox="1"/>
            <p:nvPr/>
          </p:nvSpPr>
          <p:spPr>
            <a:xfrm>
              <a:off x="235389" y="1685131"/>
              <a:ext cx="2791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1. The RACECAR files live on GitHub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E1941-B1AA-4476-A64F-BCFD22CEA099}"/>
                </a:ext>
              </a:extLst>
            </p:cNvPr>
            <p:cNvSpPr txBox="1"/>
            <p:nvPr/>
          </p:nvSpPr>
          <p:spPr>
            <a:xfrm>
              <a:off x="1550115" y="5721666"/>
              <a:ext cx="3447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3. Edit the starter code on your computer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F5343-10F8-4504-8733-6EE21BACF21E}"/>
                </a:ext>
              </a:extLst>
            </p:cNvPr>
            <p:cNvSpPr txBox="1"/>
            <p:nvPr/>
          </p:nvSpPr>
          <p:spPr>
            <a:xfrm>
              <a:off x="5338234" y="5059864"/>
              <a:ext cx="2950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4. Copy the files to you RACECAR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87C5E0-6943-43C2-8BEF-FC017FECD4D8}"/>
                </a:ext>
              </a:extLst>
            </p:cNvPr>
            <p:cNvSpPr txBox="1"/>
            <p:nvPr/>
          </p:nvSpPr>
          <p:spPr>
            <a:xfrm>
              <a:off x="444500" y="3194462"/>
              <a:ext cx="3343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2. Clone the RACECAR files to your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46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Lab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06F04-BECF-43A1-9ACC-4A68EEFAC915}"/>
              </a:ext>
            </a:extLst>
          </p:cNvPr>
          <p:cNvGrpSpPr/>
          <p:nvPr/>
        </p:nvGrpSpPr>
        <p:grpSpPr>
          <a:xfrm>
            <a:off x="792753" y="1414830"/>
            <a:ext cx="10606495" cy="5137833"/>
            <a:chOff x="235389" y="1414830"/>
            <a:chExt cx="10606495" cy="5137833"/>
          </a:xfrm>
        </p:grpSpPr>
        <p:pic>
          <p:nvPicPr>
            <p:cNvPr id="4" name="Graphic 3" descr="Cloud">
              <a:extLst>
                <a:ext uri="{FF2B5EF4-FFF2-40B4-BE49-F238E27FC236}">
                  <a16:creationId xmlns:a16="http://schemas.microsoft.com/office/drawing/2014/main" id="{7CFF8118-328A-4722-83F2-4C12EB93B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3798" y="1414830"/>
              <a:ext cx="1371600" cy="1371600"/>
            </a:xfrm>
            <a:prstGeom prst="rect">
              <a:avLst/>
            </a:prstGeom>
          </p:spPr>
        </p:pic>
        <p:pic>
          <p:nvPicPr>
            <p:cNvPr id="3074" name="Picture 2" descr="See the source image">
              <a:extLst>
                <a:ext uri="{FF2B5EF4-FFF2-40B4-BE49-F238E27FC236}">
                  <a16:creationId xmlns:a16="http://schemas.microsoft.com/office/drawing/2014/main" id="{E1653243-2CBB-4D82-B551-92C56930C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779" y="1643430"/>
              <a:ext cx="101240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Laptop">
              <a:extLst>
                <a:ext uri="{FF2B5EF4-FFF2-40B4-BE49-F238E27FC236}">
                  <a16:creationId xmlns:a16="http://schemas.microsoft.com/office/drawing/2014/main" id="{74978B93-CC09-45A5-94F1-FD4FDF37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1071" y="4407312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D10DD7-152C-45F4-AB9D-1AA3DA4E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1381" y="3355536"/>
              <a:ext cx="2814685" cy="22694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FC45AA-1E81-471E-8942-328F61CD9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447" y="463591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0FCB75-E7CC-43E4-8793-824CAD7A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775" y="2677459"/>
              <a:ext cx="569766" cy="18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7438A-AFEC-4D5B-B95B-1AE6803DCA43}"/>
                </a:ext>
              </a:extLst>
            </p:cNvPr>
            <p:cNvSpPr txBox="1"/>
            <p:nvPr/>
          </p:nvSpPr>
          <p:spPr>
            <a:xfrm>
              <a:off x="4040335" y="3412205"/>
              <a:ext cx="203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clone/pull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65E6C-1DF0-4271-A568-7C4B5BFBA4AD}"/>
                </a:ext>
              </a:extLst>
            </p:cNvPr>
            <p:cNvSpPr txBox="1"/>
            <p:nvPr/>
          </p:nvSpPr>
          <p:spPr>
            <a:xfrm>
              <a:off x="5191991" y="4490652"/>
              <a:ext cx="157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ssh</a:t>
              </a:r>
              <a:r>
                <a:rPr lang="en-US" dirty="0">
                  <a:latin typeface="Consolas" panose="020B0609020204030204" pitchFamily="49" charset="0"/>
                </a:rPr>
                <a:t>/</a:t>
              </a:r>
              <a:r>
                <a:rPr lang="en-US" dirty="0" err="1">
                  <a:latin typeface="Consolas" panose="020B0609020204030204" pitchFamily="49" charset="0"/>
                </a:rPr>
                <a:t>scp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42ECF7-7BCF-4CC0-A254-C12263C6D95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412671" y="4726559"/>
              <a:ext cx="3651829" cy="36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EAED7-0DD0-48C2-B372-C453C345318F}"/>
                </a:ext>
              </a:extLst>
            </p:cNvPr>
            <p:cNvSpPr txBox="1"/>
            <p:nvPr/>
          </p:nvSpPr>
          <p:spPr>
            <a:xfrm>
              <a:off x="235389" y="1685131"/>
              <a:ext cx="2791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1. The RACECAR files live on GitHub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E1941-B1AA-4476-A64F-BCFD22CEA099}"/>
                </a:ext>
              </a:extLst>
            </p:cNvPr>
            <p:cNvSpPr txBox="1"/>
            <p:nvPr/>
          </p:nvSpPr>
          <p:spPr>
            <a:xfrm>
              <a:off x="1550115" y="5721666"/>
              <a:ext cx="3447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3. Edit the starter code on your computer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D886FB-D9F7-4017-8A73-D762AECFDAB4}"/>
                </a:ext>
              </a:extLst>
            </p:cNvPr>
            <p:cNvSpPr txBox="1"/>
            <p:nvPr/>
          </p:nvSpPr>
          <p:spPr>
            <a:xfrm>
              <a:off x="7981950" y="2511297"/>
              <a:ext cx="2859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5. Run the program on the RACECAR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F5343-10F8-4504-8733-6EE21BACF21E}"/>
                </a:ext>
              </a:extLst>
            </p:cNvPr>
            <p:cNvSpPr txBox="1"/>
            <p:nvPr/>
          </p:nvSpPr>
          <p:spPr>
            <a:xfrm>
              <a:off x="5338234" y="5059864"/>
              <a:ext cx="2950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4. Copy the files to you RACECAR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87C5E0-6943-43C2-8BEF-FC017FECD4D8}"/>
                </a:ext>
              </a:extLst>
            </p:cNvPr>
            <p:cNvSpPr txBox="1"/>
            <p:nvPr/>
          </p:nvSpPr>
          <p:spPr>
            <a:xfrm>
              <a:off x="444500" y="3194462"/>
              <a:ext cx="3343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2. Clone the RACECAR files to your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61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Key Modules – Drive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45920"/>
            <a:ext cx="1066476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The </a:t>
            </a:r>
            <a:r>
              <a:rPr lang="en-US" b="1" dirty="0">
                <a:latin typeface="Avenir Next LT Pro Light" panose="020B0304020202020204" pitchFamily="34" charset="0"/>
              </a:rPr>
              <a:t>Drive</a:t>
            </a:r>
            <a:r>
              <a:rPr lang="en-US" dirty="0">
                <a:latin typeface="Avenir Next LT Pro Light" panose="020B0304020202020204" pitchFamily="34" charset="0"/>
              </a:rPr>
              <a:t> module allows us to move the car by setting its speed and the angle of the front wheels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Public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nsolas" panose="020B0609020204030204" pitchFamily="49" charset="0"/>
              </a:rPr>
              <a:t>set_speed_angle</a:t>
            </a:r>
            <a:r>
              <a:rPr lang="en-US" dirty="0">
                <a:latin typeface="Consolas" panose="020B0609020204030204" pitchFamily="49" charset="0"/>
              </a:rPr>
              <a:t>(speed, angle)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stop()</a:t>
            </a:r>
          </a:p>
        </p:txBody>
      </p:sp>
    </p:spTree>
    <p:extLst>
      <p:ext uri="{BB962C8B-B14F-4D97-AF65-F5344CB8AC3E}">
        <p14:creationId xmlns:p14="http://schemas.microsoft.com/office/powerpoint/2010/main" val="304722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Key Modules – Drive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45920"/>
            <a:ext cx="1066476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This update function will cause the car to drive forward for </a:t>
            </a:r>
            <a:r>
              <a:rPr lang="en-US">
                <a:latin typeface="Avenir Next LT Pro Light" panose="020B0304020202020204" pitchFamily="34" charset="0"/>
              </a:rPr>
              <a:t>1 second, </a:t>
            </a:r>
            <a:r>
              <a:rPr lang="en-US" dirty="0">
                <a:latin typeface="Avenir Next LT Pro Light" panose="020B0304020202020204" pitchFamily="34" charset="0"/>
              </a:rPr>
              <a:t>drive to the left for 1 second, and then stop</a:t>
            </a:r>
          </a:p>
          <a:p>
            <a:pPr marL="0" indent="0">
              <a:buNone/>
            </a:pP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02E07-CD39-48D3-987D-1BA8E7500826}"/>
              </a:ext>
            </a:extLst>
          </p:cNvPr>
          <p:cNvSpPr txBox="1"/>
          <p:nvPr/>
        </p:nvSpPr>
        <p:spPr>
          <a:xfrm>
            <a:off x="2463713" y="2706122"/>
            <a:ext cx="72645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counter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counter &lt;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# Drive forward at full speed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counter &lt;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# Drive to the left at full speed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counter +=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rc.get_delta_time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119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Key Modules –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45920"/>
            <a:ext cx="756680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The </a:t>
            </a:r>
            <a:r>
              <a:rPr lang="en-US" b="1" dirty="0">
                <a:latin typeface="Avenir Next LT Pro Light" panose="020B0304020202020204" pitchFamily="34" charset="0"/>
              </a:rPr>
              <a:t>Controller</a:t>
            </a:r>
            <a:r>
              <a:rPr lang="en-US" dirty="0">
                <a:latin typeface="Avenir Next LT Pro Light" panose="020B0304020202020204" pitchFamily="34" charset="0"/>
              </a:rPr>
              <a:t> module allows us to detect input from the Xbox controller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Public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nsolas" panose="020B0609020204030204" pitchFamily="49" charset="0"/>
              </a:rPr>
              <a:t>is_down</a:t>
            </a:r>
            <a:r>
              <a:rPr lang="en-US" dirty="0">
                <a:latin typeface="Consolas" panose="020B0609020204030204" pitchFamily="49" charset="0"/>
              </a:rPr>
              <a:t>(Button)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nsolas" panose="020B0609020204030204" pitchFamily="49" charset="0"/>
              </a:rPr>
              <a:t>was_pressed</a:t>
            </a:r>
            <a:r>
              <a:rPr lang="en-US" dirty="0">
                <a:latin typeface="Consolas" panose="020B0609020204030204" pitchFamily="49" charset="0"/>
              </a:rPr>
              <a:t>(Button)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nsolas" panose="020B0609020204030204" pitchFamily="49" charset="0"/>
              </a:rPr>
              <a:t>was_released</a:t>
            </a:r>
            <a:r>
              <a:rPr lang="en-US" dirty="0">
                <a:latin typeface="Consolas" panose="020B0609020204030204" pitchFamily="49" charset="0"/>
              </a:rPr>
              <a:t>(Button)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nsolas" panose="020B0609020204030204" pitchFamily="49" charset="0"/>
              </a:rPr>
              <a:t>get_trigger</a:t>
            </a:r>
            <a:r>
              <a:rPr lang="en-US" dirty="0">
                <a:latin typeface="Consolas" panose="020B0609020204030204" pitchFamily="49" charset="0"/>
              </a:rPr>
              <a:t>(Trigger)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nsolas" panose="020B0609020204030204" pitchFamily="49" charset="0"/>
              </a:rPr>
              <a:t>get_joystick</a:t>
            </a:r>
            <a:r>
              <a:rPr lang="en-US" dirty="0">
                <a:latin typeface="Consolas" panose="020B0609020204030204" pitchFamily="49" charset="0"/>
              </a:rPr>
              <a:t>(Joystick)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venir Next LT Pro Light" panose="020B03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venir Next LT Pro Light" panose="020B03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D648BB-1E7C-4B04-AEEF-3A69D4E1A599}"/>
              </a:ext>
            </a:extLst>
          </p:cNvPr>
          <p:cNvGrpSpPr/>
          <p:nvPr/>
        </p:nvGrpSpPr>
        <p:grpSpPr>
          <a:xfrm>
            <a:off x="5334601" y="2452760"/>
            <a:ext cx="6438875" cy="3638049"/>
            <a:chOff x="5582251" y="2452760"/>
            <a:chExt cx="6438875" cy="3638049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3381A057-5A4D-4263-BAC9-3D448BCA5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071844"/>
              <a:ext cx="4082901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680A1B8-BD7B-4DD4-8098-C8B62D841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8850" y="3340100"/>
              <a:ext cx="412750" cy="3344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49B208-23D9-4975-91AF-672C0EF05A62}"/>
                </a:ext>
              </a:extLst>
            </p:cNvPr>
            <p:cNvCxnSpPr>
              <a:cxnSpLocks/>
            </p:cNvCxnSpPr>
            <p:nvPr/>
          </p:nvCxnSpPr>
          <p:spPr>
            <a:xfrm>
              <a:off x="9705628" y="2849073"/>
              <a:ext cx="1" cy="5651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93ECDAB-23D0-4676-A85B-02A1F07AC145}"/>
                </a:ext>
              </a:extLst>
            </p:cNvPr>
            <p:cNvCxnSpPr>
              <a:cxnSpLocks/>
            </p:cNvCxnSpPr>
            <p:nvPr/>
          </p:nvCxnSpPr>
          <p:spPr>
            <a:xfrm>
              <a:off x="7648228" y="2849073"/>
              <a:ext cx="1" cy="5651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7EBD18-E4F2-4169-ACB6-E87851DB2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3321050"/>
              <a:ext cx="374650" cy="3873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39E111A-F7D5-44DD-90EE-3015CAFAC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000" y="4563577"/>
              <a:ext cx="539750" cy="10778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4D70722-7B25-499F-873F-B98A36EDB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4800" y="5122376"/>
              <a:ext cx="177800" cy="5862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7412A67-8E20-4CB4-819E-00C6FCC20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4400" y="3829050"/>
              <a:ext cx="742950" cy="368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B478F9-6B30-445B-A3ED-935602120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2850" y="4317509"/>
              <a:ext cx="609451" cy="893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09ECCB4-1BEF-4151-BC19-001D84E9D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9950" y="4667250"/>
              <a:ext cx="952352" cy="2130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77A55D-48EE-48A5-80DD-57F7E5772198}"/>
                </a:ext>
              </a:extLst>
            </p:cNvPr>
            <p:cNvCxnSpPr>
              <a:cxnSpLocks/>
            </p:cNvCxnSpPr>
            <p:nvPr/>
          </p:nvCxnSpPr>
          <p:spPr>
            <a:xfrm>
              <a:off x="8978597" y="3565367"/>
              <a:ext cx="521005" cy="8780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55ACE2-96D5-4547-AF9D-2781BF61A444}"/>
                </a:ext>
              </a:extLst>
            </p:cNvPr>
            <p:cNvSpPr txBox="1"/>
            <p:nvPr/>
          </p:nvSpPr>
          <p:spPr>
            <a:xfrm>
              <a:off x="10716723" y="4707307"/>
              <a:ext cx="129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Button.A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FAB5FE-29B2-4B6E-9966-CC7A14CA547A}"/>
                </a:ext>
              </a:extLst>
            </p:cNvPr>
            <p:cNvSpPr txBox="1"/>
            <p:nvPr/>
          </p:nvSpPr>
          <p:spPr>
            <a:xfrm>
              <a:off x="8150773" y="3131648"/>
              <a:ext cx="129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Button.X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66B864-5A68-4C98-AA54-FFB4CBDA9DBB}"/>
                </a:ext>
              </a:extLst>
            </p:cNvPr>
            <p:cNvSpPr txBox="1"/>
            <p:nvPr/>
          </p:nvSpPr>
          <p:spPr>
            <a:xfrm>
              <a:off x="10220384" y="3025106"/>
              <a:ext cx="151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Button.RB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8E5254-796B-4F6A-BBA3-810FF6EF5A2B}"/>
                </a:ext>
              </a:extLst>
            </p:cNvPr>
            <p:cNvSpPr txBox="1"/>
            <p:nvPr/>
          </p:nvSpPr>
          <p:spPr>
            <a:xfrm>
              <a:off x="10528300" y="3612269"/>
              <a:ext cx="129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Button.Y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6D4464-098F-43F2-9ECB-31420C12E0F2}"/>
                </a:ext>
              </a:extLst>
            </p:cNvPr>
            <p:cNvSpPr txBox="1"/>
            <p:nvPr/>
          </p:nvSpPr>
          <p:spPr>
            <a:xfrm>
              <a:off x="10723649" y="4132843"/>
              <a:ext cx="129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Button.B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28FCC05-D26D-4DFD-9104-C12D09CFB9A3}"/>
                </a:ext>
              </a:extLst>
            </p:cNvPr>
            <p:cNvSpPr txBox="1"/>
            <p:nvPr/>
          </p:nvSpPr>
          <p:spPr>
            <a:xfrm>
              <a:off x="5582251" y="5641417"/>
              <a:ext cx="1813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Joystick.Left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648D23-9B2F-4C40-91B5-8D2967367CBE}"/>
                </a:ext>
              </a:extLst>
            </p:cNvPr>
            <p:cNvSpPr txBox="1"/>
            <p:nvPr/>
          </p:nvSpPr>
          <p:spPr>
            <a:xfrm>
              <a:off x="5836059" y="3025106"/>
              <a:ext cx="141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Button.LB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D31D94-B948-4473-8EBB-E789C59B3796}"/>
                </a:ext>
              </a:extLst>
            </p:cNvPr>
            <p:cNvSpPr txBox="1"/>
            <p:nvPr/>
          </p:nvSpPr>
          <p:spPr>
            <a:xfrm>
              <a:off x="9202223" y="2452760"/>
              <a:ext cx="217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Trigger.Right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7A4771F-3E83-4372-8022-78E6015D66CF}"/>
                </a:ext>
              </a:extLst>
            </p:cNvPr>
            <p:cNvSpPr txBox="1"/>
            <p:nvPr/>
          </p:nvSpPr>
          <p:spPr>
            <a:xfrm>
              <a:off x="8366931" y="5721477"/>
              <a:ext cx="196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Joystick.Right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0F588A-284A-4C37-9952-E426507BAC1B}"/>
                </a:ext>
              </a:extLst>
            </p:cNvPr>
            <p:cNvSpPr txBox="1"/>
            <p:nvPr/>
          </p:nvSpPr>
          <p:spPr>
            <a:xfrm>
              <a:off x="6985000" y="2452760"/>
              <a:ext cx="217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Trigger.Left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25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8204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Key Modules – Controller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45920"/>
            <a:ext cx="1066476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This update function uses input from the controller to decide how to move and when to print a message to the command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02E07-CD39-48D3-987D-1BA8E7500826}"/>
              </a:ext>
            </a:extLst>
          </p:cNvPr>
          <p:cNvSpPr txBox="1"/>
          <p:nvPr/>
        </p:nvSpPr>
        <p:spPr>
          <a:xfrm>
            <a:off x="603250" y="2736899"/>
            <a:ext cx="109855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# Enter this if block if RB is currently pressed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rc.controller.is_down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rc.controller.Button.RB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# Read the value of the right trigger to determine speed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speed =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rc.controller.get_trigger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rc.controller.Trigger.RIGHT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(speed,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# Print a message every time B is pressed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rc.controller.was_pressed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rc.controller.Button.B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"The B button was pressed"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1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6B680-0D39-4B81-9EB4-A6281AD04052}"/>
              </a:ext>
            </a:extLst>
          </p:cNvPr>
          <p:cNvGrpSpPr/>
          <p:nvPr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8DFC38-9E5C-47DF-86DF-BFC8B9B4AD72}"/>
                </a:ext>
              </a:extLst>
            </p:cNvPr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AFE7D-E1CB-42A7-8FE4-99D553CF2CFC}"/>
                </a:ext>
              </a:extLst>
            </p:cNvPr>
            <p:cNvSpPr/>
            <p:nvPr/>
          </p:nvSpPr>
          <p:spPr>
            <a:xfrm>
              <a:off x="0" y="-1"/>
              <a:ext cx="36576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9D72-E04A-4EB9-93B8-6D796DA1EA53}"/>
              </a:ext>
            </a:extLst>
          </p:cNvPr>
          <p:cNvGrpSpPr/>
          <p:nvPr/>
        </p:nvGrpSpPr>
        <p:grpSpPr>
          <a:xfrm>
            <a:off x="0" y="5943600"/>
            <a:ext cx="12192000" cy="914400"/>
            <a:chOff x="0" y="5943600"/>
            <a:chExt cx="121920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A2EEE-8C7D-4FB8-AB95-B596081770DB}"/>
                </a:ext>
              </a:extLst>
            </p:cNvPr>
            <p:cNvSpPr/>
            <p:nvPr/>
          </p:nvSpPr>
          <p:spPr>
            <a:xfrm>
              <a:off x="0" y="5943600"/>
              <a:ext cx="12192000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5BD70B-A2FE-456C-AEB2-7F0C7BFD3D59}"/>
                </a:ext>
              </a:extLst>
            </p:cNvPr>
            <p:cNvSpPr/>
            <p:nvPr/>
          </p:nvSpPr>
          <p:spPr>
            <a:xfrm>
              <a:off x="11826240" y="5943600"/>
              <a:ext cx="36576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7B33F5-FC85-4195-B223-A40577A9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6600" dirty="0">
                <a:latin typeface="Avenir Next LT Pro" panose="020B0504020202020204" pitchFamily="34" charset="0"/>
              </a:rPr>
              <a:t>Good luck and have fun!</a:t>
            </a:r>
            <a:endParaRPr lang="en-US" sz="6600" dirty="0">
              <a:latin typeface="Avenir Next LT Pro Light" panose="020B030402020202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venir Next LT Pro Light" panose="020B0304020202020204" pitchFamily="34" charset="0"/>
              </a:rPr>
              <a:t>Let us know if you need any help during the lab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19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Lab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645919"/>
            <a:ext cx="10515600" cy="4938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venir Next LT Pro Light" panose="020B0304020202020204" pitchFamily="34" charset="0"/>
                <a:cs typeface="Segoe UI Light" panose="020B0502040204020203" pitchFamily="34" charset="0"/>
              </a:rPr>
              <a:t>Main objective</a:t>
            </a:r>
            <a:r>
              <a:rPr lang="en-US" dirty="0">
                <a:latin typeface="Avenir Next LT Pro Light" panose="020B0304020202020204" pitchFamily="34" charset="0"/>
                <a:cs typeface="Segoe UI Light" panose="020B0502040204020203" pitchFamily="34" charset="0"/>
              </a:rPr>
              <a:t>: Program the car to respond to controller input and drive in predefined shapes</a:t>
            </a:r>
          </a:p>
          <a:p>
            <a:pPr marL="0" indent="0">
              <a:buNone/>
            </a:pPr>
            <a:endParaRPr lang="en-US" dirty="0">
              <a:latin typeface="Avenir Next LT Pro Light" panose="020B0304020202020204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Avenir Next LT Pro Light" panose="020B0304020202020204" pitchFamily="34" charset="0"/>
                <a:cs typeface="Segoe UI Light" panose="020B0502040204020203" pitchFamily="34" charset="0"/>
              </a:rPr>
              <a:t>Learning 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  <a:cs typeface="Segoe UI Light" panose="020B0502040204020203" pitchFamily="34" charset="0"/>
              </a:rPr>
              <a:t>Use the start-update paradigm to create a program which can run on the car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  <a:cs typeface="Segoe UI Light" panose="020B0502040204020203" pitchFamily="34" charset="0"/>
              </a:rPr>
              <a:t>Use the drive module to move the car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  <a:cs typeface="Segoe UI Light" panose="020B0502040204020203" pitchFamily="34" charset="0"/>
              </a:rPr>
              <a:t>Use the controller module to respond to input from the Xbox controller in real 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venir Next LT Pro Light" panose="020B0304020202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0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 rot="16200000">
            <a:off x="-2748480" y="2743200"/>
            <a:ext cx="68580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305570" y="3186113"/>
            <a:ext cx="5972175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Finished 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C16D9-D54A-480B-BBA1-1B01E4C9F508}"/>
              </a:ext>
            </a:extLst>
          </p:cNvPr>
          <p:cNvSpPr/>
          <p:nvPr/>
        </p:nvSpPr>
        <p:spPr>
          <a:xfrm rot="5400000">
            <a:off x="147409" y="-55418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78014-7AF5-4941-A362-9EE827D03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15564" b="2320"/>
          <a:stretch/>
        </p:blipFill>
        <p:spPr>
          <a:xfrm>
            <a:off x="1366317" y="0"/>
            <a:ext cx="1082568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Car Modes – Default Drive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45920"/>
            <a:ext cx="1039241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When you launch a RACECAR program, the car starts in </a:t>
            </a:r>
            <a:r>
              <a:rPr lang="en-US" b="1" dirty="0">
                <a:latin typeface="Avenir Next LT Pro Light" panose="020B0304020202020204" pitchFamily="34" charset="0"/>
              </a:rPr>
              <a:t>default drive </a:t>
            </a:r>
            <a:r>
              <a:rPr lang="en-US" dirty="0">
                <a:latin typeface="Avenir Next LT Pro Light" panose="020B0304020202020204" pitchFamily="34" charset="0"/>
              </a:rPr>
              <a:t>mode so you can easily drive around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B4E825-09EE-4990-BA0E-4657E79FA0DE}"/>
              </a:ext>
            </a:extLst>
          </p:cNvPr>
          <p:cNvGrpSpPr/>
          <p:nvPr/>
        </p:nvGrpSpPr>
        <p:grpSpPr>
          <a:xfrm>
            <a:off x="2127259" y="2818655"/>
            <a:ext cx="7937483" cy="3626041"/>
            <a:chOff x="2190878" y="2732738"/>
            <a:chExt cx="7937483" cy="362604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25DDDCA-E4FE-49DF-9E32-A916CB3007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877391"/>
              <a:ext cx="5181600" cy="3481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2B13A93-43C3-4F88-93A1-37A6A189AE4C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7382709" y="3227575"/>
              <a:ext cx="694696" cy="1415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1C3E74-E2B0-467F-8F2A-3141AC32BFAB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3330093" y="4737698"/>
              <a:ext cx="1327824" cy="331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E10FA7-7FA8-4CC5-99E0-0535F3471BA2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3895712" y="3255091"/>
              <a:ext cx="913582" cy="1140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C03A3BD-A0EF-44BA-8298-248758C4B55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 flipV="1">
              <a:off x="7534086" y="4934079"/>
              <a:ext cx="1152714" cy="3660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4B1508-C31E-4780-9F7C-9D78F34BE6BD}"/>
                </a:ext>
              </a:extLst>
            </p:cNvPr>
            <p:cNvSpPr txBox="1"/>
            <p:nvPr/>
          </p:nvSpPr>
          <p:spPr>
            <a:xfrm>
              <a:off x="8077405" y="2812076"/>
              <a:ext cx="17674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Accelerate forward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DEF05B-8A38-4E43-AFAE-D1D1F9879884}"/>
                </a:ext>
              </a:extLst>
            </p:cNvPr>
            <p:cNvSpPr txBox="1"/>
            <p:nvPr/>
          </p:nvSpPr>
          <p:spPr>
            <a:xfrm>
              <a:off x="2190878" y="2839592"/>
              <a:ext cx="17048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Avenir Next LT Pro Light" panose="020B0304020202020204" pitchFamily="34" charset="0"/>
                </a:rPr>
                <a:t>Accelerate backward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605A0A9-E5DE-401B-BAF2-49357E08D1A7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6096000" y="3563735"/>
              <a:ext cx="525729" cy="10868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F0504E-8799-4DD7-8C5F-ECA385008113}"/>
                </a:ext>
              </a:extLst>
            </p:cNvPr>
            <p:cNvSpPr txBox="1"/>
            <p:nvPr/>
          </p:nvSpPr>
          <p:spPr>
            <a:xfrm>
              <a:off x="5212284" y="2732738"/>
              <a:ext cx="17674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Next LT Pro Light" panose="020B0304020202020204" pitchFamily="34" charset="0"/>
                </a:rPr>
                <a:t>Start user program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798DA4-EDB8-41E1-B3A8-2DFF4E51083C}"/>
                </a:ext>
              </a:extLst>
            </p:cNvPr>
            <p:cNvSpPr txBox="1"/>
            <p:nvPr/>
          </p:nvSpPr>
          <p:spPr>
            <a:xfrm>
              <a:off x="2190878" y="4838257"/>
              <a:ext cx="1139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Avenir Next LT Pro Light" panose="020B0304020202020204" pitchFamily="34" charset="0"/>
                </a:rPr>
                <a:t>Steer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7585E3-9B19-4480-921C-EE721E44F057}"/>
                </a:ext>
              </a:extLst>
            </p:cNvPr>
            <p:cNvSpPr txBox="1"/>
            <p:nvPr/>
          </p:nvSpPr>
          <p:spPr>
            <a:xfrm>
              <a:off x="8686800" y="4884592"/>
              <a:ext cx="14415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Print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7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Car Modes – User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45920"/>
            <a:ext cx="10664766" cy="2293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You can then tell the car to execute your Python program, which consists of a </a:t>
            </a:r>
            <a:r>
              <a:rPr lang="en-US" b="1" dirty="0">
                <a:latin typeface="Avenir Next LT Pro Light" panose="020B0304020202020204" pitchFamily="34" charset="0"/>
              </a:rPr>
              <a:t>start</a:t>
            </a:r>
            <a:r>
              <a:rPr lang="en-US" dirty="0">
                <a:latin typeface="Avenir Next LT Pro Light" panose="020B0304020202020204" pitchFamily="34" charset="0"/>
              </a:rPr>
              <a:t> and </a:t>
            </a:r>
            <a:r>
              <a:rPr lang="en-US" b="1" dirty="0">
                <a:latin typeface="Avenir Next LT Pro Light" panose="020B0304020202020204" pitchFamily="34" charset="0"/>
              </a:rPr>
              <a:t>update</a:t>
            </a:r>
            <a:r>
              <a:rPr lang="en-US" dirty="0">
                <a:latin typeface="Avenir Next LT Pro Light" panose="020B0304020202020204" pitchFamily="34" charset="0"/>
              </a:rPr>
              <a:t>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venir Next LT Pro Light" panose="020B0304020202020204" pitchFamily="34" charset="0"/>
              </a:rPr>
              <a:t>Start: run once when you enter user program mode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venir Next LT Pro Light" panose="020B0304020202020204" pitchFamily="34" charset="0"/>
              </a:rPr>
              <a:t>Update: run 60 times per second in user program mode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2E22656-1C04-41F2-8A93-4F574FD9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65929"/>
              </p:ext>
            </p:extLst>
          </p:nvPr>
        </p:nvGraphicFramePr>
        <p:xfrm>
          <a:off x="1399900" y="3676010"/>
          <a:ext cx="8686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794736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5493394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9268572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Button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144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venir Next LT Pro Light" panose="020B03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Enter user program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744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venir Next LT Pro Light" panose="020B03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Enter default drive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72982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Start +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venir Next LT Pro Light" panose="020B03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venir Next LT Pro Light" panose="020B0304020202020204" pitchFamily="34" charset="0"/>
                        </a:rPr>
                        <a:t>Exit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716697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DFD06D0-7DCA-4CB0-8819-01EFF0CD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43" y="5056918"/>
            <a:ext cx="687974" cy="55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44BC502-4D4F-4995-ACFC-7686486F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52243" y="4330718"/>
            <a:ext cx="687974" cy="55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EB4952BD-8C5C-4AEF-A5CC-7FB9C571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80804" y="5783852"/>
            <a:ext cx="687974" cy="55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B02998DA-404F-4DBF-8BC6-39031DF7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35" y="5783852"/>
            <a:ext cx="687974" cy="55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6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Car Modes – Starter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2CB3D4-4706-475B-8BA7-5BD8427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45920"/>
            <a:ext cx="6410960" cy="4780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For each lab, you will be provided with a Python skeleton consisting of a blank start and update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venir Next LT Pro Light" panose="020B0304020202020204" pitchFamily="34" charset="0"/>
              </a:rPr>
              <a:t>You will complete each lab by filling </a:t>
            </a:r>
            <a:r>
              <a:rPr lang="en-US" dirty="0">
                <a:latin typeface="Avenir Next LT Pro Light" panose="020B0304020202020204" pitchFamily="34" charset="0"/>
              </a:rPr>
              <a:t>the start and update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venir Next LT Pro Light" panose="020B0304020202020204" pitchFamily="34" charset="0"/>
              </a:rPr>
              <a:t>You may wish to add additional helper functions and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2D946-7BB6-4E2A-9F9A-C2172D676C67}"/>
              </a:ext>
            </a:extLst>
          </p:cNvPr>
          <p:cNvSpPr txBox="1"/>
          <p:nvPr/>
        </p:nvSpPr>
        <p:spPr>
          <a:xfrm>
            <a:off x="7234496" y="1559707"/>
            <a:ext cx="45275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 Imports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sys</a:t>
            </a:r>
          </a:p>
          <a:p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sys.path.insert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'../../library'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7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racecar_core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</a:p>
          <a:p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rospy.init_node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'racecar'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 Global variables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= Racecar()</a:t>
            </a: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 Functions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795E26"/>
                </a:solidFill>
                <a:latin typeface="Consolas" panose="020B0609020204030204" pitchFamily="49" charset="0"/>
              </a:rPr>
              <a:t>start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    This function is run once every time the start button is pressed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    """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    After start() is run, this function is run every frame until the back button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    is pressed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    """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 Do not modify any code beyond this point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################################################################################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"__main__"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rc.set_start_update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(start, update)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rc.go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4AA7D-3DDA-49DB-B1DF-DE21DE12D4E4}"/>
              </a:ext>
            </a:extLst>
          </p:cNvPr>
          <p:cNvSpPr txBox="1"/>
          <p:nvPr/>
        </p:nvSpPr>
        <p:spPr>
          <a:xfrm>
            <a:off x="7434054" y="6171265"/>
            <a:ext cx="378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 Light" panose="020B0304020202020204" pitchFamily="34" charset="0"/>
              </a:rPr>
              <a:t>Example starter code</a:t>
            </a:r>
          </a:p>
        </p:txBody>
      </p:sp>
    </p:spTree>
    <p:extLst>
      <p:ext uri="{BB962C8B-B14F-4D97-AF65-F5344CB8AC3E}">
        <p14:creationId xmlns:p14="http://schemas.microsoft.com/office/powerpoint/2010/main" val="13404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Lab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06F04-BECF-43A1-9ACC-4A68EEFAC915}"/>
              </a:ext>
            </a:extLst>
          </p:cNvPr>
          <p:cNvGrpSpPr/>
          <p:nvPr/>
        </p:nvGrpSpPr>
        <p:grpSpPr>
          <a:xfrm>
            <a:off x="792753" y="1414830"/>
            <a:ext cx="10250677" cy="4364082"/>
            <a:chOff x="235389" y="1414830"/>
            <a:chExt cx="10250677" cy="4364082"/>
          </a:xfrm>
        </p:grpSpPr>
        <p:pic>
          <p:nvPicPr>
            <p:cNvPr id="4" name="Graphic 3" descr="Cloud">
              <a:extLst>
                <a:ext uri="{FF2B5EF4-FFF2-40B4-BE49-F238E27FC236}">
                  <a16:creationId xmlns:a16="http://schemas.microsoft.com/office/drawing/2014/main" id="{7CFF8118-328A-4722-83F2-4C12EB93B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3798" y="1414830"/>
              <a:ext cx="1371600" cy="1371600"/>
            </a:xfrm>
            <a:prstGeom prst="rect">
              <a:avLst/>
            </a:prstGeom>
          </p:spPr>
        </p:pic>
        <p:pic>
          <p:nvPicPr>
            <p:cNvPr id="3074" name="Picture 2" descr="See the source image">
              <a:extLst>
                <a:ext uri="{FF2B5EF4-FFF2-40B4-BE49-F238E27FC236}">
                  <a16:creationId xmlns:a16="http://schemas.microsoft.com/office/drawing/2014/main" id="{E1653243-2CBB-4D82-B551-92C56930C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779" y="1643430"/>
              <a:ext cx="101240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Laptop">
              <a:extLst>
                <a:ext uri="{FF2B5EF4-FFF2-40B4-BE49-F238E27FC236}">
                  <a16:creationId xmlns:a16="http://schemas.microsoft.com/office/drawing/2014/main" id="{74978B93-CC09-45A5-94F1-FD4FDF37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1071" y="4407312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D10DD7-152C-45F4-AB9D-1AA3DA4E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1381" y="3355536"/>
              <a:ext cx="2814685" cy="22694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FC45AA-1E81-471E-8942-328F61CD9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447" y="463591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0FCB75-E7CC-43E4-8793-824CAD7A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775" y="2677459"/>
              <a:ext cx="569766" cy="18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7438A-AFEC-4D5B-B95B-1AE6803DCA43}"/>
                </a:ext>
              </a:extLst>
            </p:cNvPr>
            <p:cNvSpPr txBox="1"/>
            <p:nvPr/>
          </p:nvSpPr>
          <p:spPr>
            <a:xfrm>
              <a:off x="4040335" y="3412205"/>
              <a:ext cx="203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clone/pull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65E6C-1DF0-4271-A568-7C4B5BFBA4AD}"/>
                </a:ext>
              </a:extLst>
            </p:cNvPr>
            <p:cNvSpPr txBox="1"/>
            <p:nvPr/>
          </p:nvSpPr>
          <p:spPr>
            <a:xfrm>
              <a:off x="5191991" y="4490652"/>
              <a:ext cx="157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ssh</a:t>
              </a:r>
              <a:r>
                <a:rPr lang="en-US" dirty="0">
                  <a:latin typeface="Consolas" panose="020B0609020204030204" pitchFamily="49" charset="0"/>
                </a:rPr>
                <a:t>/</a:t>
              </a:r>
              <a:r>
                <a:rPr lang="en-US" dirty="0" err="1">
                  <a:latin typeface="Consolas" panose="020B0609020204030204" pitchFamily="49" charset="0"/>
                </a:rPr>
                <a:t>scp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42ECF7-7BCF-4CC0-A254-C12263C6D95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412671" y="4726559"/>
              <a:ext cx="3651829" cy="36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EAED7-0DD0-48C2-B372-C453C345318F}"/>
                </a:ext>
              </a:extLst>
            </p:cNvPr>
            <p:cNvSpPr txBox="1"/>
            <p:nvPr/>
          </p:nvSpPr>
          <p:spPr>
            <a:xfrm>
              <a:off x="235389" y="1685131"/>
              <a:ext cx="2791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1. The RACECAR files live 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61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Lab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06F04-BECF-43A1-9ACC-4A68EEFAC915}"/>
              </a:ext>
            </a:extLst>
          </p:cNvPr>
          <p:cNvGrpSpPr/>
          <p:nvPr/>
        </p:nvGrpSpPr>
        <p:grpSpPr>
          <a:xfrm>
            <a:off x="792753" y="1414830"/>
            <a:ext cx="10250677" cy="4364082"/>
            <a:chOff x="235389" y="1414830"/>
            <a:chExt cx="10250677" cy="4364082"/>
          </a:xfrm>
        </p:grpSpPr>
        <p:pic>
          <p:nvPicPr>
            <p:cNvPr id="4" name="Graphic 3" descr="Cloud">
              <a:extLst>
                <a:ext uri="{FF2B5EF4-FFF2-40B4-BE49-F238E27FC236}">
                  <a16:creationId xmlns:a16="http://schemas.microsoft.com/office/drawing/2014/main" id="{7CFF8118-328A-4722-83F2-4C12EB93B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3798" y="1414830"/>
              <a:ext cx="1371600" cy="1371600"/>
            </a:xfrm>
            <a:prstGeom prst="rect">
              <a:avLst/>
            </a:prstGeom>
          </p:spPr>
        </p:pic>
        <p:pic>
          <p:nvPicPr>
            <p:cNvPr id="3074" name="Picture 2" descr="See the source image">
              <a:extLst>
                <a:ext uri="{FF2B5EF4-FFF2-40B4-BE49-F238E27FC236}">
                  <a16:creationId xmlns:a16="http://schemas.microsoft.com/office/drawing/2014/main" id="{E1653243-2CBB-4D82-B551-92C56930C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779" y="1643430"/>
              <a:ext cx="101240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Laptop">
              <a:extLst>
                <a:ext uri="{FF2B5EF4-FFF2-40B4-BE49-F238E27FC236}">
                  <a16:creationId xmlns:a16="http://schemas.microsoft.com/office/drawing/2014/main" id="{74978B93-CC09-45A5-94F1-FD4FDF37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1071" y="4407312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D10DD7-152C-45F4-AB9D-1AA3DA4E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1381" y="3355536"/>
              <a:ext cx="2814685" cy="22694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FC45AA-1E81-471E-8942-328F61CD9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447" y="463591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0FCB75-E7CC-43E4-8793-824CAD7A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775" y="2677459"/>
              <a:ext cx="569766" cy="18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7438A-AFEC-4D5B-B95B-1AE6803DCA43}"/>
                </a:ext>
              </a:extLst>
            </p:cNvPr>
            <p:cNvSpPr txBox="1"/>
            <p:nvPr/>
          </p:nvSpPr>
          <p:spPr>
            <a:xfrm>
              <a:off x="4040335" y="3412205"/>
              <a:ext cx="203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clone/pull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65E6C-1DF0-4271-A568-7C4B5BFBA4AD}"/>
                </a:ext>
              </a:extLst>
            </p:cNvPr>
            <p:cNvSpPr txBox="1"/>
            <p:nvPr/>
          </p:nvSpPr>
          <p:spPr>
            <a:xfrm>
              <a:off x="5191991" y="4490652"/>
              <a:ext cx="157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ssh</a:t>
              </a:r>
              <a:r>
                <a:rPr lang="en-US" dirty="0">
                  <a:latin typeface="Consolas" panose="020B0609020204030204" pitchFamily="49" charset="0"/>
                </a:rPr>
                <a:t>/</a:t>
              </a:r>
              <a:r>
                <a:rPr lang="en-US" dirty="0" err="1">
                  <a:latin typeface="Consolas" panose="020B0609020204030204" pitchFamily="49" charset="0"/>
                </a:rPr>
                <a:t>scp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42ECF7-7BCF-4CC0-A254-C12263C6D95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412671" y="4726559"/>
              <a:ext cx="3651829" cy="36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EAED7-0DD0-48C2-B372-C453C345318F}"/>
                </a:ext>
              </a:extLst>
            </p:cNvPr>
            <p:cNvSpPr txBox="1"/>
            <p:nvPr/>
          </p:nvSpPr>
          <p:spPr>
            <a:xfrm>
              <a:off x="235389" y="1685131"/>
              <a:ext cx="2791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1. The RACECAR files live on GitHub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87C5E0-6943-43C2-8BEF-FC017FECD4D8}"/>
                </a:ext>
              </a:extLst>
            </p:cNvPr>
            <p:cNvSpPr txBox="1"/>
            <p:nvPr/>
          </p:nvSpPr>
          <p:spPr>
            <a:xfrm>
              <a:off x="444500" y="3194462"/>
              <a:ext cx="3343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2. Clone the RACECAR files to your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37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E4DAA-0B52-4C36-A2CC-1DC67502D344}"/>
              </a:ext>
            </a:extLst>
          </p:cNvPr>
          <p:cNvSpPr/>
          <p:nvPr/>
        </p:nvSpPr>
        <p:spPr>
          <a:xfrm>
            <a:off x="711200" y="-4331"/>
            <a:ext cx="11480800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8591A-2801-4974-A1A9-6FF3EEFFED6D}"/>
              </a:ext>
            </a:extLst>
          </p:cNvPr>
          <p:cNvSpPr/>
          <p:nvPr/>
        </p:nvSpPr>
        <p:spPr>
          <a:xfrm>
            <a:off x="-203200" y="-175491"/>
            <a:ext cx="914400" cy="155199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9A93-1BF2-41EF-844E-BC80EB6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220200" cy="1371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Lab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06FF6-5E20-49F2-B0C2-1E771DA40D26}"/>
              </a:ext>
            </a:extLst>
          </p:cNvPr>
          <p:cNvSpPr/>
          <p:nvPr/>
        </p:nvSpPr>
        <p:spPr>
          <a:xfrm>
            <a:off x="11213406" y="5973911"/>
            <a:ext cx="54864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2EED2-9513-4062-B95B-A0AEC5FB8FCD}"/>
              </a:ext>
            </a:extLst>
          </p:cNvPr>
          <p:cNvSpPr/>
          <p:nvPr/>
        </p:nvSpPr>
        <p:spPr>
          <a:xfrm>
            <a:off x="11353800" y="6084459"/>
            <a:ext cx="548640" cy="548640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06F04-BECF-43A1-9ACC-4A68EEFAC915}"/>
              </a:ext>
            </a:extLst>
          </p:cNvPr>
          <p:cNvGrpSpPr/>
          <p:nvPr/>
        </p:nvGrpSpPr>
        <p:grpSpPr>
          <a:xfrm>
            <a:off x="792753" y="1414830"/>
            <a:ext cx="10250677" cy="5137833"/>
            <a:chOff x="235389" y="1414830"/>
            <a:chExt cx="10250677" cy="5137833"/>
          </a:xfrm>
        </p:grpSpPr>
        <p:pic>
          <p:nvPicPr>
            <p:cNvPr id="4" name="Graphic 3" descr="Cloud">
              <a:extLst>
                <a:ext uri="{FF2B5EF4-FFF2-40B4-BE49-F238E27FC236}">
                  <a16:creationId xmlns:a16="http://schemas.microsoft.com/office/drawing/2014/main" id="{7CFF8118-328A-4722-83F2-4C12EB93B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3798" y="1414830"/>
              <a:ext cx="1371600" cy="1371600"/>
            </a:xfrm>
            <a:prstGeom prst="rect">
              <a:avLst/>
            </a:prstGeom>
          </p:spPr>
        </p:pic>
        <p:pic>
          <p:nvPicPr>
            <p:cNvPr id="3074" name="Picture 2" descr="See the source image">
              <a:extLst>
                <a:ext uri="{FF2B5EF4-FFF2-40B4-BE49-F238E27FC236}">
                  <a16:creationId xmlns:a16="http://schemas.microsoft.com/office/drawing/2014/main" id="{E1653243-2CBB-4D82-B551-92C56930C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779" y="1643430"/>
              <a:ext cx="101240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Laptop">
              <a:extLst>
                <a:ext uri="{FF2B5EF4-FFF2-40B4-BE49-F238E27FC236}">
                  <a16:creationId xmlns:a16="http://schemas.microsoft.com/office/drawing/2014/main" id="{74978B93-CC09-45A5-94F1-FD4FDF37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1071" y="4407312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D10DD7-152C-45F4-AB9D-1AA3DA4E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1381" y="3355536"/>
              <a:ext cx="2814685" cy="22694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FC45AA-1E81-471E-8942-328F61CD9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447" y="463591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0FCB75-E7CC-43E4-8793-824CAD7A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775" y="2677459"/>
              <a:ext cx="569766" cy="18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7438A-AFEC-4D5B-B95B-1AE6803DCA43}"/>
                </a:ext>
              </a:extLst>
            </p:cNvPr>
            <p:cNvSpPr txBox="1"/>
            <p:nvPr/>
          </p:nvSpPr>
          <p:spPr>
            <a:xfrm>
              <a:off x="4040335" y="3412205"/>
              <a:ext cx="203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clone/pull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65E6C-1DF0-4271-A568-7C4B5BFBA4AD}"/>
                </a:ext>
              </a:extLst>
            </p:cNvPr>
            <p:cNvSpPr txBox="1"/>
            <p:nvPr/>
          </p:nvSpPr>
          <p:spPr>
            <a:xfrm>
              <a:off x="5191991" y="4490652"/>
              <a:ext cx="157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ssh</a:t>
              </a:r>
              <a:r>
                <a:rPr lang="en-US" dirty="0">
                  <a:latin typeface="Consolas" panose="020B0609020204030204" pitchFamily="49" charset="0"/>
                </a:rPr>
                <a:t>/</a:t>
              </a:r>
              <a:r>
                <a:rPr lang="en-US" dirty="0" err="1">
                  <a:latin typeface="Consolas" panose="020B0609020204030204" pitchFamily="49" charset="0"/>
                </a:rPr>
                <a:t>scp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42ECF7-7BCF-4CC0-A254-C12263C6D95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412671" y="4726559"/>
              <a:ext cx="3651829" cy="36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EAED7-0DD0-48C2-B372-C453C345318F}"/>
                </a:ext>
              </a:extLst>
            </p:cNvPr>
            <p:cNvSpPr txBox="1"/>
            <p:nvPr/>
          </p:nvSpPr>
          <p:spPr>
            <a:xfrm>
              <a:off x="235389" y="1685131"/>
              <a:ext cx="2791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1. The RACECAR files live on GitHub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E1941-B1AA-4476-A64F-BCFD22CEA099}"/>
                </a:ext>
              </a:extLst>
            </p:cNvPr>
            <p:cNvSpPr txBox="1"/>
            <p:nvPr/>
          </p:nvSpPr>
          <p:spPr>
            <a:xfrm>
              <a:off x="1550115" y="5721666"/>
              <a:ext cx="3447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3. Edit the starter code on your computer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87C5E0-6943-43C2-8BEF-FC017FECD4D8}"/>
                </a:ext>
              </a:extLst>
            </p:cNvPr>
            <p:cNvSpPr txBox="1"/>
            <p:nvPr/>
          </p:nvSpPr>
          <p:spPr>
            <a:xfrm>
              <a:off x="444500" y="3194462"/>
              <a:ext cx="3343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 Light" panose="020B0304020202020204" pitchFamily="34" charset="0"/>
                </a:rPr>
                <a:t>2. Clone the RACECAR files to your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8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745050"/>
      </a:accent2>
      <a:accent3>
        <a:srgbClr val="A31F34"/>
      </a:accent3>
      <a:accent4>
        <a:srgbClr val="FF8427"/>
      </a:accent4>
      <a:accent5>
        <a:srgbClr val="8A8B8C"/>
      </a:accent5>
      <a:accent6>
        <a:srgbClr val="FFBD47"/>
      </a:accent6>
      <a:hlink>
        <a:srgbClr val="B22600"/>
      </a:hlink>
      <a:folHlink>
        <a:srgbClr val="6E565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1067</Words>
  <Application>Microsoft Office PowerPoint</Application>
  <PresentationFormat>Widescreen</PresentationFormat>
  <Paragraphs>151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Calibri Light</vt:lpstr>
      <vt:lpstr>Consolas</vt:lpstr>
      <vt:lpstr>Wingdings</vt:lpstr>
      <vt:lpstr>Office Theme</vt:lpstr>
      <vt:lpstr>Lab 1 – Driving in Shapes</vt:lpstr>
      <vt:lpstr>Lab Objectives</vt:lpstr>
      <vt:lpstr>Finished Car</vt:lpstr>
      <vt:lpstr>Car Modes – Default Drive</vt:lpstr>
      <vt:lpstr>Car Modes – User Program</vt:lpstr>
      <vt:lpstr>Car Modes – Starter Code</vt:lpstr>
      <vt:lpstr>Lab Logistics</vt:lpstr>
      <vt:lpstr>Lab Logistics</vt:lpstr>
      <vt:lpstr>Lab Logistics</vt:lpstr>
      <vt:lpstr>Lab Logistics</vt:lpstr>
      <vt:lpstr>Lab Logistics</vt:lpstr>
      <vt:lpstr>Key Modules – Drive</vt:lpstr>
      <vt:lpstr>Key Modules – Drive Example</vt:lpstr>
      <vt:lpstr>Key Modules – Controller</vt:lpstr>
      <vt:lpstr>Key Modules – Controller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Calligaro</dc:creator>
  <cp:lastModifiedBy>Matthew</cp:lastModifiedBy>
  <cp:revision>114</cp:revision>
  <dcterms:created xsi:type="dcterms:W3CDTF">2019-10-11T04:14:49Z</dcterms:created>
  <dcterms:modified xsi:type="dcterms:W3CDTF">2020-02-07T02:45:41Z</dcterms:modified>
</cp:coreProperties>
</file>