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301" r:id="rId4"/>
    <p:sldId id="309" r:id="rId5"/>
    <p:sldId id="310" r:id="rId6"/>
    <p:sldId id="314" r:id="rId7"/>
    <p:sldId id="315" r:id="rId8"/>
    <p:sldId id="307" r:id="rId9"/>
    <p:sldId id="31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7E71C3-9D57-497E-A9FC-EB97FE2064BD}">
          <p14:sldIdLst>
            <p14:sldId id="258"/>
            <p14:sldId id="260"/>
            <p14:sldId id="301"/>
            <p14:sldId id="309"/>
            <p14:sldId id="310"/>
            <p14:sldId id="314"/>
            <p14:sldId id="315"/>
            <p14:sldId id="307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00FF"/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324BC-324D-4DBE-9AE7-6BD220E05FAD}" v="131" dt="2020-07-22T14:32:16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 autoAdjust="0"/>
    <p:restoredTop sz="88465" autoAdjust="0"/>
  </p:normalViewPr>
  <p:slideViewPr>
    <p:cSldViewPr>
      <p:cViewPr varScale="1">
        <p:scale>
          <a:sx n="115" d="100"/>
          <a:sy n="115" d="100"/>
        </p:scale>
        <p:origin x="774" y="102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-1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alligaro" userId="9c1e9647689a123b" providerId="LiveId" clId="{D11324BC-324D-4DBE-9AE7-6BD220E05FAD}"/>
    <pc:docChg chg="undo custSel addSld delSld modSld modSection">
      <pc:chgData name="Matthew Calligaro" userId="9c1e9647689a123b" providerId="LiveId" clId="{D11324BC-324D-4DBE-9AE7-6BD220E05FAD}" dt="2020-07-22T14:32:16.531" v="651" actId="478"/>
      <pc:docMkLst>
        <pc:docMk/>
      </pc:docMkLst>
      <pc:sldChg chg="modSp mod">
        <pc:chgData name="Matthew Calligaro" userId="9c1e9647689a123b" providerId="LiveId" clId="{D11324BC-324D-4DBE-9AE7-6BD220E05FAD}" dt="2020-07-22T14:22:21.124" v="415" actId="20577"/>
        <pc:sldMkLst>
          <pc:docMk/>
          <pc:sldMk cId="0" sldId="258"/>
        </pc:sldMkLst>
        <pc:spChg chg="mod">
          <ac:chgData name="Matthew Calligaro" userId="9c1e9647689a123b" providerId="LiveId" clId="{D11324BC-324D-4DBE-9AE7-6BD220E05FAD}" dt="2020-07-22T14:22:21.124" v="415" actId="20577"/>
          <ac:spMkLst>
            <pc:docMk/>
            <pc:sldMk cId="0" sldId="258"/>
            <ac:spMk id="14338" creationId="{9B208FE4-19EF-4770-8DC0-17F8D2A715D5}"/>
          </ac:spMkLst>
        </pc:spChg>
      </pc:sldChg>
      <pc:sldChg chg="modSp mod">
        <pc:chgData name="Matthew Calligaro" userId="9c1e9647689a123b" providerId="LiveId" clId="{D11324BC-324D-4DBE-9AE7-6BD220E05FAD}" dt="2020-07-22T14:08:15.993" v="212" actId="20577"/>
        <pc:sldMkLst>
          <pc:docMk/>
          <pc:sldMk cId="1858132414" sldId="260"/>
        </pc:sldMkLst>
        <pc:spChg chg="mod">
          <ac:chgData name="Matthew Calligaro" userId="9c1e9647689a123b" providerId="LiveId" clId="{D11324BC-324D-4DBE-9AE7-6BD220E05FAD}" dt="2020-07-22T14:08:15.993" v="212" actId="20577"/>
          <ac:spMkLst>
            <pc:docMk/>
            <pc:sldMk cId="1858132414" sldId="260"/>
            <ac:spMk id="15362" creationId="{8E81E9CB-F93E-49D4-931C-FD8752F6A364}"/>
          </ac:spMkLst>
        </pc:spChg>
        <pc:spChg chg="mod">
          <ac:chgData name="Matthew Calligaro" userId="9c1e9647689a123b" providerId="LiveId" clId="{D11324BC-324D-4DBE-9AE7-6BD220E05FAD}" dt="2020-07-22T14:08:01.717" v="208" actId="20577"/>
          <ac:spMkLst>
            <pc:docMk/>
            <pc:sldMk cId="1858132414" sldId="260"/>
            <ac:spMk id="15364" creationId="{DD0E7BE8-56B6-4B10-ACCD-EAAD56E65B5D}"/>
          </ac:spMkLst>
        </pc:spChg>
      </pc:sldChg>
      <pc:sldChg chg="modSp mod">
        <pc:chgData name="Matthew Calligaro" userId="9c1e9647689a123b" providerId="LiveId" clId="{D11324BC-324D-4DBE-9AE7-6BD220E05FAD}" dt="2020-07-22T14:22:41.318" v="419" actId="1037"/>
        <pc:sldMkLst>
          <pc:docMk/>
          <pc:sldMk cId="1940171278" sldId="301"/>
        </pc:sldMkLst>
        <pc:spChg chg="mod">
          <ac:chgData name="Matthew Calligaro" userId="9c1e9647689a123b" providerId="LiveId" clId="{D11324BC-324D-4DBE-9AE7-6BD220E05FAD}" dt="2020-07-22T14:08:30.542" v="213"/>
          <ac:spMkLst>
            <pc:docMk/>
            <pc:sldMk cId="1940171278" sldId="301"/>
            <ac:spMk id="15362" creationId="{8E81E9CB-F93E-49D4-931C-FD8752F6A364}"/>
          </ac:spMkLst>
        </pc:spChg>
        <pc:spChg chg="mod">
          <ac:chgData name="Matthew Calligaro" userId="9c1e9647689a123b" providerId="LiveId" clId="{D11324BC-324D-4DBE-9AE7-6BD220E05FAD}" dt="2020-07-22T14:10:45.125" v="225" actId="20577"/>
          <ac:spMkLst>
            <pc:docMk/>
            <pc:sldMk cId="1940171278" sldId="301"/>
            <ac:spMk id="15364" creationId="{DD0E7BE8-56B6-4B10-ACCD-EAAD56E65B5D}"/>
          </ac:spMkLst>
        </pc:spChg>
        <pc:picChg chg="mod">
          <ac:chgData name="Matthew Calligaro" userId="9c1e9647689a123b" providerId="LiveId" clId="{D11324BC-324D-4DBE-9AE7-6BD220E05FAD}" dt="2020-07-22T14:22:41.318" v="419" actId="1037"/>
          <ac:picMkLst>
            <pc:docMk/>
            <pc:sldMk cId="1940171278" sldId="301"/>
            <ac:picMk id="5" creationId="{9E9B5067-7563-42D4-9482-C06AD127FFAC}"/>
          </ac:picMkLst>
        </pc:picChg>
      </pc:sldChg>
      <pc:sldChg chg="modSp del">
        <pc:chgData name="Matthew Calligaro" userId="9c1e9647689a123b" providerId="LiveId" clId="{D11324BC-324D-4DBE-9AE7-6BD220E05FAD}" dt="2020-07-22T14:24:26.237" v="465" actId="47"/>
        <pc:sldMkLst>
          <pc:docMk/>
          <pc:sldMk cId="1629237793" sldId="303"/>
        </pc:sldMkLst>
        <pc:spChg chg="mod">
          <ac:chgData name="Matthew Calligaro" userId="9c1e9647689a123b" providerId="LiveId" clId="{D11324BC-324D-4DBE-9AE7-6BD220E05FAD}" dt="2020-07-22T14:08:30.542" v="213"/>
          <ac:spMkLst>
            <pc:docMk/>
            <pc:sldMk cId="1629237793" sldId="303"/>
            <ac:spMk id="15362" creationId="{8E81E9CB-F93E-49D4-931C-FD8752F6A364}"/>
          </ac:spMkLst>
        </pc:spChg>
      </pc:sldChg>
      <pc:sldChg chg="modSp mod">
        <pc:chgData name="Matthew Calligaro" userId="9c1e9647689a123b" providerId="LiveId" clId="{D11324BC-324D-4DBE-9AE7-6BD220E05FAD}" dt="2020-07-22T14:18:41.817" v="363" actId="20577"/>
        <pc:sldMkLst>
          <pc:docMk/>
          <pc:sldMk cId="1682808059" sldId="307"/>
        </pc:sldMkLst>
        <pc:spChg chg="mod">
          <ac:chgData name="Matthew Calligaro" userId="9c1e9647689a123b" providerId="LiveId" clId="{D11324BC-324D-4DBE-9AE7-6BD220E05FAD}" dt="2020-07-22T14:08:30.542" v="213"/>
          <ac:spMkLst>
            <pc:docMk/>
            <pc:sldMk cId="1682808059" sldId="307"/>
            <ac:spMk id="15362" creationId="{8E81E9CB-F93E-49D4-931C-FD8752F6A364}"/>
          </ac:spMkLst>
        </pc:spChg>
        <pc:spChg chg="mod">
          <ac:chgData name="Matthew Calligaro" userId="9c1e9647689a123b" providerId="LiveId" clId="{D11324BC-324D-4DBE-9AE7-6BD220E05FAD}" dt="2020-07-22T14:18:41.817" v="363" actId="20577"/>
          <ac:spMkLst>
            <pc:docMk/>
            <pc:sldMk cId="1682808059" sldId="307"/>
            <ac:spMk id="15364" creationId="{DD0E7BE8-56B6-4B10-ACCD-EAAD56E65B5D}"/>
          </ac:spMkLst>
        </pc:spChg>
        <pc:picChg chg="mod">
          <ac:chgData name="Matthew Calligaro" userId="9c1e9647689a123b" providerId="LiveId" clId="{D11324BC-324D-4DBE-9AE7-6BD220E05FAD}" dt="2020-07-22T14:14:25.288" v="252" actId="1076"/>
          <ac:picMkLst>
            <pc:docMk/>
            <pc:sldMk cId="1682808059" sldId="307"/>
            <ac:picMk id="6" creationId="{AB409708-C7D9-4AF0-A36C-9A7F2EC92ECE}"/>
          </ac:picMkLst>
        </pc:picChg>
      </pc:sldChg>
      <pc:sldChg chg="modSp mod">
        <pc:chgData name="Matthew Calligaro" userId="9c1e9647689a123b" providerId="LiveId" clId="{D11324BC-324D-4DBE-9AE7-6BD220E05FAD}" dt="2020-07-22T14:11:50.056" v="239" actId="12788"/>
        <pc:sldMkLst>
          <pc:docMk/>
          <pc:sldMk cId="2046453532" sldId="309"/>
        </pc:sldMkLst>
        <pc:spChg chg="mod">
          <ac:chgData name="Matthew Calligaro" userId="9c1e9647689a123b" providerId="LiveId" clId="{D11324BC-324D-4DBE-9AE7-6BD220E05FAD}" dt="2020-07-22T14:08:30.542" v="213"/>
          <ac:spMkLst>
            <pc:docMk/>
            <pc:sldMk cId="2046453532" sldId="309"/>
            <ac:spMk id="15362" creationId="{8E81E9CB-F93E-49D4-931C-FD8752F6A364}"/>
          </ac:spMkLst>
        </pc:spChg>
        <pc:picChg chg="mod">
          <ac:chgData name="Matthew Calligaro" userId="9c1e9647689a123b" providerId="LiveId" clId="{D11324BC-324D-4DBE-9AE7-6BD220E05FAD}" dt="2020-07-22T14:11:50.056" v="239" actId="12788"/>
          <ac:picMkLst>
            <pc:docMk/>
            <pc:sldMk cId="2046453532" sldId="309"/>
            <ac:picMk id="4" creationId="{C4B4ED98-D961-4696-B839-14CACFD83D96}"/>
          </ac:picMkLst>
        </pc:picChg>
        <pc:picChg chg="mod modCrop">
          <ac:chgData name="Matthew Calligaro" userId="9c1e9647689a123b" providerId="LiveId" clId="{D11324BC-324D-4DBE-9AE7-6BD220E05FAD}" dt="2020-07-22T14:11:30.961" v="238" actId="12788"/>
          <ac:picMkLst>
            <pc:docMk/>
            <pc:sldMk cId="2046453532" sldId="309"/>
            <ac:picMk id="7" creationId="{21BA8287-8788-4CFB-8633-9AD84A5B573C}"/>
          </ac:picMkLst>
        </pc:picChg>
      </pc:sldChg>
      <pc:sldChg chg="modSp">
        <pc:chgData name="Matthew Calligaro" userId="9c1e9647689a123b" providerId="LiveId" clId="{D11324BC-324D-4DBE-9AE7-6BD220E05FAD}" dt="2020-07-22T14:08:30.542" v="213"/>
        <pc:sldMkLst>
          <pc:docMk/>
          <pc:sldMk cId="609451837" sldId="310"/>
        </pc:sldMkLst>
        <pc:spChg chg="mod">
          <ac:chgData name="Matthew Calligaro" userId="9c1e9647689a123b" providerId="LiveId" clId="{D11324BC-324D-4DBE-9AE7-6BD220E05FAD}" dt="2020-07-22T14:08:30.542" v="213"/>
          <ac:spMkLst>
            <pc:docMk/>
            <pc:sldMk cId="609451837" sldId="310"/>
            <ac:spMk id="15362" creationId="{8E81E9CB-F93E-49D4-931C-FD8752F6A364}"/>
          </ac:spMkLst>
        </pc:spChg>
      </pc:sldChg>
      <pc:sldChg chg="addSp modSp mod">
        <pc:chgData name="Matthew Calligaro" userId="9c1e9647689a123b" providerId="LiveId" clId="{D11324BC-324D-4DBE-9AE7-6BD220E05FAD}" dt="2020-07-22T14:20:16.558" v="409" actId="20577"/>
        <pc:sldMkLst>
          <pc:docMk/>
          <pc:sldMk cId="532746942" sldId="311"/>
        </pc:sldMkLst>
        <pc:spChg chg="add mod">
          <ac:chgData name="Matthew Calligaro" userId="9c1e9647689a123b" providerId="LiveId" clId="{D11324BC-324D-4DBE-9AE7-6BD220E05FAD}" dt="2020-07-22T14:16:11.995" v="254"/>
          <ac:spMkLst>
            <pc:docMk/>
            <pc:sldMk cId="532746942" sldId="311"/>
            <ac:spMk id="11" creationId="{FEE2E14D-33B7-45C5-9E8E-E5978C5EAC5A}"/>
          </ac:spMkLst>
        </pc:spChg>
        <pc:spChg chg="mod">
          <ac:chgData name="Matthew Calligaro" userId="9c1e9647689a123b" providerId="LiveId" clId="{D11324BC-324D-4DBE-9AE7-6BD220E05FAD}" dt="2020-07-22T14:16:52.877" v="262" actId="20577"/>
          <ac:spMkLst>
            <pc:docMk/>
            <pc:sldMk cId="532746942" sldId="311"/>
            <ac:spMk id="10242" creationId="{24A05EE7-B24A-460B-A1F8-5ECA75850730}"/>
          </ac:spMkLst>
        </pc:spChg>
        <pc:spChg chg="mod">
          <ac:chgData name="Matthew Calligaro" userId="9c1e9647689a123b" providerId="LiveId" clId="{D11324BC-324D-4DBE-9AE7-6BD220E05FAD}" dt="2020-07-22T14:08:30.542" v="213"/>
          <ac:spMkLst>
            <pc:docMk/>
            <pc:sldMk cId="532746942" sldId="311"/>
            <ac:spMk id="15362" creationId="{8E81E9CB-F93E-49D4-931C-FD8752F6A364}"/>
          </ac:spMkLst>
        </pc:spChg>
        <pc:spChg chg="mod">
          <ac:chgData name="Matthew Calligaro" userId="9c1e9647689a123b" providerId="LiveId" clId="{D11324BC-324D-4DBE-9AE7-6BD220E05FAD}" dt="2020-07-22T14:20:16.558" v="409" actId="20577"/>
          <ac:spMkLst>
            <pc:docMk/>
            <pc:sldMk cId="532746942" sldId="311"/>
            <ac:spMk id="15364" creationId="{DD0E7BE8-56B6-4B10-ACCD-EAAD56E65B5D}"/>
          </ac:spMkLst>
        </pc:spChg>
        <pc:picChg chg="mod">
          <ac:chgData name="Matthew Calligaro" userId="9c1e9647689a123b" providerId="LiveId" clId="{D11324BC-324D-4DBE-9AE7-6BD220E05FAD}" dt="2020-07-22T14:19:40.440" v="399" actId="1035"/>
          <ac:picMkLst>
            <pc:docMk/>
            <pc:sldMk cId="532746942" sldId="311"/>
            <ac:picMk id="3" creationId="{EA6D7146-CB2F-41A5-8423-159F7D773F51}"/>
          </ac:picMkLst>
        </pc:picChg>
        <pc:picChg chg="mod">
          <ac:chgData name="Matthew Calligaro" userId="9c1e9647689a123b" providerId="LiveId" clId="{D11324BC-324D-4DBE-9AE7-6BD220E05FAD}" dt="2020-07-22T14:19:35.971" v="396" actId="1036"/>
          <ac:picMkLst>
            <pc:docMk/>
            <pc:sldMk cId="532746942" sldId="311"/>
            <ac:picMk id="5" creationId="{60E8D528-640E-44AA-AFF5-45E0D35196E3}"/>
          </ac:picMkLst>
        </pc:picChg>
        <pc:picChg chg="add mod">
          <ac:chgData name="Matthew Calligaro" userId="9c1e9647689a123b" providerId="LiveId" clId="{D11324BC-324D-4DBE-9AE7-6BD220E05FAD}" dt="2020-07-22T14:16:11.995" v="254"/>
          <ac:picMkLst>
            <pc:docMk/>
            <pc:sldMk cId="532746942" sldId="311"/>
            <ac:picMk id="10" creationId="{945AAC8F-C8F6-4DBF-A9FE-B21EE62141C8}"/>
          </ac:picMkLst>
        </pc:picChg>
      </pc:sldChg>
      <pc:sldChg chg="modSp del mod">
        <pc:chgData name="Matthew Calligaro" userId="9c1e9647689a123b" providerId="LiveId" clId="{D11324BC-324D-4DBE-9AE7-6BD220E05FAD}" dt="2020-07-22T14:22:10.735" v="411" actId="47"/>
        <pc:sldMkLst>
          <pc:docMk/>
          <pc:sldMk cId="3259655581" sldId="312"/>
        </pc:sldMkLst>
        <pc:spChg chg="mod">
          <ac:chgData name="Matthew Calligaro" userId="9c1e9647689a123b" providerId="LiveId" clId="{D11324BC-324D-4DBE-9AE7-6BD220E05FAD}" dt="2020-07-22T14:21:04.326" v="410" actId="2711"/>
          <ac:spMkLst>
            <pc:docMk/>
            <pc:sldMk cId="3259655581" sldId="312"/>
            <ac:spMk id="15364" creationId="{DD0E7BE8-56B6-4B10-ACCD-EAAD56E65B5D}"/>
          </ac:spMkLst>
        </pc:spChg>
      </pc:sldChg>
      <pc:sldChg chg="addSp delSp modSp mod">
        <pc:chgData name="Matthew Calligaro" userId="9c1e9647689a123b" providerId="LiveId" clId="{D11324BC-324D-4DBE-9AE7-6BD220E05FAD}" dt="2020-07-22T14:32:02.339" v="649" actId="478"/>
        <pc:sldMkLst>
          <pc:docMk/>
          <pc:sldMk cId="3584136118" sldId="314"/>
        </pc:sldMkLst>
        <pc:spChg chg="mod">
          <ac:chgData name="Matthew Calligaro" userId="9c1e9647689a123b" providerId="LiveId" clId="{D11324BC-324D-4DBE-9AE7-6BD220E05FAD}" dt="2020-07-22T14:29:29.173" v="557" actId="1076"/>
          <ac:spMkLst>
            <pc:docMk/>
            <pc:sldMk cId="3584136118" sldId="314"/>
            <ac:spMk id="3" creationId="{773E483F-1A79-4AD5-9B02-49BF5C94CD3D}"/>
          </ac:spMkLst>
        </pc:spChg>
        <pc:spChg chg="mod">
          <ac:chgData name="Matthew Calligaro" userId="9c1e9647689a123b" providerId="LiveId" clId="{D11324BC-324D-4DBE-9AE7-6BD220E05FAD}" dt="2020-07-22T14:29:48.263" v="562" actId="1037"/>
          <ac:spMkLst>
            <pc:docMk/>
            <pc:sldMk cId="3584136118" sldId="314"/>
            <ac:spMk id="4" creationId="{074035F5-BF18-4716-8ADF-6165AD3217E4}"/>
          </ac:spMkLst>
        </pc:spChg>
        <pc:spChg chg="mod">
          <ac:chgData name="Matthew Calligaro" userId="9c1e9647689a123b" providerId="LiveId" clId="{D11324BC-324D-4DBE-9AE7-6BD220E05FAD}" dt="2020-07-22T14:31:49.605" v="646" actId="1037"/>
          <ac:spMkLst>
            <pc:docMk/>
            <pc:sldMk cId="3584136118" sldId="314"/>
            <ac:spMk id="5" creationId="{FFBE2A4C-AA57-432A-89E5-0F0D5C684383}"/>
          </ac:spMkLst>
        </pc:spChg>
        <pc:spChg chg="del">
          <ac:chgData name="Matthew Calligaro" userId="9c1e9647689a123b" providerId="LiveId" clId="{D11324BC-324D-4DBE-9AE7-6BD220E05FAD}" dt="2020-07-22T14:32:02.339" v="649" actId="478"/>
          <ac:spMkLst>
            <pc:docMk/>
            <pc:sldMk cId="3584136118" sldId="314"/>
            <ac:spMk id="7" creationId="{A6872EEB-43E7-4AD1-B996-0E3BF89F9063}"/>
          </ac:spMkLst>
        </pc:spChg>
        <pc:spChg chg="del mod">
          <ac:chgData name="Matthew Calligaro" userId="9c1e9647689a123b" providerId="LiveId" clId="{D11324BC-324D-4DBE-9AE7-6BD220E05FAD}" dt="2020-07-22T14:30:10.208" v="565" actId="478"/>
          <ac:spMkLst>
            <pc:docMk/>
            <pc:sldMk cId="3584136118" sldId="314"/>
            <ac:spMk id="10" creationId="{8AB92EB9-E1D8-4EA8-B4CE-05B275D0FDE0}"/>
          </ac:spMkLst>
        </pc:spChg>
        <pc:spChg chg="del mod">
          <ac:chgData name="Matthew Calligaro" userId="9c1e9647689a123b" providerId="LiveId" clId="{D11324BC-324D-4DBE-9AE7-6BD220E05FAD}" dt="2020-07-22T14:30:52.092" v="570" actId="478"/>
          <ac:spMkLst>
            <pc:docMk/>
            <pc:sldMk cId="3584136118" sldId="314"/>
            <ac:spMk id="12" creationId="{79BD0A14-A986-4DC4-B354-808AB4EE3648}"/>
          </ac:spMkLst>
        </pc:spChg>
        <pc:spChg chg="mod">
          <ac:chgData name="Matthew Calligaro" userId="9c1e9647689a123b" providerId="LiveId" clId="{D11324BC-324D-4DBE-9AE7-6BD220E05FAD}" dt="2020-07-22T14:28:46.724" v="545" actId="1076"/>
          <ac:spMkLst>
            <pc:docMk/>
            <pc:sldMk cId="3584136118" sldId="314"/>
            <ac:spMk id="20" creationId="{B28AE1C3-9389-45DD-8066-24691B8FD796}"/>
          </ac:spMkLst>
        </pc:spChg>
        <pc:spChg chg="mod">
          <ac:chgData name="Matthew Calligaro" userId="9c1e9647689a123b" providerId="LiveId" clId="{D11324BC-324D-4DBE-9AE7-6BD220E05FAD}" dt="2020-07-22T14:28:52.563" v="547" actId="1076"/>
          <ac:spMkLst>
            <pc:docMk/>
            <pc:sldMk cId="3584136118" sldId="314"/>
            <ac:spMk id="22" creationId="{63E5782F-98DF-4E4A-AC58-F22D56058A56}"/>
          </ac:spMkLst>
        </pc:spChg>
        <pc:spChg chg="mod">
          <ac:chgData name="Matthew Calligaro" userId="9c1e9647689a123b" providerId="LiveId" clId="{D11324BC-324D-4DBE-9AE7-6BD220E05FAD}" dt="2020-07-22T14:28:49.820" v="546" actId="1076"/>
          <ac:spMkLst>
            <pc:docMk/>
            <pc:sldMk cId="3584136118" sldId="314"/>
            <ac:spMk id="23" creationId="{2033CA6F-8A1B-4572-8DE9-607238D5D24A}"/>
          </ac:spMkLst>
        </pc:spChg>
        <pc:spChg chg="mod">
          <ac:chgData name="Matthew Calligaro" userId="9c1e9647689a123b" providerId="LiveId" clId="{D11324BC-324D-4DBE-9AE7-6BD220E05FAD}" dt="2020-07-22T14:28:55.171" v="548" actId="1076"/>
          <ac:spMkLst>
            <pc:docMk/>
            <pc:sldMk cId="3584136118" sldId="314"/>
            <ac:spMk id="27" creationId="{1E23E59B-6F53-4EE3-9ECA-61ABCB31A665}"/>
          </ac:spMkLst>
        </pc:spChg>
        <pc:spChg chg="add mod">
          <ac:chgData name="Matthew Calligaro" userId="9c1e9647689a123b" providerId="LiveId" clId="{D11324BC-324D-4DBE-9AE7-6BD220E05FAD}" dt="2020-07-22T14:31:54.224" v="648" actId="1038"/>
          <ac:spMkLst>
            <pc:docMk/>
            <pc:sldMk cId="3584136118" sldId="314"/>
            <ac:spMk id="28" creationId="{7CA3CD52-E0AD-41ED-A8E9-9BCC3E29E6D6}"/>
          </ac:spMkLst>
        </pc:spChg>
        <pc:spChg chg="mod">
          <ac:chgData name="Matthew Calligaro" userId="9c1e9647689a123b" providerId="LiveId" clId="{D11324BC-324D-4DBE-9AE7-6BD220E05FAD}" dt="2020-07-22T14:08:30.542" v="213"/>
          <ac:spMkLst>
            <pc:docMk/>
            <pc:sldMk cId="3584136118" sldId="314"/>
            <ac:spMk id="15362" creationId="{8E81E9CB-F93E-49D4-931C-FD8752F6A364}"/>
          </ac:spMkLst>
        </pc:spChg>
        <pc:grpChg chg="del">
          <ac:chgData name="Matthew Calligaro" userId="9c1e9647689a123b" providerId="LiveId" clId="{D11324BC-324D-4DBE-9AE7-6BD220E05FAD}" dt="2020-07-22T14:23:57.669" v="458" actId="165"/>
          <ac:grpSpMkLst>
            <pc:docMk/>
            <pc:sldMk cId="3584136118" sldId="314"/>
            <ac:grpSpMk id="16" creationId="{98D6A28B-75DD-4498-B948-D1037A11BC64}"/>
          </ac:grpSpMkLst>
        </pc:grpChg>
        <pc:picChg chg="mod topLvl">
          <ac:chgData name="Matthew Calligaro" userId="9c1e9647689a123b" providerId="LiveId" clId="{D11324BC-324D-4DBE-9AE7-6BD220E05FAD}" dt="2020-07-22T14:28:11.021" v="538" actId="1037"/>
          <ac:picMkLst>
            <pc:docMk/>
            <pc:sldMk cId="3584136118" sldId="314"/>
            <ac:picMk id="6" creationId="{A9027D5A-F7C2-4077-AFF1-33BD22134471}"/>
          </ac:picMkLst>
        </pc:picChg>
        <pc:picChg chg="mod topLvl">
          <ac:chgData name="Matthew Calligaro" userId="9c1e9647689a123b" providerId="LiveId" clId="{D11324BC-324D-4DBE-9AE7-6BD220E05FAD}" dt="2020-07-22T14:28:01.367" v="531" actId="1076"/>
          <ac:picMkLst>
            <pc:docMk/>
            <pc:sldMk cId="3584136118" sldId="314"/>
            <ac:picMk id="8" creationId="{C5DA914F-33A2-41DF-A8CF-25F4F74818E1}"/>
          </ac:picMkLst>
        </pc:picChg>
        <pc:picChg chg="mod">
          <ac:chgData name="Matthew Calligaro" userId="9c1e9647689a123b" providerId="LiveId" clId="{D11324BC-324D-4DBE-9AE7-6BD220E05FAD}" dt="2020-07-22T14:28:06.165" v="536" actId="1037"/>
          <ac:picMkLst>
            <pc:docMk/>
            <pc:sldMk cId="3584136118" sldId="314"/>
            <ac:picMk id="11" creationId="{F16562D2-5D66-428C-A8A3-962AEDF8C6BE}"/>
          </ac:picMkLst>
        </pc:picChg>
        <pc:picChg chg="add mod">
          <ac:chgData name="Matthew Calligaro" userId="9c1e9647689a123b" providerId="LiveId" clId="{D11324BC-324D-4DBE-9AE7-6BD220E05FAD}" dt="2020-07-22T14:31:26.139" v="611" actId="1035"/>
          <ac:picMkLst>
            <pc:docMk/>
            <pc:sldMk cId="3584136118" sldId="314"/>
            <ac:picMk id="14" creationId="{C0A2930A-6E3F-42CE-BD6E-2FD66622159D}"/>
          </ac:picMkLst>
        </pc:picChg>
        <pc:picChg chg="mod">
          <ac:chgData name="Matthew Calligaro" userId="9c1e9647689a123b" providerId="LiveId" clId="{D11324BC-324D-4DBE-9AE7-6BD220E05FAD}" dt="2020-07-22T14:28:01.367" v="531" actId="1076"/>
          <ac:picMkLst>
            <pc:docMk/>
            <pc:sldMk cId="3584136118" sldId="314"/>
            <ac:picMk id="17" creationId="{6970E863-3511-43AA-A97D-FF3CB397E627}"/>
          </ac:picMkLst>
        </pc:picChg>
        <pc:picChg chg="mod">
          <ac:chgData name="Matthew Calligaro" userId="9c1e9647689a123b" providerId="LiveId" clId="{D11324BC-324D-4DBE-9AE7-6BD220E05FAD}" dt="2020-07-22T14:29:17.688" v="552" actId="1076"/>
          <ac:picMkLst>
            <pc:docMk/>
            <pc:sldMk cId="3584136118" sldId="314"/>
            <ac:picMk id="19" creationId="{A498A8C5-AD27-4FB7-AF51-5D41B27F7B53}"/>
          </ac:picMkLst>
        </pc:picChg>
        <pc:picChg chg="mod">
          <ac:chgData name="Matthew Calligaro" userId="9c1e9647689a123b" providerId="LiveId" clId="{D11324BC-324D-4DBE-9AE7-6BD220E05FAD}" dt="2020-07-22T14:29:48.263" v="562" actId="1037"/>
          <ac:picMkLst>
            <pc:docMk/>
            <pc:sldMk cId="3584136118" sldId="314"/>
            <ac:picMk id="21" creationId="{E36B9000-5877-44B8-B21C-77EAE8C6AFD3}"/>
          </ac:picMkLst>
        </pc:picChg>
        <pc:picChg chg="mod">
          <ac:chgData name="Matthew Calligaro" userId="9c1e9647689a123b" providerId="LiveId" clId="{D11324BC-324D-4DBE-9AE7-6BD220E05FAD}" dt="2020-07-22T14:29:17.688" v="552" actId="1076"/>
          <ac:picMkLst>
            <pc:docMk/>
            <pc:sldMk cId="3584136118" sldId="314"/>
            <ac:picMk id="24" creationId="{E5002780-D5BD-40BB-9718-C2E2DEBC1B2C}"/>
          </ac:picMkLst>
        </pc:picChg>
      </pc:sldChg>
      <pc:sldChg chg="delSp add">
        <pc:chgData name="Matthew Calligaro" userId="9c1e9647689a123b" providerId="LiveId" clId="{D11324BC-324D-4DBE-9AE7-6BD220E05FAD}" dt="2020-07-22T14:32:16.531" v="651" actId="478"/>
        <pc:sldMkLst>
          <pc:docMk/>
          <pc:sldMk cId="664209527" sldId="315"/>
        </pc:sldMkLst>
        <pc:spChg chg="del">
          <ac:chgData name="Matthew Calligaro" userId="9c1e9647689a123b" providerId="LiveId" clId="{D11324BC-324D-4DBE-9AE7-6BD220E05FAD}" dt="2020-07-22T14:32:16.531" v="651" actId="478"/>
          <ac:spMkLst>
            <pc:docMk/>
            <pc:sldMk cId="664209527" sldId="315"/>
            <ac:spMk id="3" creationId="{773E483F-1A79-4AD5-9B02-49BF5C94CD3D}"/>
          </ac:spMkLst>
        </pc:spChg>
        <pc:spChg chg="del">
          <ac:chgData name="Matthew Calligaro" userId="9c1e9647689a123b" providerId="LiveId" clId="{D11324BC-324D-4DBE-9AE7-6BD220E05FAD}" dt="2020-07-22T14:32:16.531" v="651" actId="478"/>
          <ac:spMkLst>
            <pc:docMk/>
            <pc:sldMk cId="664209527" sldId="315"/>
            <ac:spMk id="4" creationId="{074035F5-BF18-4716-8ADF-6165AD3217E4}"/>
          </ac:spMkLst>
        </pc:spChg>
        <pc:spChg chg="del">
          <ac:chgData name="Matthew Calligaro" userId="9c1e9647689a123b" providerId="LiveId" clId="{D11324BC-324D-4DBE-9AE7-6BD220E05FAD}" dt="2020-07-22T14:32:16.531" v="651" actId="478"/>
          <ac:spMkLst>
            <pc:docMk/>
            <pc:sldMk cId="664209527" sldId="315"/>
            <ac:spMk id="5" creationId="{FFBE2A4C-AA57-432A-89E5-0F0D5C684383}"/>
          </ac:spMkLst>
        </pc:spChg>
        <pc:spChg chg="del">
          <ac:chgData name="Matthew Calligaro" userId="9c1e9647689a123b" providerId="LiveId" clId="{D11324BC-324D-4DBE-9AE7-6BD220E05FAD}" dt="2020-07-22T14:32:16.531" v="651" actId="478"/>
          <ac:spMkLst>
            <pc:docMk/>
            <pc:sldMk cId="664209527" sldId="315"/>
            <ac:spMk id="28" creationId="{7CA3CD52-E0AD-41ED-A8E9-9BCC3E29E6D6}"/>
          </ac:spMkLst>
        </pc:spChg>
        <pc:picChg chg="del">
          <ac:chgData name="Matthew Calligaro" userId="9c1e9647689a123b" providerId="LiveId" clId="{D11324BC-324D-4DBE-9AE7-6BD220E05FAD}" dt="2020-07-22T14:32:16.531" v="651" actId="478"/>
          <ac:picMkLst>
            <pc:docMk/>
            <pc:sldMk cId="664209527" sldId="315"/>
            <ac:picMk id="14" creationId="{C0A2930A-6E3F-42CE-BD6E-2FD66622159D}"/>
          </ac:picMkLst>
        </pc:picChg>
        <pc:picChg chg="del">
          <ac:chgData name="Matthew Calligaro" userId="9c1e9647689a123b" providerId="LiveId" clId="{D11324BC-324D-4DBE-9AE7-6BD220E05FAD}" dt="2020-07-22T14:32:16.531" v="651" actId="478"/>
          <ac:picMkLst>
            <pc:docMk/>
            <pc:sldMk cId="664209527" sldId="315"/>
            <ac:picMk id="19" creationId="{A498A8C5-AD27-4FB7-AF51-5D41B27F7B53}"/>
          </ac:picMkLst>
        </pc:picChg>
        <pc:picChg chg="del">
          <ac:chgData name="Matthew Calligaro" userId="9c1e9647689a123b" providerId="LiveId" clId="{D11324BC-324D-4DBE-9AE7-6BD220E05FAD}" dt="2020-07-22T14:32:16.531" v="651" actId="478"/>
          <ac:picMkLst>
            <pc:docMk/>
            <pc:sldMk cId="664209527" sldId="315"/>
            <ac:picMk id="21" creationId="{E36B9000-5877-44B8-B21C-77EAE8C6AFD3}"/>
          </ac:picMkLst>
        </pc:picChg>
        <pc:picChg chg="del">
          <ac:chgData name="Matthew Calligaro" userId="9c1e9647689a123b" providerId="LiveId" clId="{D11324BC-324D-4DBE-9AE7-6BD220E05FAD}" dt="2020-07-22T14:32:16.531" v="651" actId="478"/>
          <ac:picMkLst>
            <pc:docMk/>
            <pc:sldMk cId="664209527" sldId="315"/>
            <ac:picMk id="24" creationId="{E5002780-D5BD-40BB-9718-C2E2DEBC1B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ADE92A-9501-4EC5-86E8-B2B350409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27A7EE-5BB7-4356-A164-20503A80AD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E019CA-07EA-43F6-BD2A-AAA037FE8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32BB4-9921-43D1-B70F-8D216E0FDF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366F9F3-0E83-4BA9-8B12-4DBE6F1D6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ABF2FDD-2564-4EDB-A111-864D4081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B7F926-AD69-41E3-AA42-0D4A77855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1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20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4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60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30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89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40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92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4E21-9446-48CC-9E9C-78DC9E0A2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258E3C0-DC05-459C-99C2-15D15C3A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BA1F-D281-4BE3-8929-EA6379B3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B617040-F0AB-4651-8D2F-73B14F15E1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602C-96BA-40FF-BC8E-4400631EE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A1CE02C-A680-4617-81AF-D6BB01A41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8110-7F9E-472B-B675-FE52435F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D5C7-AA9E-4BA5-A38A-533CB97D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704D2B8-B6D6-4718-83FE-555613AC6A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B25C7-6D48-43F3-9EA1-69B4D5C2A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92213B0-D913-4F29-BDCD-896CE6851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F7CA-8B4F-4F9D-92E7-049F2A1BD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F5A6583-E01C-4854-935D-686286BF2B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27D4-4BCD-41D0-BC26-5D8AD06A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F1218CC-56C3-4B1D-A2EB-A2F6B4145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B25F6-DC12-42AC-A1AD-E5A588401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CD1A4B8D-576B-46A3-8FC0-465918B0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1FA-1F78-4FCE-A017-A9210B9C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3A575A0-EA01-49AD-8E4F-259B1001FA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3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A695B-99F8-4E2F-B1DF-D48C70BD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EDB4EA4-C9CC-4E97-AB10-8FBD6AA5B0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DD5D9E-F202-4097-ACE0-2AE25953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53F93-CE57-451F-AA52-3A2E503F4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DA40FA46-FED6-4761-B96C-325158BEB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648A8355-1940-478D-BBEA-54AFF2BD4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A9046A7-0FFE-43FE-A4E8-C88B83232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E607538B-7764-44F2-A057-EC1DCC3491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27DDA7D2-9D0F-4E47-AAE7-246E1F9B6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tll-racecar-mn.readthedocs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B208FE4-19EF-4770-8DC0-17F8D2A7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4" y="5867400"/>
            <a:ext cx="225107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7/22/2020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Page </a:t>
            </a:r>
            <a:fld id="{9E4639CE-BBAA-44B6-BD5E-FD76D816CE00}" type="slidenum">
              <a:rPr lang="en-US" altLang="en-US" sz="1400" smtClean="0">
                <a:latin typeface="+mj-lt"/>
                <a:cs typeface="Segoe UI Light" panose="020B0502040204020203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B25555-BF12-43C0-9010-B79258EB9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762000"/>
            <a:ext cx="7107237" cy="685800"/>
          </a:xfrm>
        </p:spPr>
        <p:txBody>
          <a:bodyPr/>
          <a:lstStyle/>
          <a:p>
            <a:pPr>
              <a:defRPr/>
            </a:pPr>
            <a:r>
              <a:rPr lang="en-US" sz="4400" b="0" dirty="0">
                <a:solidFill>
                  <a:schemeClr val="accent6"/>
                </a:solidFill>
                <a:cs typeface="Segoe UI" panose="020B0502040204020203" pitchFamily="34" charset="0"/>
              </a:rPr>
              <a:t>Lab 7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EFF9E-F580-4D08-A8A0-E6A815675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838" y="1576388"/>
            <a:ext cx="6888162" cy="3059112"/>
          </a:xfrm>
        </p:spPr>
        <p:txBody>
          <a:bodyPr anchor="ctr"/>
          <a:lstStyle/>
          <a:p>
            <a:pPr marL="0" indent="0" algn="ctr">
              <a:lnSpc>
                <a:spcPct val="120000"/>
              </a:lnSpc>
              <a:buFontTx/>
              <a:buNone/>
            </a:pPr>
            <a:r>
              <a:rPr lang="en-US" altLang="en-US" sz="6000" dirty="0">
                <a:latin typeface="+mj-lt"/>
                <a:cs typeface="Segoe UI" panose="020B0502040204020203" pitchFamily="34" charset="0"/>
              </a:rPr>
              <a:t>AR Markers</a:t>
            </a:r>
          </a:p>
        </p:txBody>
      </p:sp>
      <p:grpSp>
        <p:nvGrpSpPr>
          <p:cNvPr id="14341" name="Logo">
            <a:extLst>
              <a:ext uri="{FF2B5EF4-FFF2-40B4-BE49-F238E27FC236}">
                <a16:creationId xmlns:a16="http://schemas.microsoft.com/office/drawing/2014/main" id="{0AFF54D4-39F8-416E-896A-20B5BA9D13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834063"/>
            <a:ext cx="3657600" cy="731837"/>
            <a:chOff x="1668651" y="4863893"/>
            <a:chExt cx="3657600" cy="731520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7FF934D0-9C0A-4A13-ABF8-1C0244C0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51" y="4863893"/>
              <a:ext cx="3657600" cy="7315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4344" name="Picture 2" descr="The MIT Beaver Works logo">
              <a:extLst>
                <a:ext uri="{FF2B5EF4-FFF2-40B4-BE49-F238E27FC236}">
                  <a16:creationId xmlns:a16="http://schemas.microsoft.com/office/drawing/2014/main" id="{67D3652B-0EFF-4487-ADC6-0D062691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927909"/>
              <a:ext cx="3533141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TextBox 1">
            <a:extLst>
              <a:ext uri="{FF2B5EF4-FFF2-40B4-BE49-F238E27FC236}">
                <a16:creationId xmlns:a16="http://schemas.microsoft.com/office/drawing/2014/main" id="{BE5EFBE9-0D29-490A-B098-293B9EB4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4951313"/>
            <a:ext cx="688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lecture is part of the RACECAR-MN introductory robotics course.  You can visit the course webpage at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mitll-racecar-mn.readthedocs.io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7/22/2020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Combine your previous lab solutions to complete the time trial racecourse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the location, orientation, and id of AR markers in a color image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decisions based on information provided by AR markers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7/22/2020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AR Markers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3931920" cy="4023360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Fiducial markers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used for </a:t>
            </a: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ugmented </a:t>
            </a: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eality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Common characteristics: </a:t>
            </a:r>
          </a:p>
          <a:p>
            <a:pPr lvl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high contrast</a:t>
            </a:r>
          </a:p>
          <a:p>
            <a:pPr lvl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bi-tonal</a:t>
            </a:r>
          </a:p>
          <a:p>
            <a:pPr lvl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</a:p>
          <a:p>
            <a:pPr lvl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bordered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E9B5067-7563-42D4-9482-C06AD127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374" y="1463040"/>
            <a:ext cx="365760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7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B4ED98-D961-4696-B839-14CACFD8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1923886"/>
            <a:ext cx="8048625" cy="1771650"/>
          </a:xfrm>
          <a:prstGeom prst="rect">
            <a:avLst/>
          </a:prstGeom>
        </p:spPr>
      </p:pic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7/22/2020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AR Markers - Outliers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308" y="3886390"/>
            <a:ext cx="2209800" cy="524256"/>
          </a:xfrm>
        </p:spPr>
        <p:txBody>
          <a:bodyPr/>
          <a:lstStyle/>
          <a:p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ARToolKit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BA8287-8788-4CFB-8633-9AD84A5B57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" t="7399" r="3260" b="72870"/>
          <a:stretch/>
        </p:blipFill>
        <p:spPr>
          <a:xfrm>
            <a:off x="527858" y="4410646"/>
            <a:ext cx="8088284" cy="1249853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BFE080A5-7281-4410-909C-B28A3269A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08" y="1399630"/>
            <a:ext cx="7103291" cy="52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ReacTIVision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5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7/22/2020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 err="1">
                <a:solidFill>
                  <a:schemeClr val="accent6"/>
                </a:solidFill>
                <a:cs typeface="Segoe UI" panose="020B0502040204020203" pitchFamily="34" charset="0"/>
              </a:rPr>
              <a:t>ArUco</a:t>
            </a: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 OpenCV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3779520" cy="457200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Border of black with a binary encoding in the center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Checks orientation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Marker id is not determined by binary coding in the marker but the index in a defined dictionary 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4" name="Picture 3" descr="A picture containing object, kit, clock, drawing&#10;&#10;Description automatically generated">
            <a:extLst>
              <a:ext uri="{FF2B5EF4-FFF2-40B4-BE49-F238E27FC236}">
                <a16:creationId xmlns:a16="http://schemas.microsoft.com/office/drawing/2014/main" id="{9E968488-4F16-48AD-BB08-5148D565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20215"/>
            <a:ext cx="39433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5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7/22/2020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 err="1">
                <a:solidFill>
                  <a:schemeClr val="accent6"/>
                </a:solidFill>
                <a:cs typeface="Segoe UI" panose="020B0502040204020203" pitchFamily="34" charset="0"/>
              </a:rPr>
              <a:t>ArUco</a:t>
            </a: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 OpenCV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A9027D5A-F7C2-4077-AFF1-33BD22134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764" y="1463040"/>
            <a:ext cx="2194560" cy="1645920"/>
          </a:xfrm>
          <a:prstGeom prst="rect">
            <a:avLst/>
          </a:prstGeom>
        </p:spPr>
      </p:pic>
      <p:pic>
        <p:nvPicPr>
          <p:cNvPr id="8" name="Picture 7" descr="A picture containing remote, clock, room&#10;&#10;Description automatically generated">
            <a:extLst>
              <a:ext uri="{FF2B5EF4-FFF2-40B4-BE49-F238E27FC236}">
                <a16:creationId xmlns:a16="http://schemas.microsoft.com/office/drawing/2014/main" id="{C5DA914F-33A2-41DF-A8CF-25F4F7481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1463040"/>
            <a:ext cx="2194561" cy="1645920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F16562D2-5D66-428C-A8A3-962AEDF8C6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862" t="3884" r="25569" b="66247"/>
          <a:stretch/>
        </p:blipFill>
        <p:spPr>
          <a:xfrm>
            <a:off x="5486400" y="1463040"/>
            <a:ext cx="1422595" cy="1371600"/>
          </a:xfrm>
          <a:prstGeom prst="rect">
            <a:avLst/>
          </a:prstGeom>
        </p:spPr>
      </p:pic>
      <p:pic>
        <p:nvPicPr>
          <p:cNvPr id="17" name="Picture 16" descr="A close up of a device&#10;&#10;Description automatically generated">
            <a:extLst>
              <a:ext uri="{FF2B5EF4-FFF2-40B4-BE49-F238E27FC236}">
                <a16:creationId xmlns:a16="http://schemas.microsoft.com/office/drawing/2014/main" id="{6970E863-3511-43AA-A97D-FF3CB397E6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533"/>
          <a:stretch/>
        </p:blipFill>
        <p:spPr>
          <a:xfrm>
            <a:off x="7109261" y="1463040"/>
            <a:ext cx="1394659" cy="1371600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2033CA6F-8A1B-4572-8DE9-607238D5D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677" y="3017520"/>
            <a:ext cx="1990734" cy="4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Image with threshold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28AE1C3-9389-45DD-8066-24691B8FD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78" y="3017520"/>
            <a:ext cx="1880763" cy="4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3E5782F-98DF-4E4A-AC58-F22D56058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570" y="2926080"/>
            <a:ext cx="1198254" cy="4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Marker candidate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1E23E59B-6F53-4EE3-9ECA-61ABCB31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084" y="2926080"/>
            <a:ext cx="1673011" cy="45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Removed perspective</a:t>
            </a:r>
          </a:p>
        </p:txBody>
      </p:sp>
      <p:pic>
        <p:nvPicPr>
          <p:cNvPr id="19" name="Picture 18" descr="A picture containing building, food&#10;&#10;Description automatically generated">
            <a:extLst>
              <a:ext uri="{FF2B5EF4-FFF2-40B4-BE49-F238E27FC236}">
                <a16:creationId xmlns:a16="http://schemas.microsoft.com/office/drawing/2014/main" id="{A498A8C5-AD27-4FB7-AF51-5D41B27F7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" y="3657600"/>
            <a:ext cx="1828800" cy="1828800"/>
          </a:xfrm>
          <a:prstGeom prst="rect">
            <a:avLst/>
          </a:prstGeom>
        </p:spPr>
      </p:pic>
      <p:pic>
        <p:nvPicPr>
          <p:cNvPr id="21" name="Picture 20" descr="A close up of a device&#10;&#10;Description automatically generated">
            <a:extLst>
              <a:ext uri="{FF2B5EF4-FFF2-40B4-BE49-F238E27FC236}">
                <a16:creationId xmlns:a16="http://schemas.microsoft.com/office/drawing/2014/main" id="{E36B9000-5877-44B8-B21C-77EAE8C6AFD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2806"/>
          <a:stretch/>
        </p:blipFill>
        <p:spPr>
          <a:xfrm>
            <a:off x="2783667" y="3657600"/>
            <a:ext cx="1828800" cy="1828801"/>
          </a:xfrm>
          <a:prstGeom prst="rect">
            <a:avLst/>
          </a:prstGeom>
        </p:spPr>
      </p:pic>
      <p:pic>
        <p:nvPicPr>
          <p:cNvPr id="24" name="Picture 23" descr="A close up of a device&#10;&#10;Description automatically generated">
            <a:extLst>
              <a:ext uri="{FF2B5EF4-FFF2-40B4-BE49-F238E27FC236}">
                <a16:creationId xmlns:a16="http://schemas.microsoft.com/office/drawing/2014/main" id="{E5002780-D5BD-40BB-9718-C2E2DEBC1B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806"/>
          <a:stretch/>
        </p:blipFill>
        <p:spPr>
          <a:xfrm>
            <a:off x="4888019" y="3657600"/>
            <a:ext cx="1828800" cy="1828801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73E483F-1A79-4AD5-9B02-49BF5C94C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26" y="5394960"/>
            <a:ext cx="1880763" cy="4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Applied 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035F5-BF18-4716-8ADF-6165AD321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276" y="5394960"/>
            <a:ext cx="1894807" cy="4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Cell margin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BE2A4C-AA57-432A-89E5-0F0D5C68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473" y="5394960"/>
            <a:ext cx="2140698" cy="4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Final sampling margin</a:t>
            </a:r>
          </a:p>
        </p:txBody>
      </p:sp>
      <p:pic>
        <p:nvPicPr>
          <p:cNvPr id="14" name="Graphic 13" descr="Open book">
            <a:extLst>
              <a:ext uri="{FF2B5EF4-FFF2-40B4-BE49-F238E27FC236}">
                <a16:creationId xmlns:a16="http://schemas.microsoft.com/office/drawing/2014/main" id="{C0A2930A-6E3F-42CE-BD6E-2FD6662215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4049" y="3733800"/>
            <a:ext cx="1699046" cy="1699046"/>
          </a:xfrm>
          <a:prstGeom prst="rect">
            <a:avLst/>
          </a:prstGeom>
        </p:spPr>
      </p:pic>
      <p:sp>
        <p:nvSpPr>
          <p:cNvPr id="28" name="Rectangle 3">
            <a:extLst>
              <a:ext uri="{FF2B5EF4-FFF2-40B4-BE49-F238E27FC236}">
                <a16:creationId xmlns:a16="http://schemas.microsoft.com/office/drawing/2014/main" id="{7CA3CD52-E0AD-41ED-A8E9-9BCC3E29E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903" y="5394960"/>
            <a:ext cx="1828800" cy="4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Dictionary lookup</a:t>
            </a:r>
          </a:p>
        </p:txBody>
      </p:sp>
    </p:spTree>
    <p:extLst>
      <p:ext uri="{BB962C8B-B14F-4D97-AF65-F5344CB8AC3E}">
        <p14:creationId xmlns:p14="http://schemas.microsoft.com/office/powerpoint/2010/main" val="358413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7/22/2020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 err="1">
                <a:solidFill>
                  <a:schemeClr val="accent6"/>
                </a:solidFill>
                <a:cs typeface="Segoe UI" panose="020B0502040204020203" pitchFamily="34" charset="0"/>
              </a:rPr>
              <a:t>ArUco</a:t>
            </a: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 OpenCV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A9027D5A-F7C2-4077-AFF1-33BD22134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764" y="1463040"/>
            <a:ext cx="2194560" cy="1645920"/>
          </a:xfrm>
          <a:prstGeom prst="rect">
            <a:avLst/>
          </a:prstGeom>
        </p:spPr>
      </p:pic>
      <p:pic>
        <p:nvPicPr>
          <p:cNvPr id="8" name="Picture 7" descr="A picture containing remote, clock, room&#10;&#10;Description automatically generated">
            <a:extLst>
              <a:ext uri="{FF2B5EF4-FFF2-40B4-BE49-F238E27FC236}">
                <a16:creationId xmlns:a16="http://schemas.microsoft.com/office/drawing/2014/main" id="{C5DA914F-33A2-41DF-A8CF-25F4F7481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1463040"/>
            <a:ext cx="2194561" cy="1645920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F16562D2-5D66-428C-A8A3-962AEDF8C6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862" t="3884" r="25569" b="66247"/>
          <a:stretch/>
        </p:blipFill>
        <p:spPr>
          <a:xfrm>
            <a:off x="5486400" y="1463040"/>
            <a:ext cx="1422595" cy="1371600"/>
          </a:xfrm>
          <a:prstGeom prst="rect">
            <a:avLst/>
          </a:prstGeom>
        </p:spPr>
      </p:pic>
      <p:pic>
        <p:nvPicPr>
          <p:cNvPr id="17" name="Picture 16" descr="A close up of a device&#10;&#10;Description automatically generated">
            <a:extLst>
              <a:ext uri="{FF2B5EF4-FFF2-40B4-BE49-F238E27FC236}">
                <a16:creationId xmlns:a16="http://schemas.microsoft.com/office/drawing/2014/main" id="{6970E863-3511-43AA-A97D-FF3CB397E6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533"/>
          <a:stretch/>
        </p:blipFill>
        <p:spPr>
          <a:xfrm>
            <a:off x="7109261" y="1463040"/>
            <a:ext cx="1394659" cy="1371600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2033CA6F-8A1B-4572-8DE9-607238D5D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677" y="3017520"/>
            <a:ext cx="1990734" cy="4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Image with threshold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28AE1C3-9389-45DD-8066-24691B8FD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78" y="3017520"/>
            <a:ext cx="1880763" cy="4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3E5782F-98DF-4E4A-AC58-F22D56058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570" y="2926080"/>
            <a:ext cx="1198254" cy="4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Marker candidate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1E23E59B-6F53-4EE3-9ECA-61ABCB31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084" y="2926080"/>
            <a:ext cx="1673011" cy="45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Removed perspective</a:t>
            </a:r>
          </a:p>
        </p:txBody>
      </p:sp>
    </p:spTree>
    <p:extLst>
      <p:ext uri="{BB962C8B-B14F-4D97-AF65-F5344CB8AC3E}">
        <p14:creationId xmlns:p14="http://schemas.microsoft.com/office/powerpoint/2010/main" val="66420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7/22/2020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Information Gained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3703320" cy="4233672"/>
          </a:xfrm>
        </p:spPr>
        <p:txBody>
          <a:bodyPr/>
          <a:lstStyle/>
          <a:p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ArUco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Markers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Corner location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Marker id (dictionary index)</a:t>
            </a:r>
          </a:p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QR Codes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Binary data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09708-C7D9-4AF0-A36C-9A7F2EC9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873" y="2341003"/>
            <a:ext cx="3877047" cy="21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7/22/2020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QR vs AR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66534"/>
            <a:ext cx="7970520" cy="457200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QR codes have all the common characteristics of AR markers but are commonly used to direct to a URL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major differences are there between QR codes and AR markers like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ArUco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markers?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 would a QR code be a bad AR marker? 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D7146-CB2F-41A5-8423-159F7D773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038" y="3581400"/>
            <a:ext cx="3747206" cy="2103120"/>
          </a:xfrm>
          <a:prstGeom prst="rect">
            <a:avLst/>
          </a:prstGeom>
        </p:spPr>
      </p:pic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0E8D528-640E-44AA-AFF5-45E0D3519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838" y="3733800"/>
            <a:ext cx="1828800" cy="1828800"/>
          </a:xfrm>
          <a:prstGeom prst="rect">
            <a:avLst/>
          </a:prstGeom>
        </p:spPr>
      </p:pic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945AAC8F-C8F6-4DBF-A9FE-B21EE6214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E2E14D-33B7-45C5-9E8E-E5978C5EAC5A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53274694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ITColors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A5A5A5"/>
      </a:accent1>
      <a:accent2>
        <a:srgbClr val="993333"/>
      </a:accent2>
      <a:accent3>
        <a:srgbClr val="595959"/>
      </a:accent3>
      <a:accent4>
        <a:srgbClr val="000000"/>
      </a:accent4>
      <a:accent5>
        <a:srgbClr val="D17575"/>
      </a:accent5>
      <a:accent6>
        <a:srgbClr val="742626"/>
      </a:accent6>
      <a:hlink>
        <a:srgbClr val="4D4D4D"/>
      </a:hlink>
      <a:folHlink>
        <a:srgbClr val="D17575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257</Words>
  <Application>Microsoft Office PowerPoint</Application>
  <PresentationFormat>On-screen Show (4:3)</PresentationFormat>
  <Paragraphs>73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</vt:lpstr>
      <vt:lpstr>Times New Roman</vt:lpstr>
      <vt:lpstr>Blank Presentation</vt:lpstr>
      <vt:lpstr>Lab 7</vt:lpstr>
      <vt:lpstr>Objectives</vt:lpstr>
      <vt:lpstr>AR Markers </vt:lpstr>
      <vt:lpstr>AR Markers - Outliers</vt:lpstr>
      <vt:lpstr>ArUco OpenCV</vt:lpstr>
      <vt:lpstr>ArUco OpenCV</vt:lpstr>
      <vt:lpstr>ArUco OpenCV</vt:lpstr>
      <vt:lpstr>Information Gained</vt:lpstr>
      <vt:lpstr>QR vs 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Emi Suzuki</dc:creator>
  <cp:lastModifiedBy>Matthew Calligaro</cp:lastModifiedBy>
  <cp:revision>47</cp:revision>
  <dcterms:created xsi:type="dcterms:W3CDTF">2020-07-08T04:06:15Z</dcterms:created>
  <dcterms:modified xsi:type="dcterms:W3CDTF">2020-07-22T14:32:44Z</dcterms:modified>
</cp:coreProperties>
</file>