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62" r:id="rId4"/>
    <p:sldId id="270" r:id="rId5"/>
    <p:sldId id="271" r:id="rId6"/>
    <p:sldId id="263" r:id="rId7"/>
    <p:sldId id="264" r:id="rId8"/>
    <p:sldId id="272" r:id="rId9"/>
    <p:sldId id="261" r:id="rId10"/>
    <p:sldId id="273" r:id="rId11"/>
    <p:sldId id="274" r:id="rId12"/>
    <p:sldId id="275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5B833-59DE-412B-8E42-7804F75F5BE6}" v="178" dt="2020-07-07T05:37:5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73A5B833-59DE-412B-8E42-7804F75F5BE6}"/>
    <pc:docChg chg="undo redo custSel addSld delSld modSld sldOrd">
      <pc:chgData name="Matthew Calligaro" userId="9c1e9647689a123b" providerId="LiveId" clId="{73A5B833-59DE-412B-8E42-7804F75F5BE6}" dt="2020-07-10T14:55:58.979" v="2451" actId="20577"/>
      <pc:docMkLst>
        <pc:docMk/>
      </pc:docMkLst>
      <pc:sldChg chg="modSp">
        <pc:chgData name="Matthew Calligaro" userId="9c1e9647689a123b" providerId="LiveId" clId="{73A5B833-59DE-412B-8E42-7804F75F5BE6}" dt="2020-07-07T04:35:14.457" v="1"/>
        <pc:sldMkLst>
          <pc:docMk/>
          <pc:sldMk cId="1858132414" sldId="260"/>
        </pc:sldMkLst>
        <pc:spChg chg="mod">
          <ac:chgData name="Matthew Calligaro" userId="9c1e9647689a123b" providerId="LiveId" clId="{73A5B833-59DE-412B-8E42-7804F75F5BE6}" dt="2020-07-07T04:35:14.457" v="1"/>
          <ac:spMkLst>
            <pc:docMk/>
            <pc:sldMk cId="1858132414" sldId="260"/>
            <ac:spMk id="15364" creationId="{DD0E7BE8-56B6-4B10-ACCD-EAAD56E65B5D}"/>
          </ac:spMkLst>
        </pc:spChg>
      </pc:sldChg>
      <pc:sldChg chg="modSp mod ord">
        <pc:chgData name="Matthew Calligaro" userId="9c1e9647689a123b" providerId="LiveId" clId="{73A5B833-59DE-412B-8E42-7804F75F5BE6}" dt="2020-07-07T05:05:21.701" v="1026" actId="20577"/>
        <pc:sldMkLst>
          <pc:docMk/>
          <pc:sldMk cId="2058571506" sldId="261"/>
        </pc:sldMkLst>
        <pc:spChg chg="mod">
          <ac:chgData name="Matthew Calligaro" userId="9c1e9647689a123b" providerId="LiveId" clId="{73A5B833-59DE-412B-8E42-7804F75F5BE6}" dt="2020-07-07T05:05:21.701" v="1026" actId="20577"/>
          <ac:spMkLst>
            <pc:docMk/>
            <pc:sldMk cId="2058571506" sldId="261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5:04:28.768" v="1003" actId="20577"/>
          <ac:spMkLst>
            <pc:docMk/>
            <pc:sldMk cId="2058571506" sldId="261"/>
            <ac:spMk id="15364" creationId="{DD0E7BE8-56B6-4B10-ACCD-EAAD56E65B5D}"/>
          </ac:spMkLst>
        </pc:spChg>
      </pc:sldChg>
      <pc:sldChg chg="addSp delSp modSp mod">
        <pc:chgData name="Matthew Calligaro" userId="9c1e9647689a123b" providerId="LiveId" clId="{73A5B833-59DE-412B-8E42-7804F75F5BE6}" dt="2020-07-07T04:37:59.235" v="181" actId="1076"/>
        <pc:sldMkLst>
          <pc:docMk/>
          <pc:sldMk cId="1686079749" sldId="262"/>
        </pc:sldMkLst>
        <pc:spChg chg="add del mod">
          <ac:chgData name="Matthew Calligaro" userId="9c1e9647689a123b" providerId="LiveId" clId="{73A5B833-59DE-412B-8E42-7804F75F5BE6}" dt="2020-07-07T04:37:50.697" v="179" actId="478"/>
          <ac:spMkLst>
            <pc:docMk/>
            <pc:sldMk cId="1686079749" sldId="262"/>
            <ac:spMk id="5" creationId="{D33416F7-2EAA-4F0F-8603-166EE03227D6}"/>
          </ac:spMkLst>
        </pc:spChg>
        <pc:spChg chg="mod">
          <ac:chgData name="Matthew Calligaro" userId="9c1e9647689a123b" providerId="LiveId" clId="{73A5B833-59DE-412B-8E42-7804F75F5BE6}" dt="2020-07-07T04:36:14.668" v="50" actId="20577"/>
          <ac:spMkLst>
            <pc:docMk/>
            <pc:sldMk cId="1686079749" sldId="262"/>
            <ac:spMk id="10242" creationId="{24A05EE7-B24A-460B-A1F8-5ECA75850730}"/>
          </ac:spMkLst>
        </pc:spChg>
        <pc:spChg chg="del">
          <ac:chgData name="Matthew Calligaro" userId="9c1e9647689a123b" providerId="LiveId" clId="{73A5B833-59DE-412B-8E42-7804F75F5BE6}" dt="2020-07-07T04:37:48.462" v="178" actId="478"/>
          <ac:spMkLst>
            <pc:docMk/>
            <pc:sldMk cId="1686079749" sldId="262"/>
            <ac:spMk id="15364" creationId="{DD0E7BE8-56B6-4B10-ACCD-EAAD56E65B5D}"/>
          </ac:spMkLst>
        </pc:spChg>
        <pc:picChg chg="add mod modCrop">
          <ac:chgData name="Matthew Calligaro" userId="9c1e9647689a123b" providerId="LiveId" clId="{73A5B833-59DE-412B-8E42-7804F75F5BE6}" dt="2020-07-07T04:37:59.235" v="181" actId="1076"/>
          <ac:picMkLst>
            <pc:docMk/>
            <pc:sldMk cId="1686079749" sldId="262"/>
            <ac:picMk id="4" creationId="{DBB0091C-27D7-4AE5-B3D6-D1D265EEDD5A}"/>
          </ac:picMkLst>
        </pc:picChg>
      </pc:sldChg>
      <pc:sldChg chg="addSp delSp modSp add mod ord">
        <pc:chgData name="Matthew Calligaro" userId="9c1e9647689a123b" providerId="LiveId" clId="{73A5B833-59DE-412B-8E42-7804F75F5BE6}" dt="2020-07-07T04:53:07.868" v="470"/>
        <pc:sldMkLst>
          <pc:docMk/>
          <pc:sldMk cId="530495552" sldId="263"/>
        </pc:sldMkLst>
        <pc:spChg chg="add mod">
          <ac:chgData name="Matthew Calligaro" userId="9c1e9647689a123b" providerId="LiveId" clId="{73A5B833-59DE-412B-8E42-7804F75F5BE6}" dt="2020-07-07T04:51:13.669" v="452" actId="1035"/>
          <ac:spMkLst>
            <pc:docMk/>
            <pc:sldMk cId="530495552" sldId="263"/>
            <ac:spMk id="3" creationId="{E914CBDE-7A86-46EB-9168-2BCA8A14A99C}"/>
          </ac:spMkLst>
        </pc:spChg>
        <pc:spChg chg="add mod">
          <ac:chgData name="Matthew Calligaro" userId="9c1e9647689a123b" providerId="LiveId" clId="{73A5B833-59DE-412B-8E42-7804F75F5BE6}" dt="2020-07-07T04:51:13.669" v="452" actId="1035"/>
          <ac:spMkLst>
            <pc:docMk/>
            <pc:sldMk cId="530495552" sldId="263"/>
            <ac:spMk id="11" creationId="{85C9CC26-77AC-4BA9-A623-F9AB1F3CDF94}"/>
          </ac:spMkLst>
        </pc:spChg>
        <pc:spChg chg="add mod">
          <ac:chgData name="Matthew Calligaro" userId="9c1e9647689a123b" providerId="LiveId" clId="{73A5B833-59DE-412B-8E42-7804F75F5BE6}" dt="2020-07-07T04:51:13.669" v="452" actId="1035"/>
          <ac:spMkLst>
            <pc:docMk/>
            <pc:sldMk cId="530495552" sldId="263"/>
            <ac:spMk id="16" creationId="{031D3EF2-F0EE-44CC-A797-F7FE5E707E86}"/>
          </ac:spMkLst>
        </pc:spChg>
        <pc:spChg chg="add mod">
          <ac:chgData name="Matthew Calligaro" userId="9c1e9647689a123b" providerId="LiveId" clId="{73A5B833-59DE-412B-8E42-7804F75F5BE6}" dt="2020-07-07T04:51:13.669" v="452" actId="1035"/>
          <ac:spMkLst>
            <pc:docMk/>
            <pc:sldMk cId="530495552" sldId="263"/>
            <ac:spMk id="21" creationId="{BDEA272D-BD47-46B6-9DFD-BC3DE9A08953}"/>
          </ac:spMkLst>
        </pc:spChg>
        <pc:picChg chg="del">
          <ac:chgData name="Matthew Calligaro" userId="9c1e9647689a123b" providerId="LiveId" clId="{73A5B833-59DE-412B-8E42-7804F75F5BE6}" dt="2020-07-07T04:38:11.798" v="183" actId="478"/>
          <ac:picMkLst>
            <pc:docMk/>
            <pc:sldMk cId="530495552" sldId="263"/>
            <ac:picMk id="4" creationId="{DBB0091C-27D7-4AE5-B3D6-D1D265EEDD5A}"/>
          </ac:picMkLst>
        </pc:picChg>
        <pc:picChg chg="add mod">
          <ac:chgData name="Matthew Calligaro" userId="9c1e9647689a123b" providerId="LiveId" clId="{73A5B833-59DE-412B-8E42-7804F75F5BE6}" dt="2020-07-07T04:51:13.669" v="452" actId="1035"/>
          <ac:picMkLst>
            <pc:docMk/>
            <pc:sldMk cId="530495552" sldId="263"/>
            <ac:picMk id="17" creationId="{25F2886E-323F-4FE9-AFC7-F6EA45A7305B}"/>
          </ac:picMkLst>
        </pc:picChg>
        <pc:cxnChg chg="add mod">
          <ac:chgData name="Matthew Calligaro" userId="9c1e9647689a123b" providerId="LiveId" clId="{73A5B833-59DE-412B-8E42-7804F75F5BE6}" dt="2020-07-07T04:51:34.056" v="453" actId="208"/>
          <ac:cxnSpMkLst>
            <pc:docMk/>
            <pc:sldMk cId="530495552" sldId="263"/>
            <ac:cxnSpMk id="6" creationId="{927DC8EE-C1D3-40E6-8D38-9C78DCA2EF5C}"/>
          </ac:cxnSpMkLst>
        </pc:cxnChg>
        <pc:cxnChg chg="add del mod">
          <ac:chgData name="Matthew Calligaro" userId="9c1e9647689a123b" providerId="LiveId" clId="{73A5B833-59DE-412B-8E42-7804F75F5BE6}" dt="2020-07-07T04:50:17.267" v="442" actId="478"/>
          <ac:cxnSpMkLst>
            <pc:docMk/>
            <pc:sldMk cId="530495552" sldId="263"/>
            <ac:cxnSpMk id="13" creationId="{558B83AC-8F0D-4AEA-BE48-56C395819644}"/>
          </ac:cxnSpMkLst>
        </pc:cxnChg>
        <pc:cxnChg chg="add mod">
          <ac:chgData name="Matthew Calligaro" userId="9c1e9647689a123b" providerId="LiveId" clId="{73A5B833-59DE-412B-8E42-7804F75F5BE6}" dt="2020-07-07T04:51:34.056" v="453" actId="208"/>
          <ac:cxnSpMkLst>
            <pc:docMk/>
            <pc:sldMk cId="530495552" sldId="263"/>
            <ac:cxnSpMk id="19" creationId="{D411D35F-D8C8-4FB9-8111-BD2C9DB777FB}"/>
          </ac:cxnSpMkLst>
        </pc:cxnChg>
      </pc:sldChg>
      <pc:sldChg chg="addSp delSp modSp mod ord">
        <pc:chgData name="Matthew Calligaro" userId="9c1e9647689a123b" providerId="LiveId" clId="{73A5B833-59DE-412B-8E42-7804F75F5BE6}" dt="2020-07-07T04:56:48.882" v="639" actId="14861"/>
        <pc:sldMkLst>
          <pc:docMk/>
          <pc:sldMk cId="759332247" sldId="264"/>
        </pc:sldMkLst>
        <pc:spChg chg="mod">
          <ac:chgData name="Matthew Calligaro" userId="9c1e9647689a123b" providerId="LiveId" clId="{73A5B833-59DE-412B-8E42-7804F75F5BE6}" dt="2020-07-07T04:54:59.499" v="507" actId="1076"/>
          <ac:spMkLst>
            <pc:docMk/>
            <pc:sldMk cId="759332247" sldId="264"/>
            <ac:spMk id="15" creationId="{279CA539-7BE6-4556-9037-A5A7D91DA2DC}"/>
          </ac:spMkLst>
        </pc:spChg>
        <pc:spChg chg="mod">
          <ac:chgData name="Matthew Calligaro" userId="9c1e9647689a123b" providerId="LiveId" clId="{73A5B833-59DE-412B-8E42-7804F75F5BE6}" dt="2020-07-07T04:54:59.499" v="507" actId="1076"/>
          <ac:spMkLst>
            <pc:docMk/>
            <pc:sldMk cId="759332247" sldId="264"/>
            <ac:spMk id="16" creationId="{24C292F1-BB3B-44A4-BB31-BCB8126E9DFC}"/>
          </ac:spMkLst>
        </pc:spChg>
        <pc:spChg chg="mod">
          <ac:chgData name="Matthew Calligaro" userId="9c1e9647689a123b" providerId="LiveId" clId="{73A5B833-59DE-412B-8E42-7804F75F5BE6}" dt="2020-07-07T04:54:59.499" v="507" actId="1076"/>
          <ac:spMkLst>
            <pc:docMk/>
            <pc:sldMk cId="759332247" sldId="264"/>
            <ac:spMk id="18" creationId="{01C33713-4997-48A8-BD54-459A29E0057A}"/>
          </ac:spMkLst>
        </pc:spChg>
        <pc:spChg chg="mod">
          <ac:chgData name="Matthew Calligaro" userId="9c1e9647689a123b" providerId="LiveId" clId="{73A5B833-59DE-412B-8E42-7804F75F5BE6}" dt="2020-07-07T04:54:59.499" v="507" actId="1076"/>
          <ac:spMkLst>
            <pc:docMk/>
            <pc:sldMk cId="759332247" sldId="264"/>
            <ac:spMk id="19" creationId="{04D5281D-1CD1-4AA3-AC12-B8928D581FEE}"/>
          </ac:spMkLst>
        </pc:spChg>
        <pc:spChg chg="mod">
          <ac:chgData name="Matthew Calligaro" userId="9c1e9647689a123b" providerId="LiveId" clId="{73A5B833-59DE-412B-8E42-7804F75F5BE6}" dt="2020-07-07T04:54:59.499" v="507" actId="1076"/>
          <ac:spMkLst>
            <pc:docMk/>
            <pc:sldMk cId="759332247" sldId="264"/>
            <ac:spMk id="20" creationId="{908B9176-8738-41E3-AB3E-F41794A417FC}"/>
          </ac:spMkLst>
        </pc:spChg>
        <pc:spChg chg="mod">
          <ac:chgData name="Matthew Calligaro" userId="9c1e9647689a123b" providerId="LiveId" clId="{73A5B833-59DE-412B-8E42-7804F75F5BE6}" dt="2020-07-07T04:56:32.189" v="637" actId="12788"/>
          <ac:spMkLst>
            <pc:docMk/>
            <pc:sldMk cId="759332247" sldId="264"/>
            <ac:spMk id="27" creationId="{0F8130E2-6E10-43A8-9C55-FF0B91E18109}"/>
          </ac:spMkLst>
        </pc:spChg>
        <pc:spChg chg="mod">
          <ac:chgData name="Matthew Calligaro" userId="9c1e9647689a123b" providerId="LiveId" clId="{73A5B833-59DE-412B-8E42-7804F75F5BE6}" dt="2020-07-07T04:56:32.189" v="637" actId="12788"/>
          <ac:spMkLst>
            <pc:docMk/>
            <pc:sldMk cId="759332247" sldId="264"/>
            <ac:spMk id="28" creationId="{09D23054-43AD-47C4-B428-94ED1F925D69}"/>
          </ac:spMkLst>
        </pc:spChg>
        <pc:spChg chg="mod">
          <ac:chgData name="Matthew Calligaro" userId="9c1e9647689a123b" providerId="LiveId" clId="{73A5B833-59DE-412B-8E42-7804F75F5BE6}" dt="2020-07-07T04:56:32.189" v="637" actId="12788"/>
          <ac:spMkLst>
            <pc:docMk/>
            <pc:sldMk cId="759332247" sldId="264"/>
            <ac:spMk id="30" creationId="{22957B7B-E008-47A9-8F51-80BE352AA1DF}"/>
          </ac:spMkLst>
        </pc:spChg>
        <pc:spChg chg="mod">
          <ac:chgData name="Matthew Calligaro" userId="9c1e9647689a123b" providerId="LiveId" clId="{73A5B833-59DE-412B-8E42-7804F75F5BE6}" dt="2020-07-07T04:56:32.189" v="637" actId="12788"/>
          <ac:spMkLst>
            <pc:docMk/>
            <pc:sldMk cId="759332247" sldId="264"/>
            <ac:spMk id="31" creationId="{1E995E11-94A5-4A80-B207-3DB0A07C0A12}"/>
          </ac:spMkLst>
        </pc:spChg>
        <pc:spChg chg="mod">
          <ac:chgData name="Matthew Calligaro" userId="9c1e9647689a123b" providerId="LiveId" clId="{73A5B833-59DE-412B-8E42-7804F75F5BE6}" dt="2020-07-07T04:56:32.189" v="637" actId="12788"/>
          <ac:spMkLst>
            <pc:docMk/>
            <pc:sldMk cId="759332247" sldId="264"/>
            <ac:spMk id="32" creationId="{743B1F9E-EA08-4AF7-A7D9-BC81D9345CEE}"/>
          </ac:spMkLst>
        </pc:spChg>
        <pc:spChg chg="mod">
          <ac:chgData name="Matthew Calligaro" userId="9c1e9647689a123b" providerId="LiveId" clId="{73A5B833-59DE-412B-8E42-7804F75F5BE6}" dt="2020-07-07T04:54:43.565" v="502" actId="20577"/>
          <ac:spMkLst>
            <pc:docMk/>
            <pc:sldMk cId="759332247" sldId="264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4:56:11.909" v="633" actId="113"/>
          <ac:spMkLst>
            <pc:docMk/>
            <pc:sldMk cId="759332247" sldId="264"/>
            <ac:spMk id="15364" creationId="{DD0E7BE8-56B6-4B10-ACCD-EAAD56E65B5D}"/>
          </ac:spMkLst>
        </pc:spChg>
        <pc:grpChg chg="add del mod">
          <ac:chgData name="Matthew Calligaro" userId="9c1e9647689a123b" providerId="LiveId" clId="{73A5B833-59DE-412B-8E42-7804F75F5BE6}" dt="2020-07-07T04:55:00.309" v="508"/>
          <ac:grpSpMkLst>
            <pc:docMk/>
            <pc:sldMk cId="759332247" sldId="264"/>
            <ac:grpSpMk id="8" creationId="{F8294709-5956-44AA-A608-F7FCBA7EEC74}"/>
          </ac:grpSpMkLst>
        </pc:grpChg>
        <pc:grpChg chg="add mod">
          <ac:chgData name="Matthew Calligaro" userId="9c1e9647689a123b" providerId="LiveId" clId="{73A5B833-59DE-412B-8E42-7804F75F5BE6}" dt="2020-07-07T04:56:32.189" v="637" actId="12788"/>
          <ac:grpSpMkLst>
            <pc:docMk/>
            <pc:sldMk cId="759332247" sldId="264"/>
            <ac:grpSpMk id="21" creationId="{A13CBA52-D420-49AC-A892-3483058005EF}"/>
          </ac:grpSpMkLst>
        </pc:grpChg>
        <pc:picChg chg="mod">
          <ac:chgData name="Matthew Calligaro" userId="9c1e9647689a123b" providerId="LiveId" clId="{73A5B833-59DE-412B-8E42-7804F75F5BE6}" dt="2020-07-07T04:54:59.499" v="507" actId="1076"/>
          <ac:picMkLst>
            <pc:docMk/>
            <pc:sldMk cId="759332247" sldId="264"/>
            <ac:picMk id="10" creationId="{1A1BFA5C-9222-47DA-9158-8B798B44E2CF}"/>
          </ac:picMkLst>
        </pc:picChg>
        <pc:picChg chg="mod">
          <ac:chgData name="Matthew Calligaro" userId="9c1e9647689a123b" providerId="LiveId" clId="{73A5B833-59DE-412B-8E42-7804F75F5BE6}" dt="2020-07-07T04:56:32.189" v="637" actId="12788"/>
          <ac:picMkLst>
            <pc:docMk/>
            <pc:sldMk cId="759332247" sldId="264"/>
            <ac:picMk id="22" creationId="{E66ACCEE-FC73-4E17-BEA5-03168F050A1D}"/>
          </ac:picMkLst>
        </pc:picChg>
        <pc:cxnChg chg="mod">
          <ac:chgData name="Matthew Calligaro" userId="9c1e9647689a123b" providerId="LiveId" clId="{73A5B833-59DE-412B-8E42-7804F75F5BE6}" dt="2020-07-07T04:54:59.499" v="507" actId="1076"/>
          <ac:cxnSpMkLst>
            <pc:docMk/>
            <pc:sldMk cId="759332247" sldId="264"/>
            <ac:cxnSpMk id="11" creationId="{0F6E2A6D-B190-460B-8614-D77A2B5D300E}"/>
          </ac:cxnSpMkLst>
        </pc:cxnChg>
        <pc:cxnChg chg="mod">
          <ac:chgData name="Matthew Calligaro" userId="9c1e9647689a123b" providerId="LiveId" clId="{73A5B833-59DE-412B-8E42-7804F75F5BE6}" dt="2020-07-07T04:54:59.499" v="507" actId="1076"/>
          <ac:cxnSpMkLst>
            <pc:docMk/>
            <pc:sldMk cId="759332247" sldId="264"/>
            <ac:cxnSpMk id="12" creationId="{1D75A3A8-04BC-463F-B504-4B06D38E007B}"/>
          </ac:cxnSpMkLst>
        </pc:cxnChg>
        <pc:cxnChg chg="mod">
          <ac:chgData name="Matthew Calligaro" userId="9c1e9647689a123b" providerId="LiveId" clId="{73A5B833-59DE-412B-8E42-7804F75F5BE6}" dt="2020-07-07T04:54:59.499" v="507" actId="1076"/>
          <ac:cxnSpMkLst>
            <pc:docMk/>
            <pc:sldMk cId="759332247" sldId="264"/>
            <ac:cxnSpMk id="13" creationId="{D0AFAAAE-36D1-4019-A08C-AC42F9F70065}"/>
          </ac:cxnSpMkLst>
        </pc:cxnChg>
        <pc:cxnChg chg="mod">
          <ac:chgData name="Matthew Calligaro" userId="9c1e9647689a123b" providerId="LiveId" clId="{73A5B833-59DE-412B-8E42-7804F75F5BE6}" dt="2020-07-07T04:54:59.499" v="507" actId="1076"/>
          <ac:cxnSpMkLst>
            <pc:docMk/>
            <pc:sldMk cId="759332247" sldId="264"/>
            <ac:cxnSpMk id="14" creationId="{C9DF902B-7CAF-4097-B0DC-C64A3EB03018}"/>
          </ac:cxnSpMkLst>
        </pc:cxnChg>
        <pc:cxnChg chg="mod">
          <ac:chgData name="Matthew Calligaro" userId="9c1e9647689a123b" providerId="LiveId" clId="{73A5B833-59DE-412B-8E42-7804F75F5BE6}" dt="2020-07-07T04:54:59.499" v="507" actId="1076"/>
          <ac:cxnSpMkLst>
            <pc:docMk/>
            <pc:sldMk cId="759332247" sldId="264"/>
            <ac:cxnSpMk id="17" creationId="{9C49B927-D829-41CA-A1AE-8D567E48026C}"/>
          </ac:cxnSpMkLst>
        </pc:cxnChg>
        <pc:cxnChg chg="mod">
          <ac:chgData name="Matthew Calligaro" userId="9c1e9647689a123b" providerId="LiveId" clId="{73A5B833-59DE-412B-8E42-7804F75F5BE6}" dt="2020-07-07T04:56:48.882" v="639" actId="14861"/>
          <ac:cxnSpMkLst>
            <pc:docMk/>
            <pc:sldMk cId="759332247" sldId="264"/>
            <ac:cxnSpMk id="23" creationId="{227E0586-750A-4E58-AF0C-C462A54A371A}"/>
          </ac:cxnSpMkLst>
        </pc:cxnChg>
        <pc:cxnChg chg="mod">
          <ac:chgData name="Matthew Calligaro" userId="9c1e9647689a123b" providerId="LiveId" clId="{73A5B833-59DE-412B-8E42-7804F75F5BE6}" dt="2020-07-07T04:56:48.882" v="639" actId="14861"/>
          <ac:cxnSpMkLst>
            <pc:docMk/>
            <pc:sldMk cId="759332247" sldId="264"/>
            <ac:cxnSpMk id="24" creationId="{37087046-5F0B-4734-B794-DD47F2189819}"/>
          </ac:cxnSpMkLst>
        </pc:cxnChg>
        <pc:cxnChg chg="mod">
          <ac:chgData name="Matthew Calligaro" userId="9c1e9647689a123b" providerId="LiveId" clId="{73A5B833-59DE-412B-8E42-7804F75F5BE6}" dt="2020-07-07T04:56:48.882" v="639" actId="14861"/>
          <ac:cxnSpMkLst>
            <pc:docMk/>
            <pc:sldMk cId="759332247" sldId="264"/>
            <ac:cxnSpMk id="25" creationId="{67588DE8-239B-4C72-A749-7D8889D1BD5C}"/>
          </ac:cxnSpMkLst>
        </pc:cxnChg>
        <pc:cxnChg chg="mod">
          <ac:chgData name="Matthew Calligaro" userId="9c1e9647689a123b" providerId="LiveId" clId="{73A5B833-59DE-412B-8E42-7804F75F5BE6}" dt="2020-07-07T04:56:48.882" v="639" actId="14861"/>
          <ac:cxnSpMkLst>
            <pc:docMk/>
            <pc:sldMk cId="759332247" sldId="264"/>
            <ac:cxnSpMk id="26" creationId="{CBBEDBC6-C934-4CBC-B092-53B11E37D616}"/>
          </ac:cxnSpMkLst>
        </pc:cxnChg>
        <pc:cxnChg chg="mod">
          <ac:chgData name="Matthew Calligaro" userId="9c1e9647689a123b" providerId="LiveId" clId="{73A5B833-59DE-412B-8E42-7804F75F5BE6}" dt="2020-07-07T04:56:48.882" v="639" actId="14861"/>
          <ac:cxnSpMkLst>
            <pc:docMk/>
            <pc:sldMk cId="759332247" sldId="264"/>
            <ac:cxnSpMk id="29" creationId="{045A2A10-6BD1-4AC0-9829-5D6CD8CE61A1}"/>
          </ac:cxnSpMkLst>
        </pc:cxnChg>
      </pc:sldChg>
      <pc:sldChg chg="addSp delSp modSp add del mod">
        <pc:chgData name="Matthew Calligaro" userId="9c1e9647689a123b" providerId="LiveId" clId="{73A5B833-59DE-412B-8E42-7804F75F5BE6}" dt="2020-07-07T04:50:14.896" v="441" actId="47"/>
        <pc:sldMkLst>
          <pc:docMk/>
          <pc:sldMk cId="2196794419" sldId="264"/>
        </pc:sldMkLst>
        <pc:spChg chg="add del">
          <ac:chgData name="Matthew Calligaro" userId="9c1e9647689a123b" providerId="LiveId" clId="{73A5B833-59DE-412B-8E42-7804F75F5BE6}" dt="2020-07-07T04:50:09.325" v="440" actId="478"/>
          <ac:spMkLst>
            <pc:docMk/>
            <pc:sldMk cId="2196794419" sldId="264"/>
            <ac:spMk id="11" creationId="{85C9CC26-77AC-4BA9-A623-F9AB1F3CDF94}"/>
          </ac:spMkLst>
        </pc:spChg>
        <pc:cxnChg chg="add del mod">
          <ac:chgData name="Matthew Calligaro" userId="9c1e9647689a123b" providerId="LiveId" clId="{73A5B833-59DE-412B-8E42-7804F75F5BE6}" dt="2020-07-07T04:50:09.325" v="440" actId="478"/>
          <ac:cxnSpMkLst>
            <pc:docMk/>
            <pc:sldMk cId="2196794419" sldId="264"/>
            <ac:cxnSpMk id="13" creationId="{558B83AC-8F0D-4AEA-BE48-56C395819644}"/>
          </ac:cxnSpMkLst>
        </pc:cxnChg>
      </pc:sldChg>
      <pc:sldChg chg="add del">
        <pc:chgData name="Matthew Calligaro" userId="9c1e9647689a123b" providerId="LiveId" clId="{73A5B833-59DE-412B-8E42-7804F75F5BE6}" dt="2020-07-07T04:53:46.522" v="471" actId="47"/>
        <pc:sldMkLst>
          <pc:docMk/>
          <pc:sldMk cId="2811341897" sldId="265"/>
        </pc:sldMkLst>
      </pc:sldChg>
      <pc:sldChg chg="add del">
        <pc:chgData name="Matthew Calligaro" userId="9c1e9647689a123b" providerId="LiveId" clId="{73A5B833-59DE-412B-8E42-7804F75F5BE6}" dt="2020-07-07T04:53:46.522" v="471" actId="47"/>
        <pc:sldMkLst>
          <pc:docMk/>
          <pc:sldMk cId="38001690" sldId="266"/>
        </pc:sldMkLst>
      </pc:sldChg>
      <pc:sldChg chg="add del">
        <pc:chgData name="Matthew Calligaro" userId="9c1e9647689a123b" providerId="LiveId" clId="{73A5B833-59DE-412B-8E42-7804F75F5BE6}" dt="2020-07-07T04:53:46.522" v="471" actId="47"/>
        <pc:sldMkLst>
          <pc:docMk/>
          <pc:sldMk cId="2149048237" sldId="267"/>
        </pc:sldMkLst>
      </pc:sldChg>
      <pc:sldChg chg="add del">
        <pc:chgData name="Matthew Calligaro" userId="9c1e9647689a123b" providerId="LiveId" clId="{73A5B833-59DE-412B-8E42-7804F75F5BE6}" dt="2020-07-07T04:53:46.522" v="471" actId="47"/>
        <pc:sldMkLst>
          <pc:docMk/>
          <pc:sldMk cId="3252411266" sldId="268"/>
        </pc:sldMkLst>
      </pc:sldChg>
      <pc:sldChg chg="add del">
        <pc:chgData name="Matthew Calligaro" userId="9c1e9647689a123b" providerId="LiveId" clId="{73A5B833-59DE-412B-8E42-7804F75F5BE6}" dt="2020-07-07T04:53:46.522" v="471" actId="47"/>
        <pc:sldMkLst>
          <pc:docMk/>
          <pc:sldMk cId="666632636" sldId="269"/>
        </pc:sldMkLst>
      </pc:sldChg>
      <pc:sldChg chg="addSp delSp modSp add mod ord">
        <pc:chgData name="Matthew Calligaro" userId="9c1e9647689a123b" providerId="LiveId" clId="{73A5B833-59DE-412B-8E42-7804F75F5BE6}" dt="2020-07-07T04:53:06.260" v="468"/>
        <pc:sldMkLst>
          <pc:docMk/>
          <pc:sldMk cId="152216910" sldId="270"/>
        </pc:sldMkLst>
        <pc:spChg chg="add del">
          <ac:chgData name="Matthew Calligaro" userId="9c1e9647689a123b" providerId="LiveId" clId="{73A5B833-59DE-412B-8E42-7804F75F5BE6}" dt="2020-07-07T04:52:53.053" v="464" actId="478"/>
          <ac:spMkLst>
            <pc:docMk/>
            <pc:sldMk cId="152216910" sldId="270"/>
            <ac:spMk id="11" creationId="{85C9CC26-77AC-4BA9-A623-F9AB1F3CDF94}"/>
          </ac:spMkLst>
        </pc:spChg>
        <pc:spChg chg="del">
          <ac:chgData name="Matthew Calligaro" userId="9c1e9647689a123b" providerId="LiveId" clId="{73A5B833-59DE-412B-8E42-7804F75F5BE6}" dt="2020-07-07T04:53:00.103" v="466" actId="478"/>
          <ac:spMkLst>
            <pc:docMk/>
            <pc:sldMk cId="152216910" sldId="270"/>
            <ac:spMk id="16" creationId="{031D3EF2-F0EE-44CC-A797-F7FE5E707E86}"/>
          </ac:spMkLst>
        </pc:spChg>
        <pc:cxnChg chg="del mod">
          <ac:chgData name="Matthew Calligaro" userId="9c1e9647689a123b" providerId="LiveId" clId="{73A5B833-59DE-412B-8E42-7804F75F5BE6}" dt="2020-07-07T04:53:00.103" v="466" actId="478"/>
          <ac:cxnSpMkLst>
            <pc:docMk/>
            <pc:sldMk cId="152216910" sldId="270"/>
            <ac:cxnSpMk id="6" creationId="{927DC8EE-C1D3-40E6-8D38-9C78DCA2EF5C}"/>
          </ac:cxnSpMkLst>
        </pc:cxnChg>
        <pc:cxnChg chg="add del mod">
          <ac:chgData name="Matthew Calligaro" userId="9c1e9647689a123b" providerId="LiveId" clId="{73A5B833-59DE-412B-8E42-7804F75F5BE6}" dt="2020-07-07T04:52:53.053" v="464" actId="478"/>
          <ac:cxnSpMkLst>
            <pc:docMk/>
            <pc:sldMk cId="152216910" sldId="270"/>
            <ac:cxnSpMk id="19" creationId="{D411D35F-D8C8-4FB9-8111-BD2C9DB777FB}"/>
          </ac:cxnSpMkLst>
        </pc:cxnChg>
      </pc:sldChg>
      <pc:sldChg chg="add">
        <pc:chgData name="Matthew Calligaro" userId="9c1e9647689a123b" providerId="LiveId" clId="{73A5B833-59DE-412B-8E42-7804F75F5BE6}" dt="2020-07-07T04:52:55.598" v="465"/>
        <pc:sldMkLst>
          <pc:docMk/>
          <pc:sldMk cId="3776220209" sldId="271"/>
        </pc:sldMkLst>
      </pc:sldChg>
      <pc:sldChg chg="addSp modSp add mod">
        <pc:chgData name="Matthew Calligaro" userId="9c1e9647689a123b" providerId="LiveId" clId="{73A5B833-59DE-412B-8E42-7804F75F5BE6}" dt="2020-07-07T05:05:53.838" v="1044" actId="1038"/>
        <pc:sldMkLst>
          <pc:docMk/>
          <pc:sldMk cId="2363108815" sldId="272"/>
        </pc:sldMkLst>
        <pc:spChg chg="mod">
          <ac:chgData name="Matthew Calligaro" userId="9c1e9647689a123b" providerId="LiveId" clId="{73A5B833-59DE-412B-8E42-7804F75F5BE6}" dt="2020-07-07T04:58:59.592" v="666" actId="20577"/>
          <ac:spMkLst>
            <pc:docMk/>
            <pc:sldMk cId="2363108815" sldId="272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5:03:22.442" v="965" actId="20577"/>
          <ac:spMkLst>
            <pc:docMk/>
            <pc:sldMk cId="2363108815" sldId="272"/>
            <ac:spMk id="15364" creationId="{DD0E7BE8-56B6-4B10-ACCD-EAAD56E65B5D}"/>
          </ac:spMkLst>
        </pc:spChg>
        <pc:graphicFrameChg chg="add mod modGraphic">
          <ac:chgData name="Matthew Calligaro" userId="9c1e9647689a123b" providerId="LiveId" clId="{73A5B833-59DE-412B-8E42-7804F75F5BE6}" dt="2020-07-07T05:05:48.407" v="1037" actId="12788"/>
          <ac:graphicFrameMkLst>
            <pc:docMk/>
            <pc:sldMk cId="2363108815" sldId="272"/>
            <ac:graphicFrameMk id="8" creationId="{5BD0D24D-D3B4-4C5F-85BA-D6BA88BE02D7}"/>
          </ac:graphicFrameMkLst>
        </pc:graphicFrameChg>
        <pc:picChg chg="add mod">
          <ac:chgData name="Matthew Calligaro" userId="9c1e9647689a123b" providerId="LiveId" clId="{73A5B833-59DE-412B-8E42-7804F75F5BE6}" dt="2020-07-07T05:05:53.838" v="1044" actId="1038"/>
          <ac:picMkLst>
            <pc:docMk/>
            <pc:sldMk cId="2363108815" sldId="272"/>
            <ac:picMk id="10" creationId="{1025646E-1308-4E8E-AB0E-99FDB16887F3}"/>
          </ac:picMkLst>
        </pc:picChg>
        <pc:picChg chg="add mod">
          <ac:chgData name="Matthew Calligaro" userId="9c1e9647689a123b" providerId="LiveId" clId="{73A5B833-59DE-412B-8E42-7804F75F5BE6}" dt="2020-07-07T05:05:53.838" v="1044" actId="1038"/>
          <ac:picMkLst>
            <pc:docMk/>
            <pc:sldMk cId="2363108815" sldId="272"/>
            <ac:picMk id="11" creationId="{9E35F334-6A99-4495-8878-6E8471FE695A}"/>
          </ac:picMkLst>
        </pc:picChg>
        <pc:picChg chg="add mod">
          <ac:chgData name="Matthew Calligaro" userId="9c1e9647689a123b" providerId="LiveId" clId="{73A5B833-59DE-412B-8E42-7804F75F5BE6}" dt="2020-07-07T05:05:53.838" v="1044" actId="1038"/>
          <ac:picMkLst>
            <pc:docMk/>
            <pc:sldMk cId="2363108815" sldId="272"/>
            <ac:picMk id="12" creationId="{00C14E0A-118C-40E2-8E75-1A77742855CC}"/>
          </ac:picMkLst>
        </pc:picChg>
        <pc:picChg chg="add mod">
          <ac:chgData name="Matthew Calligaro" userId="9c1e9647689a123b" providerId="LiveId" clId="{73A5B833-59DE-412B-8E42-7804F75F5BE6}" dt="2020-07-07T05:05:53.838" v="1044" actId="1038"/>
          <ac:picMkLst>
            <pc:docMk/>
            <pc:sldMk cId="2363108815" sldId="272"/>
            <ac:picMk id="13" creationId="{B9F74716-0524-4AA1-A25F-493EBAAB3E64}"/>
          </ac:picMkLst>
        </pc:picChg>
      </pc:sldChg>
      <pc:sldChg chg="add del">
        <pc:chgData name="Matthew Calligaro" userId="9c1e9647689a123b" providerId="LiveId" clId="{73A5B833-59DE-412B-8E42-7804F75F5BE6}" dt="2020-07-07T04:58:37.313" v="640" actId="47"/>
        <pc:sldMkLst>
          <pc:docMk/>
          <pc:sldMk cId="178096944" sldId="273"/>
        </pc:sldMkLst>
      </pc:sldChg>
      <pc:sldChg chg="addSp modSp add mod">
        <pc:chgData name="Matthew Calligaro" userId="9c1e9647689a123b" providerId="LiveId" clId="{73A5B833-59DE-412B-8E42-7804F75F5BE6}" dt="2020-07-07T05:19:12.252" v="1499" actId="20577"/>
        <pc:sldMkLst>
          <pc:docMk/>
          <pc:sldMk cId="1915062526" sldId="273"/>
        </pc:sldMkLst>
        <pc:spChg chg="mod">
          <ac:chgData name="Matthew Calligaro" userId="9c1e9647689a123b" providerId="LiveId" clId="{73A5B833-59DE-412B-8E42-7804F75F5BE6}" dt="2020-07-07T05:06:43.119" v="1090" actId="20577"/>
          <ac:spMkLst>
            <pc:docMk/>
            <pc:sldMk cId="1915062526" sldId="273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5:19:12.252" v="1499" actId="20577"/>
          <ac:spMkLst>
            <pc:docMk/>
            <pc:sldMk cId="1915062526" sldId="273"/>
            <ac:spMk id="15364" creationId="{DD0E7BE8-56B6-4B10-ACCD-EAAD56E65B5D}"/>
          </ac:spMkLst>
        </pc:spChg>
        <pc:graphicFrameChg chg="add mod">
          <ac:chgData name="Matthew Calligaro" userId="9c1e9647689a123b" providerId="LiveId" clId="{73A5B833-59DE-412B-8E42-7804F75F5BE6}" dt="2020-07-07T05:18:40.553" v="1466" actId="404"/>
          <ac:graphicFrameMkLst>
            <pc:docMk/>
            <pc:sldMk cId="1915062526" sldId="273"/>
            <ac:graphicFrameMk id="8" creationId="{AE5E9DC1-6602-40D4-9538-C4F7754EC329}"/>
          </ac:graphicFrameMkLst>
        </pc:graphicFrameChg>
      </pc:sldChg>
      <pc:sldChg chg="add del">
        <pc:chgData name="Matthew Calligaro" userId="9c1e9647689a123b" providerId="LiveId" clId="{73A5B833-59DE-412B-8E42-7804F75F5BE6}" dt="2020-07-07T04:58:37.313" v="640" actId="47"/>
        <pc:sldMkLst>
          <pc:docMk/>
          <pc:sldMk cId="528635400" sldId="274"/>
        </pc:sldMkLst>
      </pc:sldChg>
      <pc:sldChg chg="addSp delSp modSp add mod">
        <pc:chgData name="Matthew Calligaro" userId="9c1e9647689a123b" providerId="LiveId" clId="{73A5B833-59DE-412B-8E42-7804F75F5BE6}" dt="2020-07-07T05:19:17.045" v="1514" actId="20577"/>
        <pc:sldMkLst>
          <pc:docMk/>
          <pc:sldMk cId="1804463376" sldId="274"/>
        </pc:sldMkLst>
        <pc:spChg chg="add del mod">
          <ac:chgData name="Matthew Calligaro" userId="9c1e9647689a123b" providerId="LiveId" clId="{73A5B833-59DE-412B-8E42-7804F75F5BE6}" dt="2020-07-07T05:19:00.955" v="1484"/>
          <ac:spMkLst>
            <pc:docMk/>
            <pc:sldMk cId="1804463376" sldId="274"/>
            <ac:spMk id="3" creationId="{EC74DF9D-1C7A-40F6-BA15-885A5CD15E4B}"/>
          </ac:spMkLst>
        </pc:spChg>
        <pc:spChg chg="mod">
          <ac:chgData name="Matthew Calligaro" userId="9c1e9647689a123b" providerId="LiveId" clId="{73A5B833-59DE-412B-8E42-7804F75F5BE6}" dt="2020-07-07T05:06:57.853" v="1096" actId="20577"/>
          <ac:spMkLst>
            <pc:docMk/>
            <pc:sldMk cId="1804463376" sldId="274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5:19:17.045" v="1514" actId="20577"/>
          <ac:spMkLst>
            <pc:docMk/>
            <pc:sldMk cId="1804463376" sldId="274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73A5B833-59DE-412B-8E42-7804F75F5BE6}" dt="2020-07-07T05:33:53.003" v="2159" actId="20577"/>
        <pc:sldMkLst>
          <pc:docMk/>
          <pc:sldMk cId="1567041898" sldId="275"/>
        </pc:sldMkLst>
        <pc:spChg chg="mod">
          <ac:chgData name="Matthew Calligaro" userId="9c1e9647689a123b" providerId="LiveId" clId="{73A5B833-59DE-412B-8E42-7804F75F5BE6}" dt="2020-07-07T05:20:55.508" v="1550" actId="20577"/>
          <ac:spMkLst>
            <pc:docMk/>
            <pc:sldMk cId="1567041898" sldId="275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5:33:53.003" v="2159" actId="20577"/>
          <ac:spMkLst>
            <pc:docMk/>
            <pc:sldMk cId="1567041898" sldId="275"/>
            <ac:spMk id="15364" creationId="{DD0E7BE8-56B6-4B10-ACCD-EAAD56E65B5D}"/>
          </ac:spMkLst>
        </pc:spChg>
      </pc:sldChg>
      <pc:sldChg chg="modSp add del mod">
        <pc:chgData name="Matthew Calligaro" userId="9c1e9647689a123b" providerId="LiveId" clId="{73A5B833-59DE-412B-8E42-7804F75F5BE6}" dt="2020-07-07T05:35:15.782" v="2170" actId="47"/>
        <pc:sldMkLst>
          <pc:docMk/>
          <pc:sldMk cId="3173873902" sldId="276"/>
        </pc:sldMkLst>
        <pc:spChg chg="mod">
          <ac:chgData name="Matthew Calligaro" userId="9c1e9647689a123b" providerId="LiveId" clId="{73A5B833-59DE-412B-8E42-7804F75F5BE6}" dt="2020-07-07T05:35:02.387" v="2166" actId="20577"/>
          <ac:spMkLst>
            <pc:docMk/>
            <pc:sldMk cId="3173873902" sldId="276"/>
            <ac:spMk id="10242" creationId="{24A05EE7-B24A-460B-A1F8-5ECA75850730}"/>
          </ac:spMkLst>
        </pc:spChg>
      </pc:sldChg>
      <pc:sldChg chg="addSp delSp modSp add mod">
        <pc:chgData name="Matthew Calligaro" userId="9c1e9647689a123b" providerId="LiveId" clId="{73A5B833-59DE-412B-8E42-7804F75F5BE6}" dt="2020-07-07T05:29:30.145" v="1931" actId="1076"/>
        <pc:sldMkLst>
          <pc:docMk/>
          <pc:sldMk cId="3014362212" sldId="277"/>
        </pc:sldMkLst>
        <pc:spChg chg="add del mod">
          <ac:chgData name="Matthew Calligaro" userId="9c1e9647689a123b" providerId="LiveId" clId="{73A5B833-59DE-412B-8E42-7804F75F5BE6}" dt="2020-07-07T05:24:37.260" v="1817" actId="478"/>
          <ac:spMkLst>
            <pc:docMk/>
            <pc:sldMk cId="3014362212" sldId="277"/>
            <ac:spMk id="3" creationId="{AF881BB4-425E-4FAD-B62A-36D90526DA0C}"/>
          </ac:spMkLst>
        </pc:spChg>
        <pc:spChg chg="add mod">
          <ac:chgData name="Matthew Calligaro" userId="9c1e9647689a123b" providerId="LiveId" clId="{73A5B833-59DE-412B-8E42-7804F75F5BE6}" dt="2020-07-07T05:29:30.145" v="1931" actId="1076"/>
          <ac:spMkLst>
            <pc:docMk/>
            <pc:sldMk cId="3014362212" sldId="277"/>
            <ac:spMk id="10" creationId="{BA3481EA-9529-4157-9AA6-6E76243AD415}"/>
          </ac:spMkLst>
        </pc:spChg>
        <pc:spChg chg="mod">
          <ac:chgData name="Matthew Calligaro" userId="9c1e9647689a123b" providerId="LiveId" clId="{73A5B833-59DE-412B-8E42-7804F75F5BE6}" dt="2020-07-07T05:24:10.488" v="1815" actId="20577"/>
          <ac:spMkLst>
            <pc:docMk/>
            <pc:sldMk cId="3014362212" sldId="277"/>
            <ac:spMk id="10242" creationId="{24A05EE7-B24A-460B-A1F8-5ECA75850730}"/>
          </ac:spMkLst>
        </pc:spChg>
        <pc:spChg chg="del">
          <ac:chgData name="Matthew Calligaro" userId="9c1e9647689a123b" providerId="LiveId" clId="{73A5B833-59DE-412B-8E42-7804F75F5BE6}" dt="2020-07-07T05:24:34.888" v="1816" actId="478"/>
          <ac:spMkLst>
            <pc:docMk/>
            <pc:sldMk cId="3014362212" sldId="277"/>
            <ac:spMk id="15364" creationId="{DD0E7BE8-56B6-4B10-ACCD-EAAD56E65B5D}"/>
          </ac:spMkLst>
        </pc:spChg>
      </pc:sldChg>
      <pc:sldChg chg="modSp add mod">
        <pc:chgData name="Matthew Calligaro" userId="9c1e9647689a123b" providerId="LiveId" clId="{73A5B833-59DE-412B-8E42-7804F75F5BE6}" dt="2020-07-07T05:31:05.377" v="2150" actId="2711"/>
        <pc:sldMkLst>
          <pc:docMk/>
          <pc:sldMk cId="1559466908" sldId="278"/>
        </pc:sldMkLst>
        <pc:spChg chg="mod">
          <ac:chgData name="Matthew Calligaro" userId="9c1e9647689a123b" providerId="LiveId" clId="{73A5B833-59DE-412B-8E42-7804F75F5BE6}" dt="2020-07-07T05:25:34.917" v="1842" actId="20577"/>
          <ac:spMkLst>
            <pc:docMk/>
            <pc:sldMk cId="1559466908" sldId="278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07T05:31:05.377" v="2150" actId="2711"/>
          <ac:spMkLst>
            <pc:docMk/>
            <pc:sldMk cId="1559466908" sldId="278"/>
            <ac:spMk id="15364" creationId="{DD0E7BE8-56B6-4B10-ACCD-EAAD56E65B5D}"/>
          </ac:spMkLst>
        </pc:spChg>
      </pc:sldChg>
      <pc:sldChg chg="addSp delSp modSp add mod">
        <pc:chgData name="Matthew Calligaro" userId="9c1e9647689a123b" providerId="LiveId" clId="{73A5B833-59DE-412B-8E42-7804F75F5BE6}" dt="2020-07-07T05:27:39.050" v="1928" actId="14100"/>
        <pc:sldMkLst>
          <pc:docMk/>
          <pc:sldMk cId="3762839996" sldId="279"/>
        </pc:sldMkLst>
        <pc:spChg chg="add mod">
          <ac:chgData name="Matthew Calligaro" userId="9c1e9647689a123b" providerId="LiveId" clId="{73A5B833-59DE-412B-8E42-7804F75F5BE6}" dt="2020-07-07T05:27:39.050" v="1928" actId="14100"/>
          <ac:spMkLst>
            <pc:docMk/>
            <pc:sldMk cId="3762839996" sldId="279"/>
            <ac:spMk id="8" creationId="{E833F59D-AB2F-4E3C-9D88-3B892ACE8F1F}"/>
          </ac:spMkLst>
        </pc:spChg>
        <pc:spChg chg="del">
          <ac:chgData name="Matthew Calligaro" userId="9c1e9647689a123b" providerId="LiveId" clId="{73A5B833-59DE-412B-8E42-7804F75F5BE6}" dt="2020-07-07T05:26:54.453" v="1909" actId="478"/>
          <ac:spMkLst>
            <pc:docMk/>
            <pc:sldMk cId="3762839996" sldId="279"/>
            <ac:spMk id="10" creationId="{BA3481EA-9529-4157-9AA6-6E76243AD415}"/>
          </ac:spMkLst>
        </pc:spChg>
        <pc:spChg chg="mod">
          <ac:chgData name="Matthew Calligaro" userId="9c1e9647689a123b" providerId="LiveId" clId="{73A5B833-59DE-412B-8E42-7804F75F5BE6}" dt="2020-07-07T05:26:21.078" v="1900" actId="20577"/>
          <ac:spMkLst>
            <pc:docMk/>
            <pc:sldMk cId="3762839996" sldId="279"/>
            <ac:spMk id="10242" creationId="{24A05EE7-B24A-460B-A1F8-5ECA75850730}"/>
          </ac:spMkLst>
        </pc:spChg>
      </pc:sldChg>
      <pc:sldChg chg="addSp modSp add mod ord">
        <pc:chgData name="Matthew Calligaro" userId="9c1e9647689a123b" providerId="LiveId" clId="{73A5B833-59DE-412B-8E42-7804F75F5BE6}" dt="2020-07-10T14:55:58.979" v="2451" actId="20577"/>
        <pc:sldMkLst>
          <pc:docMk/>
          <pc:sldMk cId="2521345967" sldId="280"/>
        </pc:sldMkLst>
        <pc:spChg chg="add mod">
          <ac:chgData name="Matthew Calligaro" userId="9c1e9647689a123b" providerId="LiveId" clId="{73A5B833-59DE-412B-8E42-7804F75F5BE6}" dt="2020-07-07T05:37:26.383" v="2420" actId="20577"/>
          <ac:spMkLst>
            <pc:docMk/>
            <pc:sldMk cId="2521345967" sldId="280"/>
            <ac:spMk id="8" creationId="{194E771D-46B2-4CC6-9640-DBA4F6A6C60C}"/>
          </ac:spMkLst>
        </pc:spChg>
        <pc:spChg chg="mod">
          <ac:chgData name="Matthew Calligaro" userId="9c1e9647689a123b" providerId="LiveId" clId="{73A5B833-59DE-412B-8E42-7804F75F5BE6}" dt="2020-07-07T05:38:23.609" v="2449" actId="20577"/>
          <ac:spMkLst>
            <pc:docMk/>
            <pc:sldMk cId="2521345967" sldId="280"/>
            <ac:spMk id="10242" creationId="{24A05EE7-B24A-460B-A1F8-5ECA75850730}"/>
          </ac:spMkLst>
        </pc:spChg>
        <pc:spChg chg="mod">
          <ac:chgData name="Matthew Calligaro" userId="9c1e9647689a123b" providerId="LiveId" clId="{73A5B833-59DE-412B-8E42-7804F75F5BE6}" dt="2020-07-10T14:55:58.979" v="2451" actId="20577"/>
          <ac:spMkLst>
            <pc:docMk/>
            <pc:sldMk cId="2521345967" sldId="280"/>
            <ac:spMk id="15364" creationId="{DD0E7BE8-56B6-4B10-ACCD-EAAD56E65B5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48EF4-D8A1-4E48-941E-46031D27E54E}" type="doc">
      <dgm:prSet loTypeId="urn:microsoft.com/office/officeart/2005/8/layout/radial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A4ED4D-FD56-410B-99C7-84DB24C91F0E}">
      <dgm:prSet phldrT="[Text]" custT="1"/>
      <dgm:spPr/>
      <dgm:t>
        <a:bodyPr lIns="0" tIns="0" rIns="0" bIns="0"/>
        <a:lstStyle/>
        <a:p>
          <a:r>
            <a:rPr lang="en-US" sz="2000" dirty="0">
              <a:latin typeface="+mj-lt"/>
            </a:rPr>
            <a:t>Main</a:t>
          </a:r>
          <a:endParaRPr lang="en-US" sz="2400" dirty="0">
            <a:latin typeface="+mj-lt"/>
          </a:endParaRPr>
        </a:p>
      </dgm:t>
    </dgm:pt>
    <dgm:pt modelId="{CEE0F6D8-257B-4C4F-9177-744BB727C61D}" type="parTrans" cxnId="{12F56D65-20BD-48B7-B7CA-3AAB46B59D86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58915A26-0AFA-4496-B38C-4628E76B0C0B}" type="sibTrans" cxnId="{12F56D65-20BD-48B7-B7CA-3AAB46B59D86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D1B1F1D9-9A43-4E67-9D18-84C4F3C6FE94}">
      <dgm:prSet phldrT="[Text]" custT="1"/>
      <dgm:spPr/>
      <dgm:t>
        <a:bodyPr lIns="0" tIns="0" rIns="0" bIns="0"/>
        <a:lstStyle/>
        <a:p>
          <a:r>
            <a:rPr lang="en-US" sz="1600">
              <a:latin typeface="+mj-lt"/>
            </a:rPr>
            <a:t>Drive</a:t>
          </a:r>
        </a:p>
      </dgm:t>
    </dgm:pt>
    <dgm:pt modelId="{788F2E67-09D9-42C8-A3F5-CD3377F515D0}" type="parTrans" cxnId="{08DB94B8-DA09-4CEE-9989-33D290534695}">
      <dgm:prSet custT="1"/>
      <dgm:spPr/>
      <dgm:t>
        <a:bodyPr/>
        <a:lstStyle/>
        <a:p>
          <a:endParaRPr lang="en-US" sz="1400">
            <a:latin typeface="+mj-lt"/>
          </a:endParaRPr>
        </a:p>
      </dgm:t>
    </dgm:pt>
    <dgm:pt modelId="{A001465D-2243-4189-93F5-BC771B170D0A}" type="sibTrans" cxnId="{08DB94B8-DA09-4CEE-9989-33D290534695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4667EE84-A7AD-46AB-B962-D300D92F268B}">
      <dgm:prSet phldrT="[Text]" custT="1"/>
      <dgm:spPr/>
      <dgm:t>
        <a:bodyPr lIns="0" tIns="0" rIns="0" bIns="0"/>
        <a:lstStyle/>
        <a:p>
          <a:r>
            <a:rPr lang="en-US" sz="1600">
              <a:latin typeface="+mj-lt"/>
            </a:rPr>
            <a:t>Physics</a:t>
          </a:r>
        </a:p>
      </dgm:t>
    </dgm:pt>
    <dgm:pt modelId="{E62A754D-DE11-47BC-ACC1-5E1C1EC38DBB}" type="parTrans" cxnId="{74DADFC1-7189-46AF-AE6C-19D1D0D82D2F}">
      <dgm:prSet custT="1"/>
      <dgm:spPr/>
      <dgm:t>
        <a:bodyPr/>
        <a:lstStyle/>
        <a:p>
          <a:endParaRPr lang="en-US" sz="1400">
            <a:latin typeface="+mj-lt"/>
          </a:endParaRPr>
        </a:p>
      </dgm:t>
    </dgm:pt>
    <dgm:pt modelId="{FCB4D8B8-4C58-4BF6-9D87-24CCA9CD0678}" type="sibTrans" cxnId="{74DADFC1-7189-46AF-AE6C-19D1D0D82D2F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72C354A-BDA8-46F1-A2EF-0AD759CF20BE}">
      <dgm:prSet phldrT="[Text]" custT="1"/>
      <dgm:spPr/>
      <dgm:t>
        <a:bodyPr lIns="0" tIns="0" rIns="0" bIns="0"/>
        <a:lstStyle/>
        <a:p>
          <a:r>
            <a:rPr lang="en-US" sz="1600">
              <a:latin typeface="+mj-lt"/>
            </a:rPr>
            <a:t>Camera</a:t>
          </a:r>
        </a:p>
      </dgm:t>
    </dgm:pt>
    <dgm:pt modelId="{29DF6EA7-1212-4DD2-9FE2-67FB69A09DA7}" type="parTrans" cxnId="{A8713CBA-9ECB-402A-AAB9-6A2489E96417}">
      <dgm:prSet custT="1"/>
      <dgm:spPr/>
      <dgm:t>
        <a:bodyPr/>
        <a:lstStyle/>
        <a:p>
          <a:endParaRPr lang="en-US" sz="1400">
            <a:latin typeface="+mj-lt"/>
          </a:endParaRPr>
        </a:p>
      </dgm:t>
    </dgm:pt>
    <dgm:pt modelId="{9F293730-EE21-4854-BA04-93FAD480B212}" type="sibTrans" cxnId="{A8713CBA-9ECB-402A-AAB9-6A2489E96417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DCA41262-3178-4783-84FB-F5CCF19D4784}">
      <dgm:prSet phldrT="[Text]" custT="1"/>
      <dgm:spPr/>
      <dgm:t>
        <a:bodyPr lIns="0" tIns="0" rIns="0" bIns="0"/>
        <a:lstStyle/>
        <a:p>
          <a:r>
            <a:rPr lang="en-US" sz="1600" dirty="0">
              <a:latin typeface="+mj-lt"/>
            </a:rPr>
            <a:t>LIDAR</a:t>
          </a:r>
        </a:p>
      </dgm:t>
    </dgm:pt>
    <dgm:pt modelId="{9131AC81-3788-40FD-8E3F-A41CF9C9F501}" type="parTrans" cxnId="{AFB41620-B522-4F17-B974-EF2A802CF312}">
      <dgm:prSet custT="1"/>
      <dgm:spPr/>
      <dgm:t>
        <a:bodyPr/>
        <a:lstStyle/>
        <a:p>
          <a:endParaRPr lang="en-US" sz="1400">
            <a:latin typeface="+mj-lt"/>
          </a:endParaRPr>
        </a:p>
      </dgm:t>
    </dgm:pt>
    <dgm:pt modelId="{2588068D-039E-4B40-B524-1C36914A1150}" type="sibTrans" cxnId="{AFB41620-B522-4F17-B974-EF2A802CF312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69CEDC9-C2B0-4D25-8AAC-79319A3FA7EA}">
      <dgm:prSet custT="1"/>
      <dgm:spPr/>
      <dgm:t>
        <a:bodyPr lIns="0" tIns="0" rIns="0" bIns="0"/>
        <a:lstStyle/>
        <a:p>
          <a:r>
            <a:rPr lang="en-US" sz="1200" dirty="0">
              <a:latin typeface="+mj-lt"/>
            </a:rPr>
            <a:t>Controller</a:t>
          </a:r>
        </a:p>
      </dgm:t>
    </dgm:pt>
    <dgm:pt modelId="{E3272045-C1D0-45C1-8345-5943DAB7C3FD}" type="parTrans" cxnId="{0164EBFF-C43F-4249-B344-C4C68A9743E2}">
      <dgm:prSet custT="1"/>
      <dgm:spPr/>
      <dgm:t>
        <a:bodyPr/>
        <a:lstStyle/>
        <a:p>
          <a:endParaRPr lang="en-US" sz="1400">
            <a:latin typeface="+mj-lt"/>
          </a:endParaRPr>
        </a:p>
      </dgm:t>
    </dgm:pt>
    <dgm:pt modelId="{DD46125A-475E-4B15-819D-ED754539208B}" type="sibTrans" cxnId="{0164EBFF-C43F-4249-B344-C4C68A9743E2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0D4EE62-6DB2-45AD-A00B-45CB0EE02427}">
      <dgm:prSet custT="1"/>
      <dgm:spPr/>
      <dgm:t>
        <a:bodyPr lIns="0" tIns="0" rIns="0" bIns="0"/>
        <a:lstStyle/>
        <a:p>
          <a:r>
            <a:rPr lang="en-US" sz="1600" dirty="0">
              <a:latin typeface="+mj-lt"/>
            </a:rPr>
            <a:t>Display</a:t>
          </a:r>
        </a:p>
      </dgm:t>
    </dgm:pt>
    <dgm:pt modelId="{2A7F3738-9268-4627-84B3-AD50F8AFAC92}" type="parTrans" cxnId="{863BF3CE-2402-4795-A2A4-E88E556BD39A}">
      <dgm:prSet custT="1"/>
      <dgm:spPr/>
      <dgm:t>
        <a:bodyPr/>
        <a:lstStyle/>
        <a:p>
          <a:endParaRPr lang="en-US" sz="1400">
            <a:latin typeface="+mj-lt"/>
          </a:endParaRPr>
        </a:p>
      </dgm:t>
    </dgm:pt>
    <dgm:pt modelId="{55179D77-4F9F-4F75-9AFF-E97A9506E3E4}" type="sibTrans" cxnId="{863BF3CE-2402-4795-A2A4-E88E556BD3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1A8CD7-FC0F-4BFC-8933-69C4C08F809B}" type="pres">
      <dgm:prSet presAssocID="{D9B48EF4-D8A1-4E48-941E-46031D27E54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3177D39-E91A-46C5-A88A-C861333226D5}" type="pres">
      <dgm:prSet presAssocID="{68A4ED4D-FD56-410B-99C7-84DB24C91F0E}" presName="centerShape" presStyleLbl="node0" presStyleIdx="0" presStyleCnt="1"/>
      <dgm:spPr/>
    </dgm:pt>
    <dgm:pt modelId="{DED78D96-F0DC-4D8C-8D1E-A7EB34050978}" type="pres">
      <dgm:prSet presAssocID="{788F2E67-09D9-42C8-A3F5-CD3377F515D0}" presName="parTrans" presStyleLbl="sibTrans2D1" presStyleIdx="0" presStyleCnt="6"/>
      <dgm:spPr/>
    </dgm:pt>
    <dgm:pt modelId="{359DBE7B-76B3-4493-8575-1F550CE2ED4C}" type="pres">
      <dgm:prSet presAssocID="{788F2E67-09D9-42C8-A3F5-CD3377F515D0}" presName="connectorText" presStyleLbl="sibTrans2D1" presStyleIdx="0" presStyleCnt="6"/>
      <dgm:spPr/>
    </dgm:pt>
    <dgm:pt modelId="{CD1AF3D8-8E83-452C-BDF9-6C90740668C5}" type="pres">
      <dgm:prSet presAssocID="{D1B1F1D9-9A43-4E67-9D18-84C4F3C6FE94}" presName="node" presStyleLbl="node1" presStyleIdx="0" presStyleCnt="6">
        <dgm:presLayoutVars>
          <dgm:bulletEnabled val="1"/>
        </dgm:presLayoutVars>
      </dgm:prSet>
      <dgm:spPr/>
    </dgm:pt>
    <dgm:pt modelId="{76344CD3-086B-47F8-862E-928F741250D8}" type="pres">
      <dgm:prSet presAssocID="{E62A754D-DE11-47BC-ACC1-5E1C1EC38DBB}" presName="parTrans" presStyleLbl="sibTrans2D1" presStyleIdx="1" presStyleCnt="6"/>
      <dgm:spPr/>
    </dgm:pt>
    <dgm:pt modelId="{FA246B4A-0053-4A49-8C19-84C93BE7EBD9}" type="pres">
      <dgm:prSet presAssocID="{E62A754D-DE11-47BC-ACC1-5E1C1EC38DBB}" presName="connectorText" presStyleLbl="sibTrans2D1" presStyleIdx="1" presStyleCnt="6"/>
      <dgm:spPr/>
    </dgm:pt>
    <dgm:pt modelId="{47795857-8091-4B18-8D86-260CEAC9BC50}" type="pres">
      <dgm:prSet presAssocID="{4667EE84-A7AD-46AB-B962-D300D92F268B}" presName="node" presStyleLbl="node1" presStyleIdx="1" presStyleCnt="6">
        <dgm:presLayoutVars>
          <dgm:bulletEnabled val="1"/>
        </dgm:presLayoutVars>
      </dgm:prSet>
      <dgm:spPr/>
    </dgm:pt>
    <dgm:pt modelId="{8E286019-0558-4B2C-ADBD-A2BE02FEC816}" type="pres">
      <dgm:prSet presAssocID="{29DF6EA7-1212-4DD2-9FE2-67FB69A09DA7}" presName="parTrans" presStyleLbl="sibTrans2D1" presStyleIdx="2" presStyleCnt="6"/>
      <dgm:spPr/>
    </dgm:pt>
    <dgm:pt modelId="{C2B1D395-7AAC-40AC-BA17-D21CCCF127C4}" type="pres">
      <dgm:prSet presAssocID="{29DF6EA7-1212-4DD2-9FE2-67FB69A09DA7}" presName="connectorText" presStyleLbl="sibTrans2D1" presStyleIdx="2" presStyleCnt="6"/>
      <dgm:spPr/>
    </dgm:pt>
    <dgm:pt modelId="{629F7C75-7584-4FAC-B9E1-16353A603439}" type="pres">
      <dgm:prSet presAssocID="{872C354A-BDA8-46F1-A2EF-0AD759CF20BE}" presName="node" presStyleLbl="node1" presStyleIdx="2" presStyleCnt="6">
        <dgm:presLayoutVars>
          <dgm:bulletEnabled val="1"/>
        </dgm:presLayoutVars>
      </dgm:prSet>
      <dgm:spPr/>
    </dgm:pt>
    <dgm:pt modelId="{E9B717A9-F6DB-428B-B0CC-BD9D25A5F3D5}" type="pres">
      <dgm:prSet presAssocID="{9131AC81-3788-40FD-8E3F-A41CF9C9F501}" presName="parTrans" presStyleLbl="sibTrans2D1" presStyleIdx="3" presStyleCnt="6"/>
      <dgm:spPr/>
    </dgm:pt>
    <dgm:pt modelId="{E24D16E1-D254-447E-8559-BC0688C3D069}" type="pres">
      <dgm:prSet presAssocID="{9131AC81-3788-40FD-8E3F-A41CF9C9F501}" presName="connectorText" presStyleLbl="sibTrans2D1" presStyleIdx="3" presStyleCnt="6"/>
      <dgm:spPr/>
    </dgm:pt>
    <dgm:pt modelId="{286E029B-FDFC-449A-AD7A-C68469522EAF}" type="pres">
      <dgm:prSet presAssocID="{DCA41262-3178-4783-84FB-F5CCF19D4784}" presName="node" presStyleLbl="node1" presStyleIdx="3" presStyleCnt="6">
        <dgm:presLayoutVars>
          <dgm:bulletEnabled val="1"/>
        </dgm:presLayoutVars>
      </dgm:prSet>
      <dgm:spPr/>
    </dgm:pt>
    <dgm:pt modelId="{F26B9EFE-B877-43B0-8CB1-9D6E06406E21}" type="pres">
      <dgm:prSet presAssocID="{E3272045-C1D0-45C1-8345-5943DAB7C3FD}" presName="parTrans" presStyleLbl="sibTrans2D1" presStyleIdx="4" presStyleCnt="6"/>
      <dgm:spPr/>
    </dgm:pt>
    <dgm:pt modelId="{7BEB307B-7C23-4EF2-A194-DD6F2A7A52DC}" type="pres">
      <dgm:prSet presAssocID="{E3272045-C1D0-45C1-8345-5943DAB7C3FD}" presName="connectorText" presStyleLbl="sibTrans2D1" presStyleIdx="4" presStyleCnt="6"/>
      <dgm:spPr/>
    </dgm:pt>
    <dgm:pt modelId="{6C22423D-654F-4400-BCFB-1911450735F6}" type="pres">
      <dgm:prSet presAssocID="{C69CEDC9-C2B0-4D25-8AAC-79319A3FA7EA}" presName="node" presStyleLbl="node1" presStyleIdx="4" presStyleCnt="6">
        <dgm:presLayoutVars>
          <dgm:bulletEnabled val="1"/>
        </dgm:presLayoutVars>
      </dgm:prSet>
      <dgm:spPr/>
    </dgm:pt>
    <dgm:pt modelId="{35E65BEF-80EB-4D8C-898D-9AA36472D2C4}" type="pres">
      <dgm:prSet presAssocID="{2A7F3738-9268-4627-84B3-AD50F8AFAC92}" presName="parTrans" presStyleLbl="sibTrans2D1" presStyleIdx="5" presStyleCnt="6"/>
      <dgm:spPr/>
    </dgm:pt>
    <dgm:pt modelId="{83AFD03B-7D0A-4E3C-9E6D-20770A69ADD3}" type="pres">
      <dgm:prSet presAssocID="{2A7F3738-9268-4627-84B3-AD50F8AFAC92}" presName="connectorText" presStyleLbl="sibTrans2D1" presStyleIdx="5" presStyleCnt="6"/>
      <dgm:spPr/>
    </dgm:pt>
    <dgm:pt modelId="{7B0022E2-2B77-46C2-861D-2E42C5DAC680}" type="pres">
      <dgm:prSet presAssocID="{20D4EE62-6DB2-45AD-A00B-45CB0EE02427}" presName="node" presStyleLbl="node1" presStyleIdx="5" presStyleCnt="6">
        <dgm:presLayoutVars>
          <dgm:bulletEnabled val="1"/>
        </dgm:presLayoutVars>
      </dgm:prSet>
      <dgm:spPr/>
    </dgm:pt>
  </dgm:ptLst>
  <dgm:cxnLst>
    <dgm:cxn modelId="{12B8FF04-86E3-4DF8-B671-DF649530AC78}" type="presOf" srcId="{D9B48EF4-D8A1-4E48-941E-46031D27E54E}" destId="{C21A8CD7-FC0F-4BFC-8933-69C4C08F809B}" srcOrd="0" destOrd="0" presId="urn:microsoft.com/office/officeart/2005/8/layout/radial5"/>
    <dgm:cxn modelId="{09BB6D07-7EDE-49F8-831D-D284ABB58B9B}" type="presOf" srcId="{29DF6EA7-1212-4DD2-9FE2-67FB69A09DA7}" destId="{8E286019-0558-4B2C-ADBD-A2BE02FEC816}" srcOrd="0" destOrd="0" presId="urn:microsoft.com/office/officeart/2005/8/layout/radial5"/>
    <dgm:cxn modelId="{A31D7618-74C5-4110-8434-94B95A554C88}" type="presOf" srcId="{4667EE84-A7AD-46AB-B962-D300D92F268B}" destId="{47795857-8091-4B18-8D86-260CEAC9BC50}" srcOrd="0" destOrd="0" presId="urn:microsoft.com/office/officeart/2005/8/layout/radial5"/>
    <dgm:cxn modelId="{AFB41620-B522-4F17-B974-EF2A802CF312}" srcId="{68A4ED4D-FD56-410B-99C7-84DB24C91F0E}" destId="{DCA41262-3178-4783-84FB-F5CCF19D4784}" srcOrd="3" destOrd="0" parTransId="{9131AC81-3788-40FD-8E3F-A41CF9C9F501}" sibTransId="{2588068D-039E-4B40-B524-1C36914A1150}"/>
    <dgm:cxn modelId="{83690922-8A8C-49FD-AA02-DD5A6BA16732}" type="presOf" srcId="{E3272045-C1D0-45C1-8345-5943DAB7C3FD}" destId="{F26B9EFE-B877-43B0-8CB1-9D6E06406E21}" srcOrd="0" destOrd="0" presId="urn:microsoft.com/office/officeart/2005/8/layout/radial5"/>
    <dgm:cxn modelId="{562AC42D-A611-4374-90F0-24AE27B08428}" type="presOf" srcId="{20D4EE62-6DB2-45AD-A00B-45CB0EE02427}" destId="{7B0022E2-2B77-46C2-861D-2E42C5DAC680}" srcOrd="0" destOrd="0" presId="urn:microsoft.com/office/officeart/2005/8/layout/radial5"/>
    <dgm:cxn modelId="{3976CF5E-6294-4C77-BCEF-28AAA96CBE0E}" type="presOf" srcId="{29DF6EA7-1212-4DD2-9FE2-67FB69A09DA7}" destId="{C2B1D395-7AAC-40AC-BA17-D21CCCF127C4}" srcOrd="1" destOrd="0" presId="urn:microsoft.com/office/officeart/2005/8/layout/radial5"/>
    <dgm:cxn modelId="{98C52162-76BA-4CAD-92E1-6BE315583D51}" type="presOf" srcId="{788F2E67-09D9-42C8-A3F5-CD3377F515D0}" destId="{359DBE7B-76B3-4493-8575-1F550CE2ED4C}" srcOrd="1" destOrd="0" presId="urn:microsoft.com/office/officeart/2005/8/layout/radial5"/>
    <dgm:cxn modelId="{12F56D65-20BD-48B7-B7CA-3AAB46B59D86}" srcId="{D9B48EF4-D8A1-4E48-941E-46031D27E54E}" destId="{68A4ED4D-FD56-410B-99C7-84DB24C91F0E}" srcOrd="0" destOrd="0" parTransId="{CEE0F6D8-257B-4C4F-9177-744BB727C61D}" sibTransId="{58915A26-0AFA-4496-B38C-4628E76B0C0B}"/>
    <dgm:cxn modelId="{F87B5A4D-AB67-4EDB-90D5-018D04157D25}" type="presOf" srcId="{9131AC81-3788-40FD-8E3F-A41CF9C9F501}" destId="{E9B717A9-F6DB-428B-B0CC-BD9D25A5F3D5}" srcOrd="0" destOrd="0" presId="urn:microsoft.com/office/officeart/2005/8/layout/radial5"/>
    <dgm:cxn modelId="{C6D4C66F-DAEA-478E-AF64-05FC59AAB2A6}" type="presOf" srcId="{68A4ED4D-FD56-410B-99C7-84DB24C91F0E}" destId="{E3177D39-E91A-46C5-A88A-C861333226D5}" srcOrd="0" destOrd="0" presId="urn:microsoft.com/office/officeart/2005/8/layout/radial5"/>
    <dgm:cxn modelId="{75380775-C6A8-4D1C-983B-15B5FCBD163B}" type="presOf" srcId="{E3272045-C1D0-45C1-8345-5943DAB7C3FD}" destId="{7BEB307B-7C23-4EF2-A194-DD6F2A7A52DC}" srcOrd="1" destOrd="0" presId="urn:microsoft.com/office/officeart/2005/8/layout/radial5"/>
    <dgm:cxn modelId="{63CDC176-6E15-4ACF-AEC4-08045366C21F}" type="presOf" srcId="{D1B1F1D9-9A43-4E67-9D18-84C4F3C6FE94}" destId="{CD1AF3D8-8E83-452C-BDF9-6C90740668C5}" srcOrd="0" destOrd="0" presId="urn:microsoft.com/office/officeart/2005/8/layout/radial5"/>
    <dgm:cxn modelId="{F95D1D5A-83DE-47DB-A77D-0DBB31DED358}" type="presOf" srcId="{2A7F3738-9268-4627-84B3-AD50F8AFAC92}" destId="{35E65BEF-80EB-4D8C-898D-9AA36472D2C4}" srcOrd="0" destOrd="0" presId="urn:microsoft.com/office/officeart/2005/8/layout/radial5"/>
    <dgm:cxn modelId="{0821515A-E1D8-42DF-84C5-8DA790E96D15}" type="presOf" srcId="{9131AC81-3788-40FD-8E3F-A41CF9C9F501}" destId="{E24D16E1-D254-447E-8559-BC0688C3D069}" srcOrd="1" destOrd="0" presId="urn:microsoft.com/office/officeart/2005/8/layout/radial5"/>
    <dgm:cxn modelId="{AA7B3D8E-D07E-44F3-BFFE-627B25D86B38}" type="presOf" srcId="{788F2E67-09D9-42C8-A3F5-CD3377F515D0}" destId="{DED78D96-F0DC-4D8C-8D1E-A7EB34050978}" srcOrd="0" destOrd="0" presId="urn:microsoft.com/office/officeart/2005/8/layout/radial5"/>
    <dgm:cxn modelId="{35E84E8E-402D-4C7D-80B6-48E4CF3194AD}" type="presOf" srcId="{2A7F3738-9268-4627-84B3-AD50F8AFAC92}" destId="{83AFD03B-7D0A-4E3C-9E6D-20770A69ADD3}" srcOrd="1" destOrd="0" presId="urn:microsoft.com/office/officeart/2005/8/layout/radial5"/>
    <dgm:cxn modelId="{5F9CD397-F210-4E8C-973D-839EA7E3DFB9}" type="presOf" srcId="{DCA41262-3178-4783-84FB-F5CCF19D4784}" destId="{286E029B-FDFC-449A-AD7A-C68469522EAF}" srcOrd="0" destOrd="0" presId="urn:microsoft.com/office/officeart/2005/8/layout/radial5"/>
    <dgm:cxn modelId="{755B159A-B2D9-41BE-B478-1235E3F9AE2F}" type="presOf" srcId="{E62A754D-DE11-47BC-ACC1-5E1C1EC38DBB}" destId="{FA246B4A-0053-4A49-8C19-84C93BE7EBD9}" srcOrd="1" destOrd="0" presId="urn:microsoft.com/office/officeart/2005/8/layout/radial5"/>
    <dgm:cxn modelId="{08DB94B8-DA09-4CEE-9989-33D290534695}" srcId="{68A4ED4D-FD56-410B-99C7-84DB24C91F0E}" destId="{D1B1F1D9-9A43-4E67-9D18-84C4F3C6FE94}" srcOrd="0" destOrd="0" parTransId="{788F2E67-09D9-42C8-A3F5-CD3377F515D0}" sibTransId="{A001465D-2243-4189-93F5-BC771B170D0A}"/>
    <dgm:cxn modelId="{A8713CBA-9ECB-402A-AAB9-6A2489E96417}" srcId="{68A4ED4D-FD56-410B-99C7-84DB24C91F0E}" destId="{872C354A-BDA8-46F1-A2EF-0AD759CF20BE}" srcOrd="2" destOrd="0" parTransId="{29DF6EA7-1212-4DD2-9FE2-67FB69A09DA7}" sibTransId="{9F293730-EE21-4854-BA04-93FAD480B212}"/>
    <dgm:cxn modelId="{74DADFC1-7189-46AF-AE6C-19D1D0D82D2F}" srcId="{68A4ED4D-FD56-410B-99C7-84DB24C91F0E}" destId="{4667EE84-A7AD-46AB-B962-D300D92F268B}" srcOrd="1" destOrd="0" parTransId="{E62A754D-DE11-47BC-ACC1-5E1C1EC38DBB}" sibTransId="{FCB4D8B8-4C58-4BF6-9D87-24CCA9CD0678}"/>
    <dgm:cxn modelId="{6F4037C5-06A9-4CE7-AA7D-6BED6142F99C}" type="presOf" srcId="{C69CEDC9-C2B0-4D25-8AAC-79319A3FA7EA}" destId="{6C22423D-654F-4400-BCFB-1911450735F6}" srcOrd="0" destOrd="0" presId="urn:microsoft.com/office/officeart/2005/8/layout/radial5"/>
    <dgm:cxn modelId="{3EA3EDCD-1CD8-471F-A498-18049DEB61E6}" type="presOf" srcId="{E62A754D-DE11-47BC-ACC1-5E1C1EC38DBB}" destId="{76344CD3-086B-47F8-862E-928F741250D8}" srcOrd="0" destOrd="0" presId="urn:microsoft.com/office/officeart/2005/8/layout/radial5"/>
    <dgm:cxn modelId="{863BF3CE-2402-4795-A2A4-E88E556BD39A}" srcId="{68A4ED4D-FD56-410B-99C7-84DB24C91F0E}" destId="{20D4EE62-6DB2-45AD-A00B-45CB0EE02427}" srcOrd="5" destOrd="0" parTransId="{2A7F3738-9268-4627-84B3-AD50F8AFAC92}" sibTransId="{55179D77-4F9F-4F75-9AFF-E97A9506E3E4}"/>
    <dgm:cxn modelId="{5166C4EB-B97D-4E1E-A57A-E2B1AAE2D904}" type="presOf" srcId="{872C354A-BDA8-46F1-A2EF-0AD759CF20BE}" destId="{629F7C75-7584-4FAC-B9E1-16353A603439}" srcOrd="0" destOrd="0" presId="urn:microsoft.com/office/officeart/2005/8/layout/radial5"/>
    <dgm:cxn modelId="{0164EBFF-C43F-4249-B344-C4C68A9743E2}" srcId="{68A4ED4D-FD56-410B-99C7-84DB24C91F0E}" destId="{C69CEDC9-C2B0-4D25-8AAC-79319A3FA7EA}" srcOrd="4" destOrd="0" parTransId="{E3272045-C1D0-45C1-8345-5943DAB7C3FD}" sibTransId="{DD46125A-475E-4B15-819D-ED754539208B}"/>
    <dgm:cxn modelId="{9F7D9AB3-727F-4994-AE11-793021E49C85}" type="presParOf" srcId="{C21A8CD7-FC0F-4BFC-8933-69C4C08F809B}" destId="{E3177D39-E91A-46C5-A88A-C861333226D5}" srcOrd="0" destOrd="0" presId="urn:microsoft.com/office/officeart/2005/8/layout/radial5"/>
    <dgm:cxn modelId="{F48967A5-A1D5-4B52-949E-7DBEAF2B61B6}" type="presParOf" srcId="{C21A8CD7-FC0F-4BFC-8933-69C4C08F809B}" destId="{DED78D96-F0DC-4D8C-8D1E-A7EB34050978}" srcOrd="1" destOrd="0" presId="urn:microsoft.com/office/officeart/2005/8/layout/radial5"/>
    <dgm:cxn modelId="{C3890E7E-E23E-44B9-AE2A-9BF3633E0E1A}" type="presParOf" srcId="{DED78D96-F0DC-4D8C-8D1E-A7EB34050978}" destId="{359DBE7B-76B3-4493-8575-1F550CE2ED4C}" srcOrd="0" destOrd="0" presId="urn:microsoft.com/office/officeart/2005/8/layout/radial5"/>
    <dgm:cxn modelId="{9B0D212B-D728-4B2C-83D4-7FAC449C9AC6}" type="presParOf" srcId="{C21A8CD7-FC0F-4BFC-8933-69C4C08F809B}" destId="{CD1AF3D8-8E83-452C-BDF9-6C90740668C5}" srcOrd="2" destOrd="0" presId="urn:microsoft.com/office/officeart/2005/8/layout/radial5"/>
    <dgm:cxn modelId="{2894F2B7-5009-47DE-9F3B-3BB15B6FD19E}" type="presParOf" srcId="{C21A8CD7-FC0F-4BFC-8933-69C4C08F809B}" destId="{76344CD3-086B-47F8-862E-928F741250D8}" srcOrd="3" destOrd="0" presId="urn:microsoft.com/office/officeart/2005/8/layout/radial5"/>
    <dgm:cxn modelId="{0FE3DAA2-18FD-42F8-AC7C-FF55D37908D5}" type="presParOf" srcId="{76344CD3-086B-47F8-862E-928F741250D8}" destId="{FA246B4A-0053-4A49-8C19-84C93BE7EBD9}" srcOrd="0" destOrd="0" presId="urn:microsoft.com/office/officeart/2005/8/layout/radial5"/>
    <dgm:cxn modelId="{D6210138-25AD-45EA-81EE-CB7C3CC7799A}" type="presParOf" srcId="{C21A8CD7-FC0F-4BFC-8933-69C4C08F809B}" destId="{47795857-8091-4B18-8D86-260CEAC9BC50}" srcOrd="4" destOrd="0" presId="urn:microsoft.com/office/officeart/2005/8/layout/radial5"/>
    <dgm:cxn modelId="{A806C7F4-694E-4460-B3FD-AF17DD57F3D4}" type="presParOf" srcId="{C21A8CD7-FC0F-4BFC-8933-69C4C08F809B}" destId="{8E286019-0558-4B2C-ADBD-A2BE02FEC816}" srcOrd="5" destOrd="0" presId="urn:microsoft.com/office/officeart/2005/8/layout/radial5"/>
    <dgm:cxn modelId="{65EC308D-603C-4BC9-801B-C19A353FDB5C}" type="presParOf" srcId="{8E286019-0558-4B2C-ADBD-A2BE02FEC816}" destId="{C2B1D395-7AAC-40AC-BA17-D21CCCF127C4}" srcOrd="0" destOrd="0" presId="urn:microsoft.com/office/officeart/2005/8/layout/radial5"/>
    <dgm:cxn modelId="{79CACF3E-1384-4EC1-A6BB-04CBDFCE298E}" type="presParOf" srcId="{C21A8CD7-FC0F-4BFC-8933-69C4C08F809B}" destId="{629F7C75-7584-4FAC-B9E1-16353A603439}" srcOrd="6" destOrd="0" presId="urn:microsoft.com/office/officeart/2005/8/layout/radial5"/>
    <dgm:cxn modelId="{50EFAA50-DD1A-4735-A09E-1C905AF36037}" type="presParOf" srcId="{C21A8CD7-FC0F-4BFC-8933-69C4C08F809B}" destId="{E9B717A9-F6DB-428B-B0CC-BD9D25A5F3D5}" srcOrd="7" destOrd="0" presId="urn:microsoft.com/office/officeart/2005/8/layout/radial5"/>
    <dgm:cxn modelId="{F8CA9A12-D9C2-4242-8ADD-CD7F083D94AE}" type="presParOf" srcId="{E9B717A9-F6DB-428B-B0CC-BD9D25A5F3D5}" destId="{E24D16E1-D254-447E-8559-BC0688C3D069}" srcOrd="0" destOrd="0" presId="urn:microsoft.com/office/officeart/2005/8/layout/radial5"/>
    <dgm:cxn modelId="{544608C0-FF3B-4761-BB25-479FEE68C892}" type="presParOf" srcId="{C21A8CD7-FC0F-4BFC-8933-69C4C08F809B}" destId="{286E029B-FDFC-449A-AD7A-C68469522EAF}" srcOrd="8" destOrd="0" presId="urn:microsoft.com/office/officeart/2005/8/layout/radial5"/>
    <dgm:cxn modelId="{0FA4CDFE-3707-44CB-B4A2-D6FD2E35D0E0}" type="presParOf" srcId="{C21A8CD7-FC0F-4BFC-8933-69C4C08F809B}" destId="{F26B9EFE-B877-43B0-8CB1-9D6E06406E21}" srcOrd="9" destOrd="0" presId="urn:microsoft.com/office/officeart/2005/8/layout/radial5"/>
    <dgm:cxn modelId="{7B9BE1E0-F177-4332-908A-B9A62FF12AA8}" type="presParOf" srcId="{F26B9EFE-B877-43B0-8CB1-9D6E06406E21}" destId="{7BEB307B-7C23-4EF2-A194-DD6F2A7A52DC}" srcOrd="0" destOrd="0" presId="urn:microsoft.com/office/officeart/2005/8/layout/radial5"/>
    <dgm:cxn modelId="{49FFB5F2-6624-47DC-8069-054D50B4D2B0}" type="presParOf" srcId="{C21A8CD7-FC0F-4BFC-8933-69C4C08F809B}" destId="{6C22423D-654F-4400-BCFB-1911450735F6}" srcOrd="10" destOrd="0" presId="urn:microsoft.com/office/officeart/2005/8/layout/radial5"/>
    <dgm:cxn modelId="{19693EAC-6C25-4284-80EC-735C295E56BD}" type="presParOf" srcId="{C21A8CD7-FC0F-4BFC-8933-69C4C08F809B}" destId="{35E65BEF-80EB-4D8C-898D-9AA36472D2C4}" srcOrd="11" destOrd="0" presId="urn:microsoft.com/office/officeart/2005/8/layout/radial5"/>
    <dgm:cxn modelId="{3AD47987-E9E2-429B-8174-C92CD367678E}" type="presParOf" srcId="{35E65BEF-80EB-4D8C-898D-9AA36472D2C4}" destId="{83AFD03B-7D0A-4E3C-9E6D-20770A69ADD3}" srcOrd="0" destOrd="0" presId="urn:microsoft.com/office/officeart/2005/8/layout/radial5"/>
    <dgm:cxn modelId="{CDC51236-4773-4E20-AE36-34F3F8DDE0F0}" type="presParOf" srcId="{C21A8CD7-FC0F-4BFC-8933-69C4C08F809B}" destId="{7B0022E2-2B77-46C2-861D-2E42C5DAC680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77D39-E91A-46C5-A88A-C861333226D5}">
      <dsp:nvSpPr>
        <dsp:cNvPr id="0" name=""/>
        <dsp:cNvSpPr/>
      </dsp:nvSpPr>
      <dsp:spPr>
        <a:xfrm>
          <a:off x="1745195" y="1516595"/>
          <a:ext cx="1081608" cy="10816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Main</a:t>
          </a:r>
          <a:endParaRPr lang="en-US" sz="2400" kern="1200" dirty="0">
            <a:latin typeface="+mj-lt"/>
          </a:endParaRPr>
        </a:p>
      </dsp:txBody>
      <dsp:txXfrm>
        <a:off x="1903593" y="1674993"/>
        <a:ext cx="764812" cy="764812"/>
      </dsp:txXfrm>
    </dsp:sp>
    <dsp:sp modelId="{DED78D96-F0DC-4D8C-8D1E-A7EB34050978}">
      <dsp:nvSpPr>
        <dsp:cNvPr id="0" name=""/>
        <dsp:cNvSpPr/>
      </dsp:nvSpPr>
      <dsp:spPr>
        <a:xfrm rot="16200000">
          <a:off x="2171712" y="1123553"/>
          <a:ext cx="228575" cy="367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j-lt"/>
          </a:endParaRPr>
        </a:p>
      </dsp:txBody>
      <dsp:txXfrm>
        <a:off x="2205998" y="1231388"/>
        <a:ext cx="160003" cy="220648"/>
      </dsp:txXfrm>
    </dsp:sp>
    <dsp:sp modelId="{CD1AF3D8-8E83-452C-BDF9-6C90740668C5}">
      <dsp:nvSpPr>
        <dsp:cNvPr id="0" name=""/>
        <dsp:cNvSpPr/>
      </dsp:nvSpPr>
      <dsp:spPr>
        <a:xfrm>
          <a:off x="1745195" y="3712"/>
          <a:ext cx="1081608" cy="10816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j-lt"/>
            </a:rPr>
            <a:t>Drive</a:t>
          </a:r>
        </a:p>
      </dsp:txBody>
      <dsp:txXfrm>
        <a:off x="1903593" y="162110"/>
        <a:ext cx="764812" cy="764812"/>
      </dsp:txXfrm>
    </dsp:sp>
    <dsp:sp modelId="{76344CD3-086B-47F8-862E-928F741250D8}">
      <dsp:nvSpPr>
        <dsp:cNvPr id="0" name=""/>
        <dsp:cNvSpPr/>
      </dsp:nvSpPr>
      <dsp:spPr>
        <a:xfrm rot="19800000">
          <a:off x="2821207" y="1498540"/>
          <a:ext cx="228575" cy="367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-10001"/>
            <a:lumOff val="-1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j-lt"/>
          </a:endParaRPr>
        </a:p>
      </dsp:txBody>
      <dsp:txXfrm>
        <a:off x="2825800" y="1589232"/>
        <a:ext cx="160003" cy="220648"/>
      </dsp:txXfrm>
    </dsp:sp>
    <dsp:sp modelId="{47795857-8091-4B18-8D86-260CEAC9BC50}">
      <dsp:nvSpPr>
        <dsp:cNvPr id="0" name=""/>
        <dsp:cNvSpPr/>
      </dsp:nvSpPr>
      <dsp:spPr>
        <a:xfrm>
          <a:off x="3055391" y="760153"/>
          <a:ext cx="1081608" cy="1081608"/>
        </a:xfrm>
        <a:prstGeom prst="ellipse">
          <a:avLst/>
        </a:prstGeom>
        <a:solidFill>
          <a:schemeClr val="accent2">
            <a:hueOff val="0"/>
            <a:satOff val="-10001"/>
            <a:lumOff val="-10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j-lt"/>
            </a:rPr>
            <a:t>Physics</a:t>
          </a:r>
        </a:p>
      </dsp:txBody>
      <dsp:txXfrm>
        <a:off x="3213789" y="918551"/>
        <a:ext cx="764812" cy="764812"/>
      </dsp:txXfrm>
    </dsp:sp>
    <dsp:sp modelId="{8E286019-0558-4B2C-ADBD-A2BE02FEC816}">
      <dsp:nvSpPr>
        <dsp:cNvPr id="0" name=""/>
        <dsp:cNvSpPr/>
      </dsp:nvSpPr>
      <dsp:spPr>
        <a:xfrm rot="1800000">
          <a:off x="2821207" y="2248512"/>
          <a:ext cx="228575" cy="367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-20001"/>
            <a:lumOff val="-2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j-lt"/>
          </a:endParaRPr>
        </a:p>
      </dsp:txBody>
      <dsp:txXfrm>
        <a:off x="2825800" y="2304918"/>
        <a:ext cx="160003" cy="220648"/>
      </dsp:txXfrm>
    </dsp:sp>
    <dsp:sp modelId="{629F7C75-7584-4FAC-B9E1-16353A603439}">
      <dsp:nvSpPr>
        <dsp:cNvPr id="0" name=""/>
        <dsp:cNvSpPr/>
      </dsp:nvSpPr>
      <dsp:spPr>
        <a:xfrm>
          <a:off x="3055391" y="2273037"/>
          <a:ext cx="1081608" cy="1081608"/>
        </a:xfrm>
        <a:prstGeom prst="ellipse">
          <a:avLst/>
        </a:prstGeom>
        <a:solidFill>
          <a:schemeClr val="accent2">
            <a:hueOff val="0"/>
            <a:satOff val="-20001"/>
            <a:lumOff val="-2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+mj-lt"/>
            </a:rPr>
            <a:t>Camera</a:t>
          </a:r>
        </a:p>
      </dsp:txBody>
      <dsp:txXfrm>
        <a:off x="3213789" y="2431435"/>
        <a:ext cx="764812" cy="764812"/>
      </dsp:txXfrm>
    </dsp:sp>
    <dsp:sp modelId="{E9B717A9-F6DB-428B-B0CC-BD9D25A5F3D5}">
      <dsp:nvSpPr>
        <dsp:cNvPr id="0" name=""/>
        <dsp:cNvSpPr/>
      </dsp:nvSpPr>
      <dsp:spPr>
        <a:xfrm rot="5400000">
          <a:off x="2171712" y="2623499"/>
          <a:ext cx="228575" cy="367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-30002"/>
            <a:lumOff val="-3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j-lt"/>
          </a:endParaRPr>
        </a:p>
      </dsp:txBody>
      <dsp:txXfrm>
        <a:off x="2205998" y="2662762"/>
        <a:ext cx="160003" cy="220648"/>
      </dsp:txXfrm>
    </dsp:sp>
    <dsp:sp modelId="{286E029B-FDFC-449A-AD7A-C68469522EAF}">
      <dsp:nvSpPr>
        <dsp:cNvPr id="0" name=""/>
        <dsp:cNvSpPr/>
      </dsp:nvSpPr>
      <dsp:spPr>
        <a:xfrm>
          <a:off x="1745195" y="3029479"/>
          <a:ext cx="1081608" cy="1081608"/>
        </a:xfrm>
        <a:prstGeom prst="ellipse">
          <a:avLst/>
        </a:prstGeom>
        <a:solidFill>
          <a:schemeClr val="accent2">
            <a:hueOff val="0"/>
            <a:satOff val="-30002"/>
            <a:lumOff val="-3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LIDAR</a:t>
          </a:r>
        </a:p>
      </dsp:txBody>
      <dsp:txXfrm>
        <a:off x="1903593" y="3187877"/>
        <a:ext cx="764812" cy="764812"/>
      </dsp:txXfrm>
    </dsp:sp>
    <dsp:sp modelId="{F26B9EFE-B877-43B0-8CB1-9D6E06406E21}">
      <dsp:nvSpPr>
        <dsp:cNvPr id="0" name=""/>
        <dsp:cNvSpPr/>
      </dsp:nvSpPr>
      <dsp:spPr>
        <a:xfrm rot="9000000">
          <a:off x="1522216" y="2248512"/>
          <a:ext cx="228575" cy="367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-40002"/>
            <a:lumOff val="-4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j-lt"/>
          </a:endParaRPr>
        </a:p>
      </dsp:txBody>
      <dsp:txXfrm rot="10800000">
        <a:off x="1586195" y="2304918"/>
        <a:ext cx="160003" cy="220648"/>
      </dsp:txXfrm>
    </dsp:sp>
    <dsp:sp modelId="{6C22423D-654F-4400-BCFB-1911450735F6}">
      <dsp:nvSpPr>
        <dsp:cNvPr id="0" name=""/>
        <dsp:cNvSpPr/>
      </dsp:nvSpPr>
      <dsp:spPr>
        <a:xfrm>
          <a:off x="435000" y="2273037"/>
          <a:ext cx="1081608" cy="1081608"/>
        </a:xfrm>
        <a:prstGeom prst="ellipse">
          <a:avLst/>
        </a:prstGeom>
        <a:solidFill>
          <a:schemeClr val="accent2">
            <a:hueOff val="0"/>
            <a:satOff val="-40002"/>
            <a:lumOff val="-4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Controller</a:t>
          </a:r>
        </a:p>
      </dsp:txBody>
      <dsp:txXfrm>
        <a:off x="593398" y="2431435"/>
        <a:ext cx="764812" cy="764812"/>
      </dsp:txXfrm>
    </dsp:sp>
    <dsp:sp modelId="{35E65BEF-80EB-4D8C-898D-9AA36472D2C4}">
      <dsp:nvSpPr>
        <dsp:cNvPr id="0" name=""/>
        <dsp:cNvSpPr/>
      </dsp:nvSpPr>
      <dsp:spPr>
        <a:xfrm rot="12600000">
          <a:off x="1522216" y="1498540"/>
          <a:ext cx="228575" cy="367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-50003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+mj-lt"/>
          </a:endParaRPr>
        </a:p>
      </dsp:txBody>
      <dsp:txXfrm rot="10800000">
        <a:off x="1586195" y="1589232"/>
        <a:ext cx="160003" cy="220648"/>
      </dsp:txXfrm>
    </dsp:sp>
    <dsp:sp modelId="{7B0022E2-2B77-46C2-861D-2E42C5DAC680}">
      <dsp:nvSpPr>
        <dsp:cNvPr id="0" name=""/>
        <dsp:cNvSpPr/>
      </dsp:nvSpPr>
      <dsp:spPr>
        <a:xfrm>
          <a:off x="435000" y="760153"/>
          <a:ext cx="1081608" cy="1081608"/>
        </a:xfrm>
        <a:prstGeom prst="ellipse">
          <a:avLst/>
        </a:prstGeom>
        <a:solidFill>
          <a:schemeClr val="accent2">
            <a:hueOff val="0"/>
            <a:satOff val="-50003"/>
            <a:lumOff val="-50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Display</a:t>
          </a:r>
        </a:p>
      </dsp:txBody>
      <dsp:txXfrm>
        <a:off x="593398" y="918551"/>
        <a:ext cx="764812" cy="764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.readthedocs.io/en/latest/drive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.readthedocs.io/en/latest/controller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https://mitll-racecar.readthedocs.io/en/latest/drive.html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1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https://mitll-racecar.readthedocs.io/en/latest/controller.html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21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98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-mn.readthedoc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github.com/MITLLRacecar/Student/tree/master/library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https://mitll-racecar.readthedocs.io/en/latest/racecar_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LLRacecar/Student/blob/master/library/racecar_utils.py" TargetMode="External"/><Relationship Id="rId2" Type="http://schemas.openxmlformats.org/officeDocument/2006/relationships/hyperlink" Target="https://mitll-racecar.readthedocs.io/en/latest/racecar_uti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TLLRacecar/Student/blob/master/labs/lab1/lab1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TLLRacecar/Student/blob/master/labs/demo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Lab 1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Driving and Controller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 err="1">
                <a:solidFill>
                  <a:schemeClr val="accent6"/>
                </a:solidFill>
                <a:cs typeface="Segoe UI" panose="020B0502040204020203" pitchFamily="34" charset="0"/>
              </a:rPr>
              <a:t>racecar_core</a:t>
            </a: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 Library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362712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Exposes easy access to the car's hardware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 the hood: ROS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Documentation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Implementation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E5E9DC1-6602-40D4-9538-C4F7754EC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752451"/>
              </p:ext>
            </p:extLst>
          </p:nvPr>
        </p:nvGraphicFramePr>
        <p:xfrm>
          <a:off x="4173221" y="1417320"/>
          <a:ext cx="4572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1506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 err="1">
                <a:solidFill>
                  <a:schemeClr val="accent6"/>
                </a:solidFill>
                <a:cs typeface="Segoe UI" panose="020B0502040204020203" pitchFamily="34" charset="0"/>
              </a:rPr>
              <a:t>racecar_utils</a:t>
            </a: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 Library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Helper functions to process inputs/outputs of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racecar_core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will write everything in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racecar_utils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during the Jupyter notebook activates throughout the course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Documentation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Implementation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6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Drive Module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Controls the car's speed and wheel angle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</a:t>
            </a: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set_speed_angle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(speed, angle)</a:t>
            </a:r>
          </a:p>
          <a:p>
            <a:pPr lvl="1"/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stop()</a:t>
            </a: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set_max_speed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max_speed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4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Drive Module - Example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481EA-9529-4157-9AA6-6E76243AD415}"/>
              </a:ext>
            </a:extLst>
          </p:cNvPr>
          <p:cNvSpPr txBox="1"/>
          <p:nvPr/>
        </p:nvSpPr>
        <p:spPr>
          <a:xfrm>
            <a:off x="640080" y="1676400"/>
            <a:ext cx="6604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counter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counter &lt;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counter &lt; 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counter += 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rc.get_delta_time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436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Controller Module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Measures input from the Xbox controller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Interface</a:t>
            </a:r>
          </a:p>
          <a:p>
            <a:pPr lvl="1"/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Button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Joystick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, and 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Trigger</a:t>
            </a:r>
            <a:r>
              <a:rPr lang="en-US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+mj-lt"/>
                <a:cs typeface="Arial" panose="020B0604020202020204" pitchFamily="34" charset="0"/>
              </a:rPr>
              <a:t>enums</a:t>
            </a:r>
            <a:endParaRPr lang="en-US" altLang="en-US" sz="2400" dirty="0">
              <a:latin typeface="+mj-lt"/>
              <a:cs typeface="Arial" panose="020B0604020202020204" pitchFamily="34" charset="0"/>
            </a:endParaRP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is_down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(button)</a:t>
            </a: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was_pressed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(button)</a:t>
            </a: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was_released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(button)</a:t>
            </a: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get_trigger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(trigger)</a:t>
            </a:r>
          </a:p>
          <a:p>
            <a:pPr lvl="1"/>
            <a:r>
              <a:rPr lang="en-US" alt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get_joystick</a:t>
            </a:r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(joystick)</a:t>
            </a:r>
          </a:p>
          <a:p>
            <a:pPr lvl="1"/>
            <a:endParaRPr lang="en-US" altLang="en-US" sz="2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6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Controller Module - Example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3F59D-AB2F-4E3C-9D88-3B892ACE8F1F}"/>
              </a:ext>
            </a:extLst>
          </p:cNvPr>
          <p:cNvSpPr txBox="1"/>
          <p:nvPr/>
        </p:nvSpPr>
        <p:spPr>
          <a:xfrm>
            <a:off x="640080" y="2378646"/>
            <a:ext cx="85039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rc.controller.is_down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rc.controller.Button.RB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speed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rc.controller.get_trigger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rc.controller.Trigger.RIGHT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(speed,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rc.controller.was_pressed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rc.controller.Button.B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Kachow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3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Lab 1 – Driving </a:t>
            </a: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in Shapes</a:t>
            </a:r>
            <a:endParaRPr lang="en-US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4E771D-46B2-4CC6-9640-DBA4F6A6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Implement default-drive style controls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A button = drive in a circle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B button = drive in a square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X button = drive in a figure eight</a:t>
            </a:r>
          </a:p>
          <a:p>
            <a:pPr lvl="1"/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Y button = drive in a shape of your choice</a:t>
            </a:r>
            <a:endParaRPr lang="en-US" altLang="en-US" sz="2400" kern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/>
            <a:endParaRPr lang="en-US" altLang="en-US" sz="2400" kern="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4773168"/>
            <a:ext cx="7863840" cy="102412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</a:t>
            </a:r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ab1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.py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4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Program the car to respond to controller input and drive in predefined shapes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start-update paradigm to create a program which can run on the car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drive module to move the car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controller module to respond to input from the Xbox controller in real time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About the RACECAR-MN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4" name="Picture 3" descr="A fully assembled RACECAR-MN with a controller">
            <a:extLst>
              <a:ext uri="{FF2B5EF4-FFF2-40B4-BE49-F238E27FC236}">
                <a16:creationId xmlns:a16="http://schemas.microsoft.com/office/drawing/2014/main" id="{DBB0091C-27D7-4AE5-B3D6-D1D265EED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8" t="14833" r="1613" b="14548"/>
          <a:stretch/>
        </p:blipFill>
        <p:spPr>
          <a:xfrm>
            <a:off x="1371600" y="1570939"/>
            <a:ext cx="6400800" cy="37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7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About the RACECAR-MN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4CBDE-7A86-46EB-9168-2BCA8A14A99C}"/>
              </a:ext>
            </a:extLst>
          </p:cNvPr>
          <p:cNvSpPr/>
          <p:nvPr/>
        </p:nvSpPr>
        <p:spPr bwMode="auto">
          <a:xfrm>
            <a:off x="3962400" y="2963482"/>
            <a:ext cx="2400300" cy="184638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eneva" charset="0"/>
                <a:cs typeface="Arial" panose="020B0604020202020204" pitchFamily="34" charset="0"/>
              </a:rPr>
              <a:t>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eneva" charset="0"/>
                <a:cs typeface="Arial" panose="020B0604020202020204" pitchFamily="34" charset="0"/>
              </a:rPr>
              <a:t>Program</a:t>
            </a:r>
          </a:p>
        </p:txBody>
      </p:sp>
      <p:pic>
        <p:nvPicPr>
          <p:cNvPr id="17" name="Graphic 16" descr="Highway scene">
            <a:extLst>
              <a:ext uri="{FF2B5EF4-FFF2-40B4-BE49-F238E27FC236}">
                <a16:creationId xmlns:a16="http://schemas.microsoft.com/office/drawing/2014/main" id="{25F2886E-323F-4FE9-AFC7-F6EA45A7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800" y="3077274"/>
            <a:ext cx="18288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EA272D-BD47-46B6-9DFD-BC3DE9A08953}"/>
              </a:ext>
            </a:extLst>
          </p:cNvPr>
          <p:cNvSpPr txBox="1"/>
          <p:nvPr/>
        </p:nvSpPr>
        <p:spPr>
          <a:xfrm>
            <a:off x="307127" y="2548721"/>
            <a:ext cx="1828800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latin typeface="+mj-lt"/>
              </a:rPr>
              <a:t>Environment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2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About the RACECAR-MN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4CBDE-7A86-46EB-9168-2BCA8A14A99C}"/>
              </a:ext>
            </a:extLst>
          </p:cNvPr>
          <p:cNvSpPr/>
          <p:nvPr/>
        </p:nvSpPr>
        <p:spPr bwMode="auto">
          <a:xfrm>
            <a:off x="3962400" y="2963482"/>
            <a:ext cx="2400300" cy="184638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eneva" charset="0"/>
                <a:cs typeface="Arial" panose="020B0604020202020204" pitchFamily="34" charset="0"/>
              </a:rPr>
              <a:t>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eneva" charset="0"/>
                <a:cs typeface="Arial" panose="020B0604020202020204" pitchFamily="34" charset="0"/>
              </a:rPr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7DC8EE-C1D3-40E6-8D38-9C78DCA2EF5C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2133600" y="3885743"/>
            <a:ext cx="1828800" cy="932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1D3EF2-F0EE-44CC-A797-F7FE5E707E86}"/>
              </a:ext>
            </a:extLst>
          </p:cNvPr>
          <p:cNvSpPr txBox="1"/>
          <p:nvPr/>
        </p:nvSpPr>
        <p:spPr>
          <a:xfrm>
            <a:off x="2556346" y="1295400"/>
            <a:ext cx="2807453" cy="22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latin typeface="+mj-lt"/>
              </a:rPr>
              <a:t>Inputs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Controller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Color image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Depth image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LIDAR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IMU </a:t>
            </a:r>
            <a:endParaRPr lang="en-US" sz="2000" dirty="0">
              <a:latin typeface="+mj-lt"/>
            </a:endParaRPr>
          </a:p>
        </p:txBody>
      </p:sp>
      <p:pic>
        <p:nvPicPr>
          <p:cNvPr id="17" name="Graphic 16" descr="Highway scene">
            <a:extLst>
              <a:ext uri="{FF2B5EF4-FFF2-40B4-BE49-F238E27FC236}">
                <a16:creationId xmlns:a16="http://schemas.microsoft.com/office/drawing/2014/main" id="{25F2886E-323F-4FE9-AFC7-F6EA45A7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800" y="3077274"/>
            <a:ext cx="18288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EA272D-BD47-46B6-9DFD-BC3DE9A08953}"/>
              </a:ext>
            </a:extLst>
          </p:cNvPr>
          <p:cNvSpPr txBox="1"/>
          <p:nvPr/>
        </p:nvSpPr>
        <p:spPr>
          <a:xfrm>
            <a:off x="307127" y="2548721"/>
            <a:ext cx="1828800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latin typeface="+mj-lt"/>
              </a:rPr>
              <a:t>Environment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22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About the RACECAR-MN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4CBDE-7A86-46EB-9168-2BCA8A14A99C}"/>
              </a:ext>
            </a:extLst>
          </p:cNvPr>
          <p:cNvSpPr/>
          <p:nvPr/>
        </p:nvSpPr>
        <p:spPr bwMode="auto">
          <a:xfrm>
            <a:off x="3962400" y="2963482"/>
            <a:ext cx="2400300" cy="1846385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eneva" charset="0"/>
                <a:cs typeface="Arial" panose="020B0604020202020204" pitchFamily="34" charset="0"/>
              </a:rPr>
              <a:t>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Geneva" charset="0"/>
                <a:cs typeface="Arial" panose="020B0604020202020204" pitchFamily="34" charset="0"/>
              </a:rPr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7DC8EE-C1D3-40E6-8D38-9C78DCA2EF5C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2133600" y="3885743"/>
            <a:ext cx="1828800" cy="932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C9CC26-77AC-4BA9-A623-F9AB1F3CDF94}"/>
              </a:ext>
            </a:extLst>
          </p:cNvPr>
          <p:cNvSpPr txBox="1"/>
          <p:nvPr/>
        </p:nvSpPr>
        <p:spPr>
          <a:xfrm>
            <a:off x="6551553" y="2548721"/>
            <a:ext cx="2807453" cy="117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latin typeface="+mj-lt"/>
              </a:rPr>
              <a:t>Outputs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Wheel speed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Wheel 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D3EF2-F0EE-44CC-A797-F7FE5E707E86}"/>
              </a:ext>
            </a:extLst>
          </p:cNvPr>
          <p:cNvSpPr txBox="1"/>
          <p:nvPr/>
        </p:nvSpPr>
        <p:spPr>
          <a:xfrm>
            <a:off x="2556346" y="1295400"/>
            <a:ext cx="2807453" cy="22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latin typeface="+mj-lt"/>
              </a:rPr>
              <a:t>Inputs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Controller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Color image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Depth image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LIDAR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IMU </a:t>
            </a:r>
            <a:endParaRPr lang="en-US" sz="2000" dirty="0">
              <a:latin typeface="+mj-lt"/>
            </a:endParaRPr>
          </a:p>
        </p:txBody>
      </p:sp>
      <p:pic>
        <p:nvPicPr>
          <p:cNvPr id="17" name="Graphic 16" descr="Highway scene">
            <a:extLst>
              <a:ext uri="{FF2B5EF4-FFF2-40B4-BE49-F238E27FC236}">
                <a16:creationId xmlns:a16="http://schemas.microsoft.com/office/drawing/2014/main" id="{25F2886E-323F-4FE9-AFC7-F6EA45A7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800" y="3077274"/>
            <a:ext cx="18288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EA272D-BD47-46B6-9DFD-BC3DE9A08953}"/>
              </a:ext>
            </a:extLst>
          </p:cNvPr>
          <p:cNvSpPr txBox="1"/>
          <p:nvPr/>
        </p:nvSpPr>
        <p:spPr>
          <a:xfrm>
            <a:off x="307127" y="2548721"/>
            <a:ext cx="1828800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>
                <a:latin typeface="+mj-lt"/>
              </a:rPr>
              <a:t>Environment</a:t>
            </a:r>
            <a:endParaRPr lang="en-US" b="1" dirty="0">
              <a:latin typeface="+mj-lt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11D35F-D8C8-4FB9-8111-BD2C9DB777FB}"/>
              </a:ext>
            </a:extLst>
          </p:cNvPr>
          <p:cNvCxnSpPr>
            <a:stCxn id="3" idx="3"/>
            <a:endCxn id="17" idx="2"/>
          </p:cNvCxnSpPr>
          <p:nvPr/>
        </p:nvCxnSpPr>
        <p:spPr bwMode="auto">
          <a:xfrm flipH="1">
            <a:off x="1219200" y="3886675"/>
            <a:ext cx="5143500" cy="1019399"/>
          </a:xfrm>
          <a:prstGeom prst="bentConnector4">
            <a:avLst>
              <a:gd name="adj1" fmla="val -25837"/>
              <a:gd name="adj2" fmla="val 141429"/>
            </a:avLst>
          </a:prstGeom>
          <a:ln>
            <a:solidFill>
              <a:schemeClr val="accent6"/>
            </a:solidFill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Car Modes – Default Drive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you launch a RACECAR program, the car starts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default drive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 so you can easily drive around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3CBA52-D420-49AC-A892-3483058005EF}"/>
              </a:ext>
            </a:extLst>
          </p:cNvPr>
          <p:cNvGrpSpPr/>
          <p:nvPr/>
        </p:nvGrpSpPr>
        <p:grpSpPr>
          <a:xfrm>
            <a:off x="1063629" y="2491289"/>
            <a:ext cx="7016742" cy="3205423"/>
            <a:chOff x="2190878" y="2732738"/>
            <a:chExt cx="7937483" cy="3626041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66ACCEE-FC73-4E17-BEA5-03168F050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877391"/>
              <a:ext cx="5181600" cy="3481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7E0586-750A-4E58-AF0C-C462A54A371A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7382709" y="3166019"/>
              <a:ext cx="694696" cy="2031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087046-5F0B-4734-B794-DD47F218981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330093" y="4737698"/>
              <a:ext cx="1327824" cy="30061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588DE8-239B-4C72-A749-7D8889D1BD5C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895712" y="3193535"/>
              <a:ext cx="913582" cy="17563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BEDBC6-C934-4CBC-B092-53B11E37D61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7534086" y="4934079"/>
              <a:ext cx="1152714" cy="30445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8130E2-6E10-43A8-9C55-FF0B91E18109}"/>
                </a:ext>
              </a:extLst>
            </p:cNvPr>
            <p:cNvSpPr txBox="1"/>
            <p:nvPr/>
          </p:nvSpPr>
          <p:spPr>
            <a:xfrm>
              <a:off x="8077405" y="2812076"/>
              <a:ext cx="1767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Accelerate forward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D23054-43AD-47C4-B428-94ED1F925D69}"/>
                </a:ext>
              </a:extLst>
            </p:cNvPr>
            <p:cNvSpPr txBox="1"/>
            <p:nvPr/>
          </p:nvSpPr>
          <p:spPr>
            <a:xfrm>
              <a:off x="2190878" y="2839592"/>
              <a:ext cx="1704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Accelerate backward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5A2A10-6BD1-4AC0-9829-5D6CD8CE61A1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96000" y="3440624"/>
              <a:ext cx="525729" cy="120992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957B7B-E008-47A9-8F51-80BE352AA1DF}"/>
                </a:ext>
              </a:extLst>
            </p:cNvPr>
            <p:cNvSpPr txBox="1"/>
            <p:nvPr/>
          </p:nvSpPr>
          <p:spPr>
            <a:xfrm>
              <a:off x="5212284" y="2732738"/>
              <a:ext cx="1767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Start user program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95E11-94A5-4A80-B207-3DB0A07C0A12}"/>
                </a:ext>
              </a:extLst>
            </p:cNvPr>
            <p:cNvSpPr txBox="1"/>
            <p:nvPr/>
          </p:nvSpPr>
          <p:spPr>
            <a:xfrm>
              <a:off x="2190878" y="4838257"/>
              <a:ext cx="1139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+mj-lt"/>
                </a:rPr>
                <a:t>Steer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3B1F9E-EA08-4AF7-A7D9-BC81D9345CEE}"/>
                </a:ext>
              </a:extLst>
            </p:cNvPr>
            <p:cNvSpPr txBox="1"/>
            <p:nvPr/>
          </p:nvSpPr>
          <p:spPr>
            <a:xfrm>
              <a:off x="8686800" y="4884592"/>
              <a:ext cx="1441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Print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33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Car Modes – User Program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program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mode, the car is controlled by a Python script using the start-update paradigm</a:t>
            </a:r>
          </a:p>
          <a:p>
            <a:pPr lvl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Run once when the program begins</a:t>
            </a:r>
          </a:p>
          <a:p>
            <a:pPr lvl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Run 60 times per second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BD0D24D-D3B4-4C5F-85BA-D6BA88BE0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71542"/>
              </p:ext>
            </p:extLst>
          </p:nvPr>
        </p:nvGraphicFramePr>
        <p:xfrm>
          <a:off x="640080" y="3657600"/>
          <a:ext cx="7863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433">
                  <a:extLst>
                    <a:ext uri="{9D8B030D-6E8A-4147-A177-3AD203B41FA5}">
                      <a16:colId xmlns:a16="http://schemas.microsoft.com/office/drawing/2014/main" val="1079473615"/>
                    </a:ext>
                  </a:extLst>
                </a:gridCol>
                <a:gridCol w="1655543">
                  <a:extLst>
                    <a:ext uri="{9D8B030D-6E8A-4147-A177-3AD203B41FA5}">
                      <a16:colId xmlns:a16="http://schemas.microsoft.com/office/drawing/2014/main" val="2054933947"/>
                    </a:ext>
                  </a:extLst>
                </a:gridCol>
                <a:gridCol w="4138864">
                  <a:extLst>
                    <a:ext uri="{9D8B030D-6E8A-4147-A177-3AD203B41FA5}">
                      <a16:colId xmlns:a16="http://schemas.microsoft.com/office/drawing/2014/main" val="3192685727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Button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j-lt"/>
                        </a:rPr>
                        <a:t>Effect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314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Enter user program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744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Enter default drive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729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Start +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Exit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716697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1025646E-1308-4E8E-AB0E-99FDB168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81" y="4621560"/>
            <a:ext cx="457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E35F334-6A99-4495-8878-6E8471FE6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28581" y="4164359"/>
            <a:ext cx="457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0C14E0A-118C-40E2-8E75-1A777428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57600" y="5090159"/>
            <a:ext cx="457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9F74716-0524-4AA1-A25F-493EBAAB3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90159"/>
            <a:ext cx="457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0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Start-Update Paradigm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2916936"/>
            <a:ext cx="7863840" cy="102412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Demo.py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715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271</TotalTime>
  <Words>709</Words>
  <Application>Microsoft Office PowerPoint</Application>
  <PresentationFormat>On-screen Show (4:3)</PresentationFormat>
  <Paragraphs>152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Times</vt:lpstr>
      <vt:lpstr>Times New Roman</vt:lpstr>
      <vt:lpstr>Blank Presentation</vt:lpstr>
      <vt:lpstr>Lab 1</vt:lpstr>
      <vt:lpstr>Objectives</vt:lpstr>
      <vt:lpstr>About the RACECAR-MN</vt:lpstr>
      <vt:lpstr>About the RACECAR-MN</vt:lpstr>
      <vt:lpstr>About the RACECAR-MN</vt:lpstr>
      <vt:lpstr>About the RACECAR-MN</vt:lpstr>
      <vt:lpstr>Car Modes – Default Drive</vt:lpstr>
      <vt:lpstr>Car Modes – User Program</vt:lpstr>
      <vt:lpstr>Start-Update Paradigm</vt:lpstr>
      <vt:lpstr>racecar_core Library</vt:lpstr>
      <vt:lpstr>racecar_utils Library</vt:lpstr>
      <vt:lpstr>Drive Module</vt:lpstr>
      <vt:lpstr>Drive Module - Example</vt:lpstr>
      <vt:lpstr>Controller Module</vt:lpstr>
      <vt:lpstr>Controller Module - Example</vt:lpstr>
      <vt:lpstr>Lab 1 – Driving in Shapes</vt:lpstr>
    </vt:vector>
  </TitlesOfParts>
  <Company>Allison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Matthew Calligaro</cp:lastModifiedBy>
  <cp:revision>30</cp:revision>
  <cp:lastPrinted>2002-10-29T20:49:27Z</cp:lastPrinted>
  <dcterms:created xsi:type="dcterms:W3CDTF">2002-10-29T20:26:18Z</dcterms:created>
  <dcterms:modified xsi:type="dcterms:W3CDTF">2020-07-10T14:55:59Z</dcterms:modified>
</cp:coreProperties>
</file>