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72" r:id="rId3"/>
    <p:sldId id="273" r:id="rId4"/>
    <p:sldId id="274" r:id="rId5"/>
    <p:sldId id="26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B5F17-7A77-43A3-AED4-F05DCC6ED4E7}" v="86" dt="2020-07-14T14:56:0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465B5F17-7A77-43A3-AED4-F05DCC6ED4E7}"/>
    <pc:docChg chg="custSel addSld delSld modSld sldOrd">
      <pc:chgData name="Matthew Calligaro" userId="9c1e9647689a123b" providerId="LiveId" clId="{465B5F17-7A77-43A3-AED4-F05DCC6ED4E7}" dt="2020-07-14T15:08:18.259" v="853" actId="20577"/>
      <pc:docMkLst>
        <pc:docMk/>
      </pc:docMkLst>
      <pc:sldChg chg="modSp mod">
        <pc:chgData name="Matthew Calligaro" userId="9c1e9647689a123b" providerId="LiveId" clId="{465B5F17-7A77-43A3-AED4-F05DCC6ED4E7}" dt="2020-07-14T05:23:50.885" v="98" actId="20577"/>
        <pc:sldMkLst>
          <pc:docMk/>
          <pc:sldMk cId="0" sldId="258"/>
        </pc:sldMkLst>
        <pc:spChg chg="mod">
          <ac:chgData name="Matthew Calligaro" userId="9c1e9647689a123b" providerId="LiveId" clId="{465B5F17-7A77-43A3-AED4-F05DCC6ED4E7}" dt="2020-07-14T05:23:20.458" v="21" actId="20577"/>
          <ac:spMkLst>
            <pc:docMk/>
            <pc:sldMk cId="0" sldId="258"/>
            <ac:spMk id="10242" creationId="{71B25555-BF12-43C0-9010-B79258EB9B1F}"/>
          </ac:spMkLst>
        </pc:spChg>
        <pc:spChg chg="mod">
          <ac:chgData name="Matthew Calligaro" userId="9c1e9647689a123b" providerId="LiveId" clId="{465B5F17-7A77-43A3-AED4-F05DCC6ED4E7}" dt="2020-07-14T05:23:50.885" v="98" actId="20577"/>
          <ac:spMkLst>
            <pc:docMk/>
            <pc:sldMk cId="0" sldId="258"/>
            <ac:spMk id="14340" creationId="{D20EFF9E-F580-4D08-A8A0-E6A8156757A5}"/>
          </ac:spMkLst>
        </pc:spChg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1858132414" sldId="260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1686079749" sldId="262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2437194160" sldId="263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1418802034" sldId="264"/>
        </pc:sldMkLst>
      </pc:sldChg>
      <pc:sldChg chg="delSp modSp del mod">
        <pc:chgData name="Matthew Calligaro" userId="9c1e9647689a123b" providerId="LiveId" clId="{465B5F17-7A77-43A3-AED4-F05DCC6ED4E7}" dt="2020-07-14T14:56:24.872" v="849" actId="20577"/>
        <pc:sldMkLst>
          <pc:docMk/>
          <pc:sldMk cId="3391684908" sldId="265"/>
        </pc:sldMkLst>
        <pc:spChg chg="del">
          <ac:chgData name="Matthew Calligaro" userId="9c1e9647689a123b" providerId="LiveId" clId="{465B5F17-7A77-43A3-AED4-F05DCC6ED4E7}" dt="2020-07-14T14:49:50.262" v="398" actId="478"/>
          <ac:spMkLst>
            <pc:docMk/>
            <pc:sldMk cId="3391684908" sldId="265"/>
            <ac:spMk id="10" creationId="{030322FB-B489-459E-BC5E-8AF819FDC3FC}"/>
          </ac:spMkLst>
        </pc:spChg>
        <pc:spChg chg="mod">
          <ac:chgData name="Matthew Calligaro" userId="9c1e9647689a123b" providerId="LiveId" clId="{465B5F17-7A77-43A3-AED4-F05DCC6ED4E7}" dt="2020-07-14T14:55:46.476" v="821" actId="20577"/>
          <ac:spMkLst>
            <pc:docMk/>
            <pc:sldMk cId="3391684908" sldId="265"/>
            <ac:spMk id="10242" creationId="{24A05EE7-B24A-460B-A1F8-5ECA75850730}"/>
          </ac:spMkLst>
        </pc:spChg>
        <pc:spChg chg="mod">
          <ac:chgData name="Matthew Calligaro" userId="9c1e9647689a123b" providerId="LiveId" clId="{465B5F17-7A77-43A3-AED4-F05DCC6ED4E7}" dt="2020-07-14T14:56:24.872" v="849" actId="20577"/>
          <ac:spMkLst>
            <pc:docMk/>
            <pc:sldMk cId="3391684908" sldId="265"/>
            <ac:spMk id="15364" creationId="{DD0E7BE8-56B6-4B10-ACCD-EAAD56E65B5D}"/>
          </ac:spMkLst>
        </pc:spChg>
        <pc:picChg chg="del">
          <ac:chgData name="Matthew Calligaro" userId="9c1e9647689a123b" providerId="LiveId" clId="{465B5F17-7A77-43A3-AED4-F05DCC6ED4E7}" dt="2020-07-14T14:49:50.262" v="398" actId="478"/>
          <ac:picMkLst>
            <pc:docMk/>
            <pc:sldMk cId="3391684908" sldId="265"/>
            <ac:picMk id="8" creationId="{1DD392F0-F8D2-4060-9C59-86B7A922CAA0}"/>
          </ac:picMkLst>
        </pc:picChg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954979913" sldId="266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4179719438" sldId="267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4081153978" sldId="268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2727524311" sldId="269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3970775055" sldId="270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3843441016" sldId="271"/>
        </pc:sldMkLst>
      </pc:sldChg>
      <pc:sldChg chg="addSp delSp modSp mod ord">
        <pc:chgData name="Matthew Calligaro" userId="9c1e9647689a123b" providerId="LiveId" clId="{465B5F17-7A77-43A3-AED4-F05DCC6ED4E7}" dt="2020-07-14T15:08:18.259" v="853" actId="20577"/>
        <pc:sldMkLst>
          <pc:docMk/>
          <pc:sldMk cId="3348775968" sldId="272"/>
        </pc:sldMkLst>
        <pc:spChg chg="mod">
          <ac:chgData name="Matthew Calligaro" userId="9c1e9647689a123b" providerId="LiveId" clId="{465B5F17-7A77-43A3-AED4-F05DCC6ED4E7}" dt="2020-07-14T05:26:26.655" v="355" actId="164"/>
          <ac:spMkLst>
            <pc:docMk/>
            <pc:sldMk cId="3348775968" sldId="272"/>
            <ac:spMk id="3" creationId="{9232BBBD-AC5F-420B-B63C-13DD85F5E5C1}"/>
          </ac:spMkLst>
        </pc:spChg>
        <pc:spChg chg="mod">
          <ac:chgData name="Matthew Calligaro" userId="9c1e9647689a123b" providerId="LiveId" clId="{465B5F17-7A77-43A3-AED4-F05DCC6ED4E7}" dt="2020-07-14T05:27:13.160" v="390" actId="404"/>
          <ac:spMkLst>
            <pc:docMk/>
            <pc:sldMk cId="3348775968" sldId="272"/>
            <ac:spMk id="10" creationId="{95EBE71D-5A23-4B1E-ACFD-839CB00A8201}"/>
          </ac:spMkLst>
        </pc:spChg>
        <pc:spChg chg="mod">
          <ac:chgData name="Matthew Calligaro" userId="9c1e9647689a123b" providerId="LiveId" clId="{465B5F17-7A77-43A3-AED4-F05DCC6ED4E7}" dt="2020-07-14T05:27:28.013" v="396" actId="20577"/>
          <ac:spMkLst>
            <pc:docMk/>
            <pc:sldMk cId="3348775968" sldId="272"/>
            <ac:spMk id="11" creationId="{8F0356FC-4762-4A74-9F66-77909BF9F600}"/>
          </ac:spMkLst>
        </pc:spChg>
        <pc:spChg chg="add del mod">
          <ac:chgData name="Matthew Calligaro" userId="9c1e9647689a123b" providerId="LiveId" clId="{465B5F17-7A77-43A3-AED4-F05DCC6ED4E7}" dt="2020-07-14T05:26:37.168" v="359" actId="478"/>
          <ac:spMkLst>
            <pc:docMk/>
            <pc:sldMk cId="3348775968" sldId="272"/>
            <ac:spMk id="14" creationId="{77AF535E-C2CB-4C77-96CE-729D1DC699B7}"/>
          </ac:spMkLst>
        </pc:spChg>
        <pc:spChg chg="add mod">
          <ac:chgData name="Matthew Calligaro" userId="9c1e9647689a123b" providerId="LiveId" clId="{465B5F17-7A77-43A3-AED4-F05DCC6ED4E7}" dt="2020-07-14T15:08:18.259" v="853" actId="20577"/>
          <ac:spMkLst>
            <pc:docMk/>
            <pc:sldMk cId="3348775968" sldId="272"/>
            <ac:spMk id="26" creationId="{C73077A7-4D3C-41A3-A884-76CE7EEA78E7}"/>
          </ac:spMkLst>
        </pc:spChg>
        <pc:spChg chg="mod">
          <ac:chgData name="Matthew Calligaro" userId="9c1e9647689a123b" providerId="LiveId" clId="{465B5F17-7A77-43A3-AED4-F05DCC6ED4E7}" dt="2020-07-14T05:26:59.850" v="377" actId="1076"/>
          <ac:spMkLst>
            <pc:docMk/>
            <pc:sldMk cId="3348775968" sldId="272"/>
            <ac:spMk id="31" creationId="{1BA760D9-94ED-4459-B182-1E06B19F62C0}"/>
          </ac:spMkLst>
        </pc:spChg>
        <pc:spChg chg="del mod">
          <ac:chgData name="Matthew Calligaro" userId="9c1e9647689a123b" providerId="LiveId" clId="{465B5F17-7A77-43A3-AED4-F05DCC6ED4E7}" dt="2020-07-14T05:26:20.510" v="354" actId="478"/>
          <ac:spMkLst>
            <pc:docMk/>
            <pc:sldMk cId="3348775968" sldId="272"/>
            <ac:spMk id="36" creationId="{B345F7AE-131C-4EC2-A167-9F5092DAC930}"/>
          </ac:spMkLst>
        </pc:spChg>
        <pc:spChg chg="del">
          <ac:chgData name="Matthew Calligaro" userId="9c1e9647689a123b" providerId="LiveId" clId="{465B5F17-7A77-43A3-AED4-F05DCC6ED4E7}" dt="2020-07-14T05:23:54.163" v="99" actId="478"/>
          <ac:spMkLst>
            <pc:docMk/>
            <pc:sldMk cId="3348775968" sldId="272"/>
            <ac:spMk id="37" creationId="{8F663CBC-D5E7-4CFC-9BB1-9622C54CCAC9}"/>
          </ac:spMkLst>
        </pc:spChg>
        <pc:spChg chg="mod">
          <ac:chgData name="Matthew Calligaro" userId="9c1e9647689a123b" providerId="LiveId" clId="{465B5F17-7A77-43A3-AED4-F05DCC6ED4E7}" dt="2020-07-14T15:08:07.883" v="851" actId="20577"/>
          <ac:spMkLst>
            <pc:docMk/>
            <pc:sldMk cId="3348775968" sldId="272"/>
            <ac:spMk id="53" creationId="{729F5088-7E2D-4618-83D7-4751473E23DE}"/>
          </ac:spMkLst>
        </pc:spChg>
        <pc:spChg chg="mod">
          <ac:chgData name="Matthew Calligaro" userId="9c1e9647689a123b" providerId="LiveId" clId="{465B5F17-7A77-43A3-AED4-F05DCC6ED4E7}" dt="2020-07-14T05:26:26.655" v="355" actId="164"/>
          <ac:spMkLst>
            <pc:docMk/>
            <pc:sldMk cId="3348775968" sldId="272"/>
            <ac:spMk id="54" creationId="{8C9E5C50-DED0-4D2C-A422-24DA392FD245}"/>
          </ac:spMkLst>
        </pc:spChg>
        <pc:spChg chg="mod">
          <ac:chgData name="Matthew Calligaro" userId="9c1e9647689a123b" providerId="LiveId" clId="{465B5F17-7A77-43A3-AED4-F05DCC6ED4E7}" dt="2020-07-14T05:23:44.767" v="94" actId="20577"/>
          <ac:spMkLst>
            <pc:docMk/>
            <pc:sldMk cId="3348775968" sldId="272"/>
            <ac:spMk id="10242" creationId="{24A05EE7-B24A-460B-A1F8-5ECA75850730}"/>
          </ac:spMkLst>
        </pc:spChg>
        <pc:spChg chg="del">
          <ac:chgData name="Matthew Calligaro" userId="9c1e9647689a123b" providerId="LiveId" clId="{465B5F17-7A77-43A3-AED4-F05DCC6ED4E7}" dt="2020-07-14T05:26:35.325" v="358" actId="478"/>
          <ac:spMkLst>
            <pc:docMk/>
            <pc:sldMk cId="3348775968" sldId="272"/>
            <ac:spMk id="15364" creationId="{DD0E7BE8-56B6-4B10-ACCD-EAAD56E65B5D}"/>
          </ac:spMkLst>
        </pc:spChg>
        <pc:grpChg chg="add mod">
          <ac:chgData name="Matthew Calligaro" userId="9c1e9647689a123b" providerId="LiveId" clId="{465B5F17-7A77-43A3-AED4-F05DCC6ED4E7}" dt="2020-07-14T05:26:41.583" v="360" actId="1076"/>
          <ac:grpSpMkLst>
            <pc:docMk/>
            <pc:sldMk cId="3348775968" sldId="272"/>
            <ac:grpSpMk id="12" creationId="{5045C7CE-D2E7-4384-8511-A2C853A3FBA8}"/>
          </ac:grpSpMkLst>
        </pc:grpChg>
        <pc:cxnChg chg="mod">
          <ac:chgData name="Matthew Calligaro" userId="9c1e9647689a123b" providerId="LiveId" clId="{465B5F17-7A77-43A3-AED4-F05DCC6ED4E7}" dt="2020-07-14T05:26:26.655" v="355" actId="164"/>
          <ac:cxnSpMkLst>
            <pc:docMk/>
            <pc:sldMk cId="3348775968" sldId="272"/>
            <ac:cxnSpMk id="5" creationId="{BA15C8D4-441E-4FCB-B89C-91EB80CDF577}"/>
          </ac:cxnSpMkLst>
        </pc:cxnChg>
        <pc:cxnChg chg="del mod">
          <ac:chgData name="Matthew Calligaro" userId="9c1e9647689a123b" providerId="LiveId" clId="{465B5F17-7A77-43A3-AED4-F05DCC6ED4E7}" dt="2020-07-14T05:24:51.295" v="263" actId="478"/>
          <ac:cxnSpMkLst>
            <pc:docMk/>
            <pc:sldMk cId="3348775968" sldId="272"/>
            <ac:cxnSpMk id="13" creationId="{14EB956F-7EEA-471C-BD8E-7A268073A2BB}"/>
          </ac:cxnSpMkLst>
        </pc:cxnChg>
        <pc:cxnChg chg="add mod">
          <ac:chgData name="Matthew Calligaro" userId="9c1e9647689a123b" providerId="LiveId" clId="{465B5F17-7A77-43A3-AED4-F05DCC6ED4E7}" dt="2020-07-14T05:26:26.655" v="355" actId="164"/>
          <ac:cxnSpMkLst>
            <pc:docMk/>
            <pc:sldMk cId="3348775968" sldId="272"/>
            <ac:cxnSpMk id="20" creationId="{28C8BA8E-7631-452A-835B-B1ACF5411617}"/>
          </ac:cxnSpMkLst>
        </pc:cxnChg>
        <pc:cxnChg chg="add mod">
          <ac:chgData name="Matthew Calligaro" userId="9c1e9647689a123b" providerId="LiveId" clId="{465B5F17-7A77-43A3-AED4-F05DCC6ED4E7}" dt="2020-07-14T05:26:26.655" v="355" actId="164"/>
          <ac:cxnSpMkLst>
            <pc:docMk/>
            <pc:sldMk cId="3348775968" sldId="272"/>
            <ac:cxnSpMk id="23" creationId="{CA043C12-53A6-4433-80C1-699807BBE265}"/>
          </ac:cxnSpMkLst>
        </pc:cxnChg>
        <pc:cxnChg chg="del mod">
          <ac:chgData name="Matthew Calligaro" userId="9c1e9647689a123b" providerId="LiveId" clId="{465B5F17-7A77-43A3-AED4-F05DCC6ED4E7}" dt="2020-07-14T05:24:54.379" v="265" actId="478"/>
          <ac:cxnSpMkLst>
            <pc:docMk/>
            <pc:sldMk cId="3348775968" sldId="272"/>
            <ac:cxnSpMk id="25" creationId="{1F72E085-4B49-4718-9A84-D9435E770C87}"/>
          </ac:cxnSpMkLst>
        </pc:cxnChg>
        <pc:cxnChg chg="mod">
          <ac:chgData name="Matthew Calligaro" userId="9c1e9647689a123b" providerId="LiveId" clId="{465B5F17-7A77-43A3-AED4-F05DCC6ED4E7}" dt="2020-07-14T05:26:26.655" v="355" actId="164"/>
          <ac:cxnSpMkLst>
            <pc:docMk/>
            <pc:sldMk cId="3348775968" sldId="272"/>
            <ac:cxnSpMk id="47" creationId="{4DD7E455-8538-4E74-8B5A-D4086F3149FC}"/>
          </ac:cxnSpMkLst>
        </pc:cxnChg>
      </pc:sldChg>
      <pc:sldChg chg="modSp add mod ord">
        <pc:chgData name="Matthew Calligaro" userId="9c1e9647689a123b" providerId="LiveId" clId="{465B5F17-7A77-43A3-AED4-F05DCC6ED4E7}" dt="2020-07-14T14:56:16.415" v="829"/>
        <pc:sldMkLst>
          <pc:docMk/>
          <pc:sldMk cId="23961443" sldId="273"/>
        </pc:sldMkLst>
        <pc:spChg chg="mod">
          <ac:chgData name="Matthew Calligaro" userId="9c1e9647689a123b" providerId="LiveId" clId="{465B5F17-7A77-43A3-AED4-F05DCC6ED4E7}" dt="2020-07-14T14:56:12.737" v="827" actId="20577"/>
          <ac:spMkLst>
            <pc:docMk/>
            <pc:sldMk cId="23961443" sldId="273"/>
            <ac:spMk id="15364" creationId="{DD0E7BE8-56B6-4B10-ACCD-EAAD56E65B5D}"/>
          </ac:spMkLst>
        </pc:spChg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2633717227" sldId="273"/>
        </pc:sldMkLst>
      </pc:sldChg>
      <pc:sldChg chg="add ord">
        <pc:chgData name="Matthew Calligaro" userId="9c1e9647689a123b" providerId="LiveId" clId="{465B5F17-7A77-43A3-AED4-F05DCC6ED4E7}" dt="2020-07-14T14:56:18.133" v="831"/>
        <pc:sldMkLst>
          <pc:docMk/>
          <pc:sldMk cId="514348024" sldId="274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1006892984" sldId="274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3178212172" sldId="276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3566963480" sldId="277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1127283548" sldId="278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1657268666" sldId="279"/>
        </pc:sldMkLst>
      </pc:sldChg>
      <pc:sldChg chg="del">
        <pc:chgData name="Matthew Calligaro" userId="9c1e9647689a123b" providerId="LiveId" clId="{465B5F17-7A77-43A3-AED4-F05DCC6ED4E7}" dt="2020-07-14T05:28:05.819" v="397" actId="47"/>
        <pc:sldMkLst>
          <pc:docMk/>
          <pc:sldMk cId="2521345967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-mn.readthedoc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Lab 3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Lab 2B and 3A Solutions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Lab 2B 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45C7CE-D2E7-4384-8511-A2C853A3FBA8}"/>
              </a:ext>
            </a:extLst>
          </p:cNvPr>
          <p:cNvGrpSpPr/>
          <p:nvPr/>
        </p:nvGrpSpPr>
        <p:grpSpPr>
          <a:xfrm>
            <a:off x="1189055" y="1600200"/>
            <a:ext cx="6739103" cy="3886200"/>
            <a:chOff x="455923" y="2209800"/>
            <a:chExt cx="6739103" cy="3886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32BBBD-AC5F-420B-B63C-13DD85F5E5C1}"/>
                </a:ext>
              </a:extLst>
            </p:cNvPr>
            <p:cNvSpPr/>
            <p:nvPr/>
          </p:nvSpPr>
          <p:spPr bwMode="auto">
            <a:xfrm>
              <a:off x="2819400" y="2209800"/>
              <a:ext cx="22860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  <a:ea typeface="Geneva" charset="0"/>
                </a:rPr>
                <a:t>Park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solidFill>
                    <a:schemeClr val="tx1"/>
                  </a:solidFill>
                  <a:latin typeface="+mj-lt"/>
                  <a:ea typeface="Geneva" charset="0"/>
                </a:rPr>
                <a:t>Approach cone slowly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EBE71D-5A23-4B1E-ACFD-839CB00A8201}"/>
                </a:ext>
              </a:extLst>
            </p:cNvPr>
            <p:cNvSpPr/>
            <p:nvPr/>
          </p:nvSpPr>
          <p:spPr bwMode="auto">
            <a:xfrm>
              <a:off x="533400" y="4114800"/>
              <a:ext cx="22860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  <a:ea typeface="Geneva" charset="0"/>
                </a:rPr>
                <a:t>Forward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Geneva" charset="0"/>
                </a:rPr>
                <a:t>Align while driving forward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0356FC-4762-4A74-9F66-77909BF9F600}"/>
                </a:ext>
              </a:extLst>
            </p:cNvPr>
            <p:cNvSpPr/>
            <p:nvPr/>
          </p:nvSpPr>
          <p:spPr bwMode="auto">
            <a:xfrm>
              <a:off x="4909026" y="4109708"/>
              <a:ext cx="22860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  <a:ea typeface="Geneva" charset="0"/>
                </a:rPr>
                <a:t>Reverse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+mj-lt"/>
                  <a:ea typeface="Geneva" charset="0"/>
                </a:rPr>
                <a:t>Align while driving back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endParaRPr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BA15C8D4-441E-4FCB-B89C-91EB80CDF577}"/>
                </a:ext>
              </a:extLst>
            </p:cNvPr>
            <p:cNvCxnSpPr>
              <a:stCxn id="10" idx="0"/>
              <a:endCxn id="3" idx="2"/>
            </p:cNvCxnSpPr>
            <p:nvPr/>
          </p:nvCxnSpPr>
          <p:spPr bwMode="auto">
            <a:xfrm rot="5400000" flipH="1" flipV="1">
              <a:off x="1638300" y="2933700"/>
              <a:ext cx="1219200" cy="1143000"/>
            </a:xfrm>
            <a:prstGeom prst="curvedConnector2">
              <a:avLst/>
            </a:prstGeom>
            <a:ln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A760D9-94ED-4459-B182-1E06B19F62C0}"/>
                </a:ext>
              </a:extLst>
            </p:cNvPr>
            <p:cNvSpPr txBox="1"/>
            <p:nvPr/>
          </p:nvSpPr>
          <p:spPr>
            <a:xfrm>
              <a:off x="455923" y="3546500"/>
              <a:ext cx="1211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Aligned with cone</a:t>
              </a:r>
            </a:p>
          </p:txBody>
        </p: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DD7E455-8538-4E74-8B5A-D4086F3149FC}"/>
                </a:ext>
              </a:extLst>
            </p:cNvPr>
            <p:cNvCxnSpPr>
              <a:cxnSpLocks/>
              <a:stCxn id="11" idx="0"/>
              <a:endCxn id="3" idx="6"/>
            </p:cNvCxnSpPr>
            <p:nvPr/>
          </p:nvCxnSpPr>
          <p:spPr bwMode="auto">
            <a:xfrm rot="16200000" flipV="1">
              <a:off x="4971659" y="3029341"/>
              <a:ext cx="1214108" cy="946626"/>
            </a:xfrm>
            <a:prstGeom prst="curvedConnector2">
              <a:avLst/>
            </a:prstGeom>
            <a:ln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9F5088-7E2D-4618-83D7-4751473E23DE}"/>
                </a:ext>
              </a:extLst>
            </p:cNvPr>
            <p:cNvSpPr txBox="1"/>
            <p:nvPr/>
          </p:nvSpPr>
          <p:spPr>
            <a:xfrm>
              <a:off x="2606913" y="4097922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area &gt; REVERSE_AREA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9E5C50-DED0-4D2C-A422-24DA392FD245}"/>
                </a:ext>
              </a:extLst>
            </p:cNvPr>
            <p:cNvSpPr txBox="1"/>
            <p:nvPr/>
          </p:nvSpPr>
          <p:spPr>
            <a:xfrm>
              <a:off x="6044514" y="3546501"/>
              <a:ext cx="1063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Aligned with cone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28C8BA8E-7631-452A-835B-B1ACF5411617}"/>
                </a:ext>
              </a:extLst>
            </p:cNvPr>
            <p:cNvCxnSpPr>
              <a:cxnSpLocks/>
              <a:stCxn id="10" idx="7"/>
              <a:endCxn id="11" idx="1"/>
            </p:cNvCxnSpPr>
            <p:nvPr/>
          </p:nvCxnSpPr>
          <p:spPr bwMode="auto">
            <a:xfrm rot="5400000" flipH="1" flipV="1">
              <a:off x="3861667" y="2933530"/>
              <a:ext cx="5092" cy="2759180"/>
            </a:xfrm>
            <a:prstGeom prst="curvedConnector3">
              <a:avLst>
                <a:gd name="adj1" fmla="val 8534132"/>
              </a:avLst>
            </a:prstGeom>
            <a:ln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A043C12-53A6-4433-80C1-699807BBE265}"/>
                </a:ext>
              </a:extLst>
            </p:cNvPr>
            <p:cNvCxnSpPr>
              <a:cxnSpLocks/>
              <a:stCxn id="11" idx="3"/>
              <a:endCxn id="10" idx="5"/>
            </p:cNvCxnSpPr>
            <p:nvPr/>
          </p:nvCxnSpPr>
          <p:spPr bwMode="auto">
            <a:xfrm rot="5400000">
              <a:off x="3861667" y="3903398"/>
              <a:ext cx="5092" cy="2759180"/>
            </a:xfrm>
            <a:prstGeom prst="curvedConnector3">
              <a:avLst>
                <a:gd name="adj1" fmla="val 8534132"/>
              </a:avLst>
            </a:prstGeom>
            <a:ln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3077A7-4D3C-41A3-A884-76CE7EEA78E7}"/>
                </a:ext>
              </a:extLst>
            </p:cNvPr>
            <p:cNvSpPr txBox="1"/>
            <p:nvPr/>
          </p:nvSpPr>
          <p:spPr>
            <a:xfrm>
              <a:off x="2606913" y="5757446"/>
              <a:ext cx="2759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area &lt; FORWARD_AREA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7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t>7/10/2020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t>Page </a:t>
            </a:r>
            <a:fld id="{9387DF4C-3D32-4FB8-A912-2E1C370FB51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 pitchFamily="122" charset="-128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Running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average of 5 numbers</a:t>
                </a: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2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Geneva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Genev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t>7/10/2020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t>Page </a:t>
            </a:r>
            <a:fld id="{9387DF4C-3D32-4FB8-A912-2E1C370FB51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 pitchFamily="122" charset="-128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Running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average of 5 numbers</a:t>
                </a: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Running Average</a:t>
                </a:r>
              </a:p>
              <a:p>
                <a:pPr marL="0" indent="0" algn="ctr">
                  <a:buNone/>
                </a:pPr>
                <a:r>
                  <a:rPr lang="en-US" altLang="en-US" sz="2400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average = 0.8 * average + 0.2 * </a:t>
                </a:r>
                <a:r>
                  <a:rPr lang="en-US" altLang="en-US" sz="2400" b="1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new_value</a:t>
                </a:r>
                <a:endParaRPr lang="en-US" altLang="en-US" sz="2400" b="1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2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Geneva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Genev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t>7/10/2020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t>Page </a:t>
            </a:r>
            <a:fld id="{9387DF4C-3D32-4FB8-A912-2E1C370FB51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122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 pitchFamily="122" charset="-128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Running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 average of 5 numbers</a:t>
                </a:r>
              </a:p>
              <a:p>
                <a:pPr marL="0" indent="0">
                  <a:buNone/>
                </a:pPr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Running Average</a:t>
                </a:r>
              </a:p>
              <a:p>
                <a:pPr marL="0" indent="0" algn="ctr">
                  <a:buNone/>
                </a:pPr>
                <a:r>
                  <a:rPr lang="en-US" altLang="en-US" sz="2400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average = 0.8 * average + 0.2 * </a:t>
                </a:r>
                <a:r>
                  <a:rPr lang="en-US" altLang="en-US" sz="2400" b="1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new_value</a:t>
                </a:r>
                <a:endParaRPr lang="en-US" altLang="en-US" sz="2400" b="1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alt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is equivalent to</a:t>
                </a:r>
              </a:p>
              <a:p>
                <a:pPr marL="0" indent="0" algn="ctr">
                  <a:buNone/>
                </a:pPr>
                <a:r>
                  <a:rPr lang="en-US" altLang="en-US" sz="2400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average += (</a:t>
                </a:r>
                <a:r>
                  <a:rPr lang="en-US" altLang="en-US" sz="2400" b="1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new_value</a:t>
                </a:r>
                <a:r>
                  <a:rPr lang="en-US" altLang="en-US" sz="2400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 – average) </a:t>
                </a:r>
                <a:r>
                  <a:rPr lang="en-US" altLang="en-US" sz="2400" b="1">
                    <a:latin typeface="Consolas" panose="020B0609020204030204" pitchFamily="49" charset="0"/>
                    <a:cs typeface="Arial" panose="020B0604020202020204" pitchFamily="34" charset="0"/>
                  </a:rPr>
                  <a:t>* ALPHA</a:t>
                </a:r>
                <a:endParaRPr lang="en-US" altLang="en-US" sz="2400" b="1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DD0E7BE8-56B6-4B10-ACCD-EAAD56E65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0080" y="1463040"/>
                <a:ext cx="7863840" cy="4023360"/>
              </a:xfrm>
              <a:blipFill>
                <a:blip r:embed="rId2"/>
                <a:stretch>
                  <a:fillRect l="-10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Geneva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Genev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6849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376</TotalTime>
  <Words>145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Consolas</vt:lpstr>
      <vt:lpstr>Times</vt:lpstr>
      <vt:lpstr>Times New Roman</vt:lpstr>
      <vt:lpstr>Blank Presentation</vt:lpstr>
      <vt:lpstr>Lab 3</vt:lpstr>
      <vt:lpstr>Lab 2B State Machine</vt:lpstr>
      <vt:lpstr>Running Averages</vt:lpstr>
      <vt:lpstr>Running Averages</vt:lpstr>
      <vt:lpstr>Running Averages</vt:lpstr>
    </vt:vector>
  </TitlesOfParts>
  <Company>Allison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Matthew Calligaro</cp:lastModifiedBy>
  <cp:revision>89</cp:revision>
  <cp:lastPrinted>2002-10-29T20:49:27Z</cp:lastPrinted>
  <dcterms:created xsi:type="dcterms:W3CDTF">2002-10-29T20:26:18Z</dcterms:created>
  <dcterms:modified xsi:type="dcterms:W3CDTF">2020-07-14T15:08:41Z</dcterms:modified>
</cp:coreProperties>
</file>