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72" r:id="rId3"/>
    <p:sldId id="273" r:id="rId4"/>
    <p:sldId id="275" r:id="rId5"/>
    <p:sldId id="276" r:id="rId6"/>
    <p:sldId id="274" r:id="rId7"/>
    <p:sldId id="277" r:id="rId8"/>
    <p:sldId id="278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Geneva" pitchFamily="12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720">
          <p15:clr>
            <a:srgbClr val="A4A3A4"/>
          </p15:clr>
        </p15:guide>
        <p15:guide id="4" pos="5040">
          <p15:clr>
            <a:srgbClr val="A4A3A4"/>
          </p15:clr>
        </p15:guide>
        <p15:guide id="5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2B4975-6E8D-4AA7-B4E8-89E3D1BBB132}" v="41" dt="2020-07-17T14:50:52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-534"/>
      </p:cViewPr>
      <p:guideLst>
        <p:guide orient="horz" pos="1104"/>
        <p:guide orient="horz" pos="3888"/>
        <p:guide pos="720"/>
        <p:guide pos="5040"/>
        <p:guide pos="3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alligaro" userId="9c1e9647689a123b" providerId="LiveId" clId="{AD2B4975-6E8D-4AA7-B4E8-89E3D1BBB132}"/>
    <pc:docChg chg="undo custSel addSld delSld modSld sldOrd">
      <pc:chgData name="Matthew Calligaro" userId="9c1e9647689a123b" providerId="LiveId" clId="{AD2B4975-6E8D-4AA7-B4E8-89E3D1BBB132}" dt="2020-07-17T15:38:57.160" v="1168" actId="20577"/>
      <pc:docMkLst>
        <pc:docMk/>
      </pc:docMkLst>
      <pc:sldChg chg="modSp mod">
        <pc:chgData name="Matthew Calligaro" userId="9c1e9647689a123b" providerId="LiveId" clId="{AD2B4975-6E8D-4AA7-B4E8-89E3D1BBB132}" dt="2020-07-17T14:50:52.586" v="925"/>
        <pc:sldMkLst>
          <pc:docMk/>
          <pc:sldMk cId="0" sldId="258"/>
        </pc:sldMkLst>
        <pc:spChg chg="mod">
          <ac:chgData name="Matthew Calligaro" userId="9c1e9647689a123b" providerId="LiveId" clId="{AD2B4975-6E8D-4AA7-B4E8-89E3D1BBB132}" dt="2020-07-17T14:18:35.219" v="8" actId="20577"/>
          <ac:spMkLst>
            <pc:docMk/>
            <pc:sldMk cId="0" sldId="258"/>
            <ac:spMk id="10242" creationId="{71B25555-BF12-43C0-9010-B79258EB9B1F}"/>
          </ac:spMkLst>
        </pc:spChg>
        <pc:spChg chg="mod">
          <ac:chgData name="Matthew Calligaro" userId="9c1e9647689a123b" providerId="LiveId" clId="{AD2B4975-6E8D-4AA7-B4E8-89E3D1BBB132}" dt="2020-07-17T14:50:52.586" v="925"/>
          <ac:spMkLst>
            <pc:docMk/>
            <pc:sldMk cId="0" sldId="258"/>
            <ac:spMk id="14338" creationId="{9B208FE4-19EF-4770-8DC0-17F8D2A715D5}"/>
          </ac:spMkLst>
        </pc:spChg>
        <pc:spChg chg="mod">
          <ac:chgData name="Matthew Calligaro" userId="9c1e9647689a123b" providerId="LiveId" clId="{AD2B4975-6E8D-4AA7-B4E8-89E3D1BBB132}" dt="2020-07-17T14:18:42.675" v="27" actId="20577"/>
          <ac:spMkLst>
            <pc:docMk/>
            <pc:sldMk cId="0" sldId="258"/>
            <ac:spMk id="14340" creationId="{D20EFF9E-F580-4D08-A8A0-E6A8156757A5}"/>
          </ac:spMkLst>
        </pc:spChg>
      </pc:sldChg>
      <pc:sldChg chg="del">
        <pc:chgData name="Matthew Calligaro" userId="9c1e9647689a123b" providerId="LiveId" clId="{AD2B4975-6E8D-4AA7-B4E8-89E3D1BBB132}" dt="2020-07-17T14:21:08.796" v="28" actId="47"/>
        <pc:sldMkLst>
          <pc:docMk/>
          <pc:sldMk cId="3391684908" sldId="265"/>
        </pc:sldMkLst>
      </pc:sldChg>
      <pc:sldChg chg="addSp delSp modSp mod">
        <pc:chgData name="Matthew Calligaro" userId="9c1e9647689a123b" providerId="LiveId" clId="{AD2B4975-6E8D-4AA7-B4E8-89E3D1BBB132}" dt="2020-07-17T14:50:52.586" v="925"/>
        <pc:sldMkLst>
          <pc:docMk/>
          <pc:sldMk cId="3348775968" sldId="272"/>
        </pc:sldMkLst>
        <pc:spChg chg="mod topLvl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3" creationId="{9232BBBD-AC5F-420B-B63C-13DD85F5E5C1}"/>
          </ac:spMkLst>
        </pc:spChg>
        <pc:spChg chg="del mod topLvl">
          <ac:chgData name="Matthew Calligaro" userId="9c1e9647689a123b" providerId="LiveId" clId="{AD2B4975-6E8D-4AA7-B4E8-89E3D1BBB132}" dt="2020-07-17T14:21:40.483" v="31" actId="478"/>
          <ac:spMkLst>
            <pc:docMk/>
            <pc:sldMk cId="3348775968" sldId="272"/>
            <ac:spMk id="10" creationId="{95EBE71D-5A23-4B1E-ACFD-839CB00A8201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11" creationId="{0882048A-748D-4E1A-A6EF-D0D8B671B847}"/>
          </ac:spMkLst>
        </pc:spChg>
        <pc:spChg chg="del mod topLvl">
          <ac:chgData name="Matthew Calligaro" userId="9c1e9647689a123b" providerId="LiveId" clId="{AD2B4975-6E8D-4AA7-B4E8-89E3D1BBB132}" dt="2020-07-17T14:21:40.483" v="31" actId="478"/>
          <ac:spMkLst>
            <pc:docMk/>
            <pc:sldMk cId="3348775968" sldId="272"/>
            <ac:spMk id="11" creationId="{8F0356FC-4762-4A74-9F66-77909BF9F600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12" creationId="{D6B869FE-125D-4865-A2FA-01A569F8AB06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19" creationId="{2BE7EB3E-4AF8-4A8D-9DAB-17F166FF8B35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25" creationId="{DD80506B-8284-4E83-B116-61BCEDEAEF70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26" creationId="{B2325378-7E90-4718-8C9C-0B88CA3BC7C1}"/>
          </ac:spMkLst>
        </pc:spChg>
        <pc:spChg chg="del mod topLvl">
          <ac:chgData name="Matthew Calligaro" userId="9c1e9647689a123b" providerId="LiveId" clId="{AD2B4975-6E8D-4AA7-B4E8-89E3D1BBB132}" dt="2020-07-17T14:21:40.483" v="31" actId="478"/>
          <ac:spMkLst>
            <pc:docMk/>
            <pc:sldMk cId="3348775968" sldId="272"/>
            <ac:spMk id="26" creationId="{C73077A7-4D3C-41A3-A884-76CE7EEA78E7}"/>
          </ac:spMkLst>
        </pc:spChg>
        <pc:spChg chg="mod topLvl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31" creationId="{1BA760D9-94ED-4459-B182-1E06B19F62C0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39" creationId="{A8DDB60F-2584-4840-AB03-55CDB318E4E2}"/>
          </ac:spMkLst>
        </pc:spChg>
        <pc:spChg chg="del mod topLvl">
          <ac:chgData name="Matthew Calligaro" userId="9c1e9647689a123b" providerId="LiveId" clId="{AD2B4975-6E8D-4AA7-B4E8-89E3D1BBB132}" dt="2020-07-17T14:21:40.483" v="31" actId="478"/>
          <ac:spMkLst>
            <pc:docMk/>
            <pc:sldMk cId="3348775968" sldId="272"/>
            <ac:spMk id="53" creationId="{729F5088-7E2D-4618-83D7-4751473E23DE}"/>
          </ac:spMkLst>
        </pc:spChg>
        <pc:spChg chg="del mod topLvl">
          <ac:chgData name="Matthew Calligaro" userId="9c1e9647689a123b" providerId="LiveId" clId="{AD2B4975-6E8D-4AA7-B4E8-89E3D1BBB132}" dt="2020-07-17T14:21:40.483" v="31" actId="478"/>
          <ac:spMkLst>
            <pc:docMk/>
            <pc:sldMk cId="3348775968" sldId="272"/>
            <ac:spMk id="54" creationId="{8C9E5C50-DED0-4D2C-A422-24DA392FD245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60" creationId="{F5BF789E-18BB-4401-8576-744D7B932B9D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76" creationId="{02839A93-C366-4FA6-BD13-57661FF527D4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86" creationId="{839F2496-6E49-4166-B128-2206373BB4C0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87" creationId="{590A081B-1739-46FD-B2FC-0E15312619DB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88" creationId="{ED2AFB40-9DEB-468D-A925-8729D6C59937}"/>
          </ac:spMkLst>
        </pc:spChg>
        <pc:spChg chg="add mod">
          <ac:chgData name="Matthew Calligaro" userId="9c1e9647689a123b" providerId="LiveId" clId="{AD2B4975-6E8D-4AA7-B4E8-89E3D1BBB132}" dt="2020-07-17T14:48:13.812" v="907" actId="14100"/>
          <ac:spMkLst>
            <pc:docMk/>
            <pc:sldMk cId="3348775968" sldId="272"/>
            <ac:spMk id="96" creationId="{D155BA72-78E5-426A-AE5A-5B092C1DE01D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97" creationId="{C53739C3-AF8B-4565-BBF0-E1B724C8B7BB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98" creationId="{5EC6A72C-9B1E-448B-B66E-05440928F13C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99" creationId="{2B252FEB-0032-41B2-8412-3E607C452E2F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100" creationId="{39A8AA6C-86EF-44B6-9AF2-85D900A34CC3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101" creationId="{1809A9AA-1810-4089-9C68-EF1F330ABF15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102" creationId="{6BA57033-C382-44CE-9B32-11C5684C1336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103" creationId="{E55B287E-20A3-40E8-A7BA-03EAEFB1EF8B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104" creationId="{6474B215-C509-4B5F-8268-F475548DC78D}"/>
          </ac:spMkLst>
        </pc:spChg>
        <pc:spChg chg="add mod">
          <ac:chgData name="Matthew Calligaro" userId="9c1e9647689a123b" providerId="LiveId" clId="{AD2B4975-6E8D-4AA7-B4E8-89E3D1BBB132}" dt="2020-07-17T14:47:53.798" v="904" actId="1035"/>
          <ac:spMkLst>
            <pc:docMk/>
            <pc:sldMk cId="3348775968" sldId="272"/>
            <ac:spMk id="105" creationId="{BF43C708-9074-4524-9633-F1962E68043D}"/>
          </ac:spMkLst>
        </pc:spChg>
        <pc:spChg chg="mod">
          <ac:chgData name="Matthew Calligaro" userId="9c1e9647689a123b" providerId="LiveId" clId="{AD2B4975-6E8D-4AA7-B4E8-89E3D1BBB132}" dt="2020-07-17T14:50:34.420" v="924"/>
          <ac:spMkLst>
            <pc:docMk/>
            <pc:sldMk cId="3348775968" sldId="272"/>
            <ac:spMk id="10242" creationId="{24A05EE7-B24A-460B-A1F8-5ECA75850730}"/>
          </ac:spMkLst>
        </pc:spChg>
        <pc:spChg chg="mod">
          <ac:chgData name="Matthew Calligaro" userId="9c1e9647689a123b" providerId="LiveId" clId="{AD2B4975-6E8D-4AA7-B4E8-89E3D1BBB132}" dt="2020-07-17T14:50:52.586" v="925"/>
          <ac:spMkLst>
            <pc:docMk/>
            <pc:sldMk cId="3348775968" sldId="272"/>
            <ac:spMk id="15362" creationId="{8E81E9CB-F93E-49D4-931C-FD8752F6A364}"/>
          </ac:spMkLst>
        </pc:spChg>
        <pc:grpChg chg="del">
          <ac:chgData name="Matthew Calligaro" userId="9c1e9647689a123b" providerId="LiveId" clId="{AD2B4975-6E8D-4AA7-B4E8-89E3D1BBB132}" dt="2020-07-17T14:21:22.969" v="29" actId="165"/>
          <ac:grpSpMkLst>
            <pc:docMk/>
            <pc:sldMk cId="3348775968" sldId="272"/>
            <ac:grpSpMk id="12" creationId="{5045C7CE-D2E7-4384-8511-A2C853A3FBA8}"/>
          </ac:grpSpMkLst>
        </pc:grpChg>
        <pc:cxnChg chg="del mod topLvl">
          <ac:chgData name="Matthew Calligaro" userId="9c1e9647689a123b" providerId="LiveId" clId="{AD2B4975-6E8D-4AA7-B4E8-89E3D1BBB132}" dt="2020-07-17T14:21:40.483" v="31" actId="478"/>
          <ac:cxnSpMkLst>
            <pc:docMk/>
            <pc:sldMk cId="3348775968" sldId="272"/>
            <ac:cxnSpMk id="5" creationId="{BA15C8D4-441E-4FCB-B89C-91EB80CDF577}"/>
          </ac:cxnSpMkLst>
        </pc:cxnChg>
        <pc:cxnChg chg="add mod">
          <ac:chgData name="Matthew Calligaro" userId="9c1e9647689a123b" providerId="LiveId" clId="{AD2B4975-6E8D-4AA7-B4E8-89E3D1BBB132}" dt="2020-07-17T14:47:53.798" v="904" actId="1035"/>
          <ac:cxnSpMkLst>
            <pc:docMk/>
            <pc:sldMk cId="3348775968" sldId="272"/>
            <ac:cxnSpMk id="15" creationId="{54B69D88-ECE1-40B5-BE59-E2D77447ACE4}"/>
          </ac:cxnSpMkLst>
        </pc:cxnChg>
        <pc:cxnChg chg="add mod">
          <ac:chgData name="Matthew Calligaro" userId="9c1e9647689a123b" providerId="LiveId" clId="{AD2B4975-6E8D-4AA7-B4E8-89E3D1BBB132}" dt="2020-07-17T14:47:53.798" v="904" actId="1035"/>
          <ac:cxnSpMkLst>
            <pc:docMk/>
            <pc:sldMk cId="3348775968" sldId="272"/>
            <ac:cxnSpMk id="18" creationId="{C43FFC37-E47C-458A-9130-43D821A9D9C1}"/>
          </ac:cxnSpMkLst>
        </pc:cxnChg>
        <pc:cxnChg chg="del mod topLvl">
          <ac:chgData name="Matthew Calligaro" userId="9c1e9647689a123b" providerId="LiveId" clId="{AD2B4975-6E8D-4AA7-B4E8-89E3D1BBB132}" dt="2020-07-17T14:21:40.483" v="31" actId="478"/>
          <ac:cxnSpMkLst>
            <pc:docMk/>
            <pc:sldMk cId="3348775968" sldId="272"/>
            <ac:cxnSpMk id="20" creationId="{28C8BA8E-7631-452A-835B-B1ACF5411617}"/>
          </ac:cxnSpMkLst>
        </pc:cxnChg>
        <pc:cxnChg chg="add mod">
          <ac:chgData name="Matthew Calligaro" userId="9c1e9647689a123b" providerId="LiveId" clId="{AD2B4975-6E8D-4AA7-B4E8-89E3D1BBB132}" dt="2020-07-17T14:47:53.798" v="904" actId="1035"/>
          <ac:cxnSpMkLst>
            <pc:docMk/>
            <pc:sldMk cId="3348775968" sldId="272"/>
            <ac:cxnSpMk id="21" creationId="{F8AC88FE-653C-45E4-8E15-3E97A6383959}"/>
          </ac:cxnSpMkLst>
        </pc:cxnChg>
        <pc:cxnChg chg="del mod topLvl">
          <ac:chgData name="Matthew Calligaro" userId="9c1e9647689a123b" providerId="LiveId" clId="{AD2B4975-6E8D-4AA7-B4E8-89E3D1BBB132}" dt="2020-07-17T14:21:40.483" v="31" actId="478"/>
          <ac:cxnSpMkLst>
            <pc:docMk/>
            <pc:sldMk cId="3348775968" sldId="272"/>
            <ac:cxnSpMk id="23" creationId="{CA043C12-53A6-4433-80C1-699807BBE265}"/>
          </ac:cxnSpMkLst>
        </pc:cxnChg>
        <pc:cxnChg chg="add mod">
          <ac:chgData name="Matthew Calligaro" userId="9c1e9647689a123b" providerId="LiveId" clId="{AD2B4975-6E8D-4AA7-B4E8-89E3D1BBB132}" dt="2020-07-17T14:47:53.798" v="904" actId="1035"/>
          <ac:cxnSpMkLst>
            <pc:docMk/>
            <pc:sldMk cId="3348775968" sldId="272"/>
            <ac:cxnSpMk id="27" creationId="{BF0BB37B-2E72-4424-8059-A317D5E03974}"/>
          </ac:cxnSpMkLst>
        </pc:cxnChg>
        <pc:cxnChg chg="add mod">
          <ac:chgData name="Matthew Calligaro" userId="9c1e9647689a123b" providerId="LiveId" clId="{AD2B4975-6E8D-4AA7-B4E8-89E3D1BBB132}" dt="2020-07-17T14:47:53.798" v="904" actId="1035"/>
          <ac:cxnSpMkLst>
            <pc:docMk/>
            <pc:sldMk cId="3348775968" sldId="272"/>
            <ac:cxnSpMk id="30" creationId="{BB48A2E5-8D98-44F9-8D84-161D5B5EAC50}"/>
          </ac:cxnSpMkLst>
        </pc:cxnChg>
        <pc:cxnChg chg="add mod">
          <ac:chgData name="Matthew Calligaro" userId="9c1e9647689a123b" providerId="LiveId" clId="{AD2B4975-6E8D-4AA7-B4E8-89E3D1BBB132}" dt="2020-07-17T14:47:53.798" v="904" actId="1035"/>
          <ac:cxnSpMkLst>
            <pc:docMk/>
            <pc:sldMk cId="3348775968" sldId="272"/>
            <ac:cxnSpMk id="33" creationId="{E5225905-9B36-485D-B5FA-B4799AD9ED70}"/>
          </ac:cxnSpMkLst>
        </pc:cxnChg>
        <pc:cxnChg chg="add mod">
          <ac:chgData name="Matthew Calligaro" userId="9c1e9647689a123b" providerId="LiveId" clId="{AD2B4975-6E8D-4AA7-B4E8-89E3D1BBB132}" dt="2020-07-17T14:47:53.798" v="904" actId="1035"/>
          <ac:cxnSpMkLst>
            <pc:docMk/>
            <pc:sldMk cId="3348775968" sldId="272"/>
            <ac:cxnSpMk id="40" creationId="{44E1AAF7-21A7-43DD-AAFF-616497FB59DC}"/>
          </ac:cxnSpMkLst>
        </pc:cxnChg>
        <pc:cxnChg chg="mod topLvl">
          <ac:chgData name="Matthew Calligaro" userId="9c1e9647689a123b" providerId="LiveId" clId="{AD2B4975-6E8D-4AA7-B4E8-89E3D1BBB132}" dt="2020-07-17T14:47:53.798" v="904" actId="1035"/>
          <ac:cxnSpMkLst>
            <pc:docMk/>
            <pc:sldMk cId="3348775968" sldId="272"/>
            <ac:cxnSpMk id="47" creationId="{4DD7E455-8538-4E74-8B5A-D4086F3149FC}"/>
          </ac:cxnSpMkLst>
        </pc:cxnChg>
        <pc:cxnChg chg="add mod">
          <ac:chgData name="Matthew Calligaro" userId="9c1e9647689a123b" providerId="LiveId" clId="{AD2B4975-6E8D-4AA7-B4E8-89E3D1BBB132}" dt="2020-07-17T14:47:53.798" v="904" actId="1035"/>
          <ac:cxnSpMkLst>
            <pc:docMk/>
            <pc:sldMk cId="3348775968" sldId="272"/>
            <ac:cxnSpMk id="48" creationId="{C00FB184-2C9E-40E3-ABB0-22D5D3354D04}"/>
          </ac:cxnSpMkLst>
        </pc:cxnChg>
        <pc:cxnChg chg="add mod">
          <ac:chgData name="Matthew Calligaro" userId="9c1e9647689a123b" providerId="LiveId" clId="{AD2B4975-6E8D-4AA7-B4E8-89E3D1BBB132}" dt="2020-07-17T14:47:53.798" v="904" actId="1035"/>
          <ac:cxnSpMkLst>
            <pc:docMk/>
            <pc:sldMk cId="3348775968" sldId="272"/>
            <ac:cxnSpMk id="53" creationId="{EF8F543B-5C31-42AE-BA39-598C04190702}"/>
          </ac:cxnSpMkLst>
        </pc:cxnChg>
        <pc:cxnChg chg="add mod">
          <ac:chgData name="Matthew Calligaro" userId="9c1e9647689a123b" providerId="LiveId" clId="{AD2B4975-6E8D-4AA7-B4E8-89E3D1BBB132}" dt="2020-07-17T14:47:53.798" v="904" actId="1035"/>
          <ac:cxnSpMkLst>
            <pc:docMk/>
            <pc:sldMk cId="3348775968" sldId="272"/>
            <ac:cxnSpMk id="65" creationId="{2BAA330F-F868-4F06-A38B-7816820E0211}"/>
          </ac:cxnSpMkLst>
        </pc:cxnChg>
        <pc:cxnChg chg="add mod">
          <ac:chgData name="Matthew Calligaro" userId="9c1e9647689a123b" providerId="LiveId" clId="{AD2B4975-6E8D-4AA7-B4E8-89E3D1BBB132}" dt="2020-07-17T14:47:53.798" v="904" actId="1035"/>
          <ac:cxnSpMkLst>
            <pc:docMk/>
            <pc:sldMk cId="3348775968" sldId="272"/>
            <ac:cxnSpMk id="69" creationId="{2DC7E19C-139B-4B73-BA0C-4DACEB974305}"/>
          </ac:cxnSpMkLst>
        </pc:cxnChg>
        <pc:cxnChg chg="add mod">
          <ac:chgData name="Matthew Calligaro" userId="9c1e9647689a123b" providerId="LiveId" clId="{AD2B4975-6E8D-4AA7-B4E8-89E3D1BBB132}" dt="2020-07-17T14:47:53.798" v="904" actId="1035"/>
          <ac:cxnSpMkLst>
            <pc:docMk/>
            <pc:sldMk cId="3348775968" sldId="272"/>
            <ac:cxnSpMk id="89" creationId="{C14A73FB-81EA-48EB-8FE5-D96C263FCAE2}"/>
          </ac:cxnSpMkLst>
        </pc:cxnChg>
        <pc:cxnChg chg="add mod">
          <ac:chgData name="Matthew Calligaro" userId="9c1e9647689a123b" providerId="LiveId" clId="{AD2B4975-6E8D-4AA7-B4E8-89E3D1BBB132}" dt="2020-07-17T14:47:53.798" v="904" actId="1035"/>
          <ac:cxnSpMkLst>
            <pc:docMk/>
            <pc:sldMk cId="3348775968" sldId="272"/>
            <ac:cxnSpMk id="93" creationId="{44D8E34F-C3DC-4158-9B0F-9238F144F70B}"/>
          </ac:cxnSpMkLst>
        </pc:cxnChg>
      </pc:sldChg>
      <pc:sldChg chg="del">
        <pc:chgData name="Matthew Calligaro" userId="9c1e9647689a123b" providerId="LiveId" clId="{AD2B4975-6E8D-4AA7-B4E8-89E3D1BBB132}" dt="2020-07-17T14:21:08.796" v="28" actId="47"/>
        <pc:sldMkLst>
          <pc:docMk/>
          <pc:sldMk cId="23961443" sldId="273"/>
        </pc:sldMkLst>
      </pc:sldChg>
      <pc:sldChg chg="delSp modSp add mod">
        <pc:chgData name="Matthew Calligaro" userId="9c1e9647689a123b" providerId="LiveId" clId="{AD2B4975-6E8D-4AA7-B4E8-89E3D1BBB132}" dt="2020-07-17T14:50:52.586" v="925"/>
        <pc:sldMkLst>
          <pc:docMk/>
          <pc:sldMk cId="1759325440" sldId="273"/>
        </pc:sldMkLst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11" creationId="{0882048A-748D-4E1A-A6EF-D0D8B671B847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12" creationId="{D6B869FE-125D-4865-A2FA-01A569F8AB06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19" creationId="{2BE7EB3E-4AF8-4A8D-9DAB-17F166FF8B35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25" creationId="{DD80506B-8284-4E83-B116-61BCEDEAEF70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26" creationId="{B2325378-7E90-4718-8C9C-0B88CA3BC7C1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31" creationId="{1BA760D9-94ED-4459-B182-1E06B19F62C0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39" creationId="{A8DDB60F-2584-4840-AB03-55CDB318E4E2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60" creationId="{F5BF789E-18BB-4401-8576-744D7B932B9D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76" creationId="{02839A93-C366-4FA6-BD13-57661FF527D4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86" creationId="{839F2496-6E49-4166-B128-2206373BB4C0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87" creationId="{590A081B-1739-46FD-B2FC-0E15312619DB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88" creationId="{ED2AFB40-9DEB-468D-A925-8729D6C59937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96" creationId="{D155BA72-78E5-426A-AE5A-5B092C1DE01D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97" creationId="{C53739C3-AF8B-4565-BBF0-E1B724C8B7BB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98" creationId="{5EC6A72C-9B1E-448B-B66E-05440928F13C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99" creationId="{2B252FEB-0032-41B2-8412-3E607C452E2F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100" creationId="{39A8AA6C-86EF-44B6-9AF2-85D900A34CC3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101" creationId="{1809A9AA-1810-4089-9C68-EF1F330ABF15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102" creationId="{6BA57033-C382-44CE-9B32-11C5684C1336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103" creationId="{E55B287E-20A3-40E8-A7BA-03EAEFB1EF8B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104" creationId="{6474B215-C509-4B5F-8268-F475548DC78D}"/>
          </ac:spMkLst>
        </pc:spChg>
        <pc:spChg chg="del">
          <ac:chgData name="Matthew Calligaro" userId="9c1e9647689a123b" providerId="LiveId" clId="{AD2B4975-6E8D-4AA7-B4E8-89E3D1BBB132}" dt="2020-07-17T14:48:31.093" v="909" actId="478"/>
          <ac:spMkLst>
            <pc:docMk/>
            <pc:sldMk cId="1759325440" sldId="273"/>
            <ac:spMk id="105" creationId="{BF43C708-9074-4524-9633-F1962E68043D}"/>
          </ac:spMkLst>
        </pc:spChg>
        <pc:spChg chg="mod">
          <ac:chgData name="Matthew Calligaro" userId="9c1e9647689a123b" providerId="LiveId" clId="{AD2B4975-6E8D-4AA7-B4E8-89E3D1BBB132}" dt="2020-07-17T14:50:34.420" v="924"/>
          <ac:spMkLst>
            <pc:docMk/>
            <pc:sldMk cId="1759325440" sldId="273"/>
            <ac:spMk id="10242" creationId="{24A05EE7-B24A-460B-A1F8-5ECA75850730}"/>
          </ac:spMkLst>
        </pc:spChg>
        <pc:spChg chg="mod">
          <ac:chgData name="Matthew Calligaro" userId="9c1e9647689a123b" providerId="LiveId" clId="{AD2B4975-6E8D-4AA7-B4E8-89E3D1BBB132}" dt="2020-07-17T14:50:52.586" v="925"/>
          <ac:spMkLst>
            <pc:docMk/>
            <pc:sldMk cId="1759325440" sldId="273"/>
            <ac:spMk id="15362" creationId="{8E81E9CB-F93E-49D4-931C-FD8752F6A364}"/>
          </ac:spMkLst>
        </pc:spChg>
        <pc:cxnChg chg="del mod">
          <ac:chgData name="Matthew Calligaro" userId="9c1e9647689a123b" providerId="LiveId" clId="{AD2B4975-6E8D-4AA7-B4E8-89E3D1BBB132}" dt="2020-07-17T14:48:31.093" v="909" actId="478"/>
          <ac:cxnSpMkLst>
            <pc:docMk/>
            <pc:sldMk cId="1759325440" sldId="273"/>
            <ac:cxnSpMk id="15" creationId="{54B69D88-ECE1-40B5-BE59-E2D77447ACE4}"/>
          </ac:cxnSpMkLst>
        </pc:cxnChg>
        <pc:cxnChg chg="del mod">
          <ac:chgData name="Matthew Calligaro" userId="9c1e9647689a123b" providerId="LiveId" clId="{AD2B4975-6E8D-4AA7-B4E8-89E3D1BBB132}" dt="2020-07-17T14:48:31.093" v="909" actId="478"/>
          <ac:cxnSpMkLst>
            <pc:docMk/>
            <pc:sldMk cId="1759325440" sldId="273"/>
            <ac:cxnSpMk id="18" creationId="{C43FFC37-E47C-458A-9130-43D821A9D9C1}"/>
          </ac:cxnSpMkLst>
        </pc:cxnChg>
        <pc:cxnChg chg="del mod">
          <ac:chgData name="Matthew Calligaro" userId="9c1e9647689a123b" providerId="LiveId" clId="{AD2B4975-6E8D-4AA7-B4E8-89E3D1BBB132}" dt="2020-07-17T14:48:31.093" v="909" actId="478"/>
          <ac:cxnSpMkLst>
            <pc:docMk/>
            <pc:sldMk cId="1759325440" sldId="273"/>
            <ac:cxnSpMk id="21" creationId="{F8AC88FE-653C-45E4-8E15-3E97A6383959}"/>
          </ac:cxnSpMkLst>
        </pc:cxnChg>
        <pc:cxnChg chg="del mod">
          <ac:chgData name="Matthew Calligaro" userId="9c1e9647689a123b" providerId="LiveId" clId="{AD2B4975-6E8D-4AA7-B4E8-89E3D1BBB132}" dt="2020-07-17T14:48:31.093" v="909" actId="478"/>
          <ac:cxnSpMkLst>
            <pc:docMk/>
            <pc:sldMk cId="1759325440" sldId="273"/>
            <ac:cxnSpMk id="27" creationId="{BF0BB37B-2E72-4424-8059-A317D5E03974}"/>
          </ac:cxnSpMkLst>
        </pc:cxnChg>
        <pc:cxnChg chg="del mod">
          <ac:chgData name="Matthew Calligaro" userId="9c1e9647689a123b" providerId="LiveId" clId="{AD2B4975-6E8D-4AA7-B4E8-89E3D1BBB132}" dt="2020-07-17T14:48:31.093" v="909" actId="478"/>
          <ac:cxnSpMkLst>
            <pc:docMk/>
            <pc:sldMk cId="1759325440" sldId="273"/>
            <ac:cxnSpMk id="30" creationId="{BB48A2E5-8D98-44F9-8D84-161D5B5EAC50}"/>
          </ac:cxnSpMkLst>
        </pc:cxnChg>
        <pc:cxnChg chg="del mod">
          <ac:chgData name="Matthew Calligaro" userId="9c1e9647689a123b" providerId="LiveId" clId="{AD2B4975-6E8D-4AA7-B4E8-89E3D1BBB132}" dt="2020-07-17T14:48:31.093" v="909" actId="478"/>
          <ac:cxnSpMkLst>
            <pc:docMk/>
            <pc:sldMk cId="1759325440" sldId="273"/>
            <ac:cxnSpMk id="33" creationId="{E5225905-9B36-485D-B5FA-B4799AD9ED70}"/>
          </ac:cxnSpMkLst>
        </pc:cxnChg>
        <pc:cxnChg chg="del mod">
          <ac:chgData name="Matthew Calligaro" userId="9c1e9647689a123b" providerId="LiveId" clId="{AD2B4975-6E8D-4AA7-B4E8-89E3D1BBB132}" dt="2020-07-17T14:48:31.093" v="909" actId="478"/>
          <ac:cxnSpMkLst>
            <pc:docMk/>
            <pc:sldMk cId="1759325440" sldId="273"/>
            <ac:cxnSpMk id="40" creationId="{44E1AAF7-21A7-43DD-AAFF-616497FB59DC}"/>
          </ac:cxnSpMkLst>
        </pc:cxnChg>
        <pc:cxnChg chg="del mod">
          <ac:chgData name="Matthew Calligaro" userId="9c1e9647689a123b" providerId="LiveId" clId="{AD2B4975-6E8D-4AA7-B4E8-89E3D1BBB132}" dt="2020-07-17T14:48:31.093" v="909" actId="478"/>
          <ac:cxnSpMkLst>
            <pc:docMk/>
            <pc:sldMk cId="1759325440" sldId="273"/>
            <ac:cxnSpMk id="47" creationId="{4DD7E455-8538-4E74-8B5A-D4086F3149FC}"/>
          </ac:cxnSpMkLst>
        </pc:cxnChg>
        <pc:cxnChg chg="del mod">
          <ac:chgData name="Matthew Calligaro" userId="9c1e9647689a123b" providerId="LiveId" clId="{AD2B4975-6E8D-4AA7-B4E8-89E3D1BBB132}" dt="2020-07-17T14:48:31.093" v="909" actId="478"/>
          <ac:cxnSpMkLst>
            <pc:docMk/>
            <pc:sldMk cId="1759325440" sldId="273"/>
            <ac:cxnSpMk id="48" creationId="{C00FB184-2C9E-40E3-ABB0-22D5D3354D04}"/>
          </ac:cxnSpMkLst>
        </pc:cxnChg>
        <pc:cxnChg chg="del mod">
          <ac:chgData name="Matthew Calligaro" userId="9c1e9647689a123b" providerId="LiveId" clId="{AD2B4975-6E8D-4AA7-B4E8-89E3D1BBB132}" dt="2020-07-17T14:48:31.093" v="909" actId="478"/>
          <ac:cxnSpMkLst>
            <pc:docMk/>
            <pc:sldMk cId="1759325440" sldId="273"/>
            <ac:cxnSpMk id="53" creationId="{EF8F543B-5C31-42AE-BA39-598C04190702}"/>
          </ac:cxnSpMkLst>
        </pc:cxnChg>
        <pc:cxnChg chg="del mod">
          <ac:chgData name="Matthew Calligaro" userId="9c1e9647689a123b" providerId="LiveId" clId="{AD2B4975-6E8D-4AA7-B4E8-89E3D1BBB132}" dt="2020-07-17T14:48:31.093" v="909" actId="478"/>
          <ac:cxnSpMkLst>
            <pc:docMk/>
            <pc:sldMk cId="1759325440" sldId="273"/>
            <ac:cxnSpMk id="65" creationId="{2BAA330F-F868-4F06-A38B-7816820E0211}"/>
          </ac:cxnSpMkLst>
        </pc:cxnChg>
        <pc:cxnChg chg="del mod">
          <ac:chgData name="Matthew Calligaro" userId="9c1e9647689a123b" providerId="LiveId" clId="{AD2B4975-6E8D-4AA7-B4E8-89E3D1BBB132}" dt="2020-07-17T14:48:31.093" v="909" actId="478"/>
          <ac:cxnSpMkLst>
            <pc:docMk/>
            <pc:sldMk cId="1759325440" sldId="273"/>
            <ac:cxnSpMk id="69" creationId="{2DC7E19C-139B-4B73-BA0C-4DACEB974305}"/>
          </ac:cxnSpMkLst>
        </pc:cxnChg>
        <pc:cxnChg chg="del mod">
          <ac:chgData name="Matthew Calligaro" userId="9c1e9647689a123b" providerId="LiveId" clId="{AD2B4975-6E8D-4AA7-B4E8-89E3D1BBB132}" dt="2020-07-17T14:48:31.093" v="909" actId="478"/>
          <ac:cxnSpMkLst>
            <pc:docMk/>
            <pc:sldMk cId="1759325440" sldId="273"/>
            <ac:cxnSpMk id="89" creationId="{C14A73FB-81EA-48EB-8FE5-D96C263FCAE2}"/>
          </ac:cxnSpMkLst>
        </pc:cxnChg>
        <pc:cxnChg chg="del mod">
          <ac:chgData name="Matthew Calligaro" userId="9c1e9647689a123b" providerId="LiveId" clId="{AD2B4975-6E8D-4AA7-B4E8-89E3D1BBB132}" dt="2020-07-17T14:48:31.093" v="909" actId="478"/>
          <ac:cxnSpMkLst>
            <pc:docMk/>
            <pc:sldMk cId="1759325440" sldId="273"/>
            <ac:cxnSpMk id="93" creationId="{44D8E34F-C3DC-4158-9B0F-9238F144F70B}"/>
          </ac:cxnSpMkLst>
        </pc:cxnChg>
      </pc:sldChg>
      <pc:sldChg chg="del">
        <pc:chgData name="Matthew Calligaro" userId="9c1e9647689a123b" providerId="LiveId" clId="{AD2B4975-6E8D-4AA7-B4E8-89E3D1BBB132}" dt="2020-07-17T14:21:08.796" v="28" actId="47"/>
        <pc:sldMkLst>
          <pc:docMk/>
          <pc:sldMk cId="514348024" sldId="274"/>
        </pc:sldMkLst>
      </pc:sldChg>
      <pc:sldChg chg="delSp modSp add mod ord">
        <pc:chgData name="Matthew Calligaro" userId="9c1e9647689a123b" providerId="LiveId" clId="{AD2B4975-6E8D-4AA7-B4E8-89E3D1BBB132}" dt="2020-07-17T14:50:52.586" v="925"/>
        <pc:sldMkLst>
          <pc:docMk/>
          <pc:sldMk cId="2094303624" sldId="274"/>
        </pc:sldMkLst>
        <pc:spChg chg="del">
          <ac:chgData name="Matthew Calligaro" userId="9c1e9647689a123b" providerId="LiveId" clId="{AD2B4975-6E8D-4AA7-B4E8-89E3D1BBB132}" dt="2020-07-17T14:49:07.597" v="913" actId="478"/>
          <ac:spMkLst>
            <pc:docMk/>
            <pc:sldMk cId="2094303624" sldId="274"/>
            <ac:spMk id="12" creationId="{D6B869FE-125D-4865-A2FA-01A569F8AB06}"/>
          </ac:spMkLst>
        </pc:spChg>
        <pc:spChg chg="del">
          <ac:chgData name="Matthew Calligaro" userId="9c1e9647689a123b" providerId="LiveId" clId="{AD2B4975-6E8D-4AA7-B4E8-89E3D1BBB132}" dt="2020-07-17T14:49:07.597" v="913" actId="478"/>
          <ac:spMkLst>
            <pc:docMk/>
            <pc:sldMk cId="2094303624" sldId="274"/>
            <ac:spMk id="39" creationId="{A8DDB60F-2584-4840-AB03-55CDB318E4E2}"/>
          </ac:spMkLst>
        </pc:spChg>
        <pc:spChg chg="del">
          <ac:chgData name="Matthew Calligaro" userId="9c1e9647689a123b" providerId="LiveId" clId="{AD2B4975-6E8D-4AA7-B4E8-89E3D1BBB132}" dt="2020-07-17T14:49:07.597" v="913" actId="478"/>
          <ac:spMkLst>
            <pc:docMk/>
            <pc:sldMk cId="2094303624" sldId="274"/>
            <ac:spMk id="86" creationId="{839F2496-6E49-4166-B128-2206373BB4C0}"/>
          </ac:spMkLst>
        </pc:spChg>
        <pc:spChg chg="del">
          <ac:chgData name="Matthew Calligaro" userId="9c1e9647689a123b" providerId="LiveId" clId="{AD2B4975-6E8D-4AA7-B4E8-89E3D1BBB132}" dt="2020-07-17T14:49:07.597" v="913" actId="478"/>
          <ac:spMkLst>
            <pc:docMk/>
            <pc:sldMk cId="2094303624" sldId="274"/>
            <ac:spMk id="87" creationId="{590A081B-1739-46FD-B2FC-0E15312619DB}"/>
          </ac:spMkLst>
        </pc:spChg>
        <pc:spChg chg="del">
          <ac:chgData name="Matthew Calligaro" userId="9c1e9647689a123b" providerId="LiveId" clId="{AD2B4975-6E8D-4AA7-B4E8-89E3D1BBB132}" dt="2020-07-17T14:49:07.597" v="913" actId="478"/>
          <ac:spMkLst>
            <pc:docMk/>
            <pc:sldMk cId="2094303624" sldId="274"/>
            <ac:spMk id="101" creationId="{1809A9AA-1810-4089-9C68-EF1F330ABF15}"/>
          </ac:spMkLst>
        </pc:spChg>
        <pc:spChg chg="del">
          <ac:chgData name="Matthew Calligaro" userId="9c1e9647689a123b" providerId="LiveId" clId="{AD2B4975-6E8D-4AA7-B4E8-89E3D1BBB132}" dt="2020-07-17T14:49:07.597" v="913" actId="478"/>
          <ac:spMkLst>
            <pc:docMk/>
            <pc:sldMk cId="2094303624" sldId="274"/>
            <ac:spMk id="102" creationId="{6BA57033-C382-44CE-9B32-11C5684C1336}"/>
          </ac:spMkLst>
        </pc:spChg>
        <pc:spChg chg="mod">
          <ac:chgData name="Matthew Calligaro" userId="9c1e9647689a123b" providerId="LiveId" clId="{AD2B4975-6E8D-4AA7-B4E8-89E3D1BBB132}" dt="2020-07-17T14:50:34.420" v="924"/>
          <ac:spMkLst>
            <pc:docMk/>
            <pc:sldMk cId="2094303624" sldId="274"/>
            <ac:spMk id="10242" creationId="{24A05EE7-B24A-460B-A1F8-5ECA75850730}"/>
          </ac:spMkLst>
        </pc:spChg>
        <pc:spChg chg="mod">
          <ac:chgData name="Matthew Calligaro" userId="9c1e9647689a123b" providerId="LiveId" clId="{AD2B4975-6E8D-4AA7-B4E8-89E3D1BBB132}" dt="2020-07-17T14:50:52.586" v="925"/>
          <ac:spMkLst>
            <pc:docMk/>
            <pc:sldMk cId="2094303624" sldId="274"/>
            <ac:spMk id="15362" creationId="{8E81E9CB-F93E-49D4-931C-FD8752F6A364}"/>
          </ac:spMkLst>
        </pc:spChg>
        <pc:cxnChg chg="del mod">
          <ac:chgData name="Matthew Calligaro" userId="9c1e9647689a123b" providerId="LiveId" clId="{AD2B4975-6E8D-4AA7-B4E8-89E3D1BBB132}" dt="2020-07-17T14:49:07.597" v="913" actId="478"/>
          <ac:cxnSpMkLst>
            <pc:docMk/>
            <pc:sldMk cId="2094303624" sldId="274"/>
            <ac:cxnSpMk id="15" creationId="{54B69D88-ECE1-40B5-BE59-E2D77447ACE4}"/>
          </ac:cxnSpMkLst>
        </pc:cxnChg>
        <pc:cxnChg chg="del mod">
          <ac:chgData name="Matthew Calligaro" userId="9c1e9647689a123b" providerId="LiveId" clId="{AD2B4975-6E8D-4AA7-B4E8-89E3D1BBB132}" dt="2020-07-17T14:49:07.597" v="913" actId="478"/>
          <ac:cxnSpMkLst>
            <pc:docMk/>
            <pc:sldMk cId="2094303624" sldId="274"/>
            <ac:cxnSpMk id="18" creationId="{C43FFC37-E47C-458A-9130-43D821A9D9C1}"/>
          </ac:cxnSpMkLst>
        </pc:cxnChg>
        <pc:cxnChg chg="del mod">
          <ac:chgData name="Matthew Calligaro" userId="9c1e9647689a123b" providerId="LiveId" clId="{AD2B4975-6E8D-4AA7-B4E8-89E3D1BBB132}" dt="2020-07-17T14:49:07.597" v="913" actId="478"/>
          <ac:cxnSpMkLst>
            <pc:docMk/>
            <pc:sldMk cId="2094303624" sldId="274"/>
            <ac:cxnSpMk id="40" creationId="{44E1AAF7-21A7-43DD-AAFF-616497FB59DC}"/>
          </ac:cxnSpMkLst>
        </pc:cxnChg>
        <pc:cxnChg chg="del mod">
          <ac:chgData name="Matthew Calligaro" userId="9c1e9647689a123b" providerId="LiveId" clId="{AD2B4975-6E8D-4AA7-B4E8-89E3D1BBB132}" dt="2020-07-17T14:49:07.597" v="913" actId="478"/>
          <ac:cxnSpMkLst>
            <pc:docMk/>
            <pc:sldMk cId="2094303624" sldId="274"/>
            <ac:cxnSpMk id="48" creationId="{C00FB184-2C9E-40E3-ABB0-22D5D3354D04}"/>
          </ac:cxnSpMkLst>
        </pc:cxnChg>
      </pc:sldChg>
      <pc:sldChg chg="delSp modSp add mod ord">
        <pc:chgData name="Matthew Calligaro" userId="9c1e9647689a123b" providerId="LiveId" clId="{AD2B4975-6E8D-4AA7-B4E8-89E3D1BBB132}" dt="2020-07-17T14:50:52.586" v="925"/>
        <pc:sldMkLst>
          <pc:docMk/>
          <pc:sldMk cId="3011452732" sldId="275"/>
        </pc:sldMkLst>
        <pc:spChg chg="del">
          <ac:chgData name="Matthew Calligaro" userId="9c1e9647689a123b" providerId="LiveId" clId="{AD2B4975-6E8D-4AA7-B4E8-89E3D1BBB132}" dt="2020-07-17T14:49:43.070" v="919" actId="478"/>
          <ac:spMkLst>
            <pc:docMk/>
            <pc:sldMk cId="3011452732" sldId="275"/>
            <ac:spMk id="11" creationId="{0882048A-748D-4E1A-A6EF-D0D8B671B847}"/>
          </ac:spMkLst>
        </pc:spChg>
        <pc:spChg chg="del">
          <ac:chgData name="Matthew Calligaro" userId="9c1e9647689a123b" providerId="LiveId" clId="{AD2B4975-6E8D-4AA7-B4E8-89E3D1BBB132}" dt="2020-07-17T14:49:43.070" v="919" actId="478"/>
          <ac:spMkLst>
            <pc:docMk/>
            <pc:sldMk cId="3011452732" sldId="275"/>
            <ac:spMk id="26" creationId="{B2325378-7E90-4718-8C9C-0B88CA3BC7C1}"/>
          </ac:spMkLst>
        </pc:spChg>
        <pc:spChg chg="del">
          <ac:chgData name="Matthew Calligaro" userId="9c1e9647689a123b" providerId="LiveId" clId="{AD2B4975-6E8D-4AA7-B4E8-89E3D1BBB132}" dt="2020-07-17T14:49:26.516" v="915" actId="478"/>
          <ac:spMkLst>
            <pc:docMk/>
            <pc:sldMk cId="3011452732" sldId="275"/>
            <ac:spMk id="60" creationId="{F5BF789E-18BB-4401-8576-744D7B932B9D}"/>
          </ac:spMkLst>
        </pc:spChg>
        <pc:spChg chg="del">
          <ac:chgData name="Matthew Calligaro" userId="9c1e9647689a123b" providerId="LiveId" clId="{AD2B4975-6E8D-4AA7-B4E8-89E3D1BBB132}" dt="2020-07-17T14:49:26.516" v="915" actId="478"/>
          <ac:spMkLst>
            <pc:docMk/>
            <pc:sldMk cId="3011452732" sldId="275"/>
            <ac:spMk id="76" creationId="{02839A93-C366-4FA6-BD13-57661FF527D4}"/>
          </ac:spMkLst>
        </pc:spChg>
        <pc:spChg chg="del">
          <ac:chgData name="Matthew Calligaro" userId="9c1e9647689a123b" providerId="LiveId" clId="{AD2B4975-6E8D-4AA7-B4E8-89E3D1BBB132}" dt="2020-07-17T14:49:26.516" v="915" actId="478"/>
          <ac:spMkLst>
            <pc:docMk/>
            <pc:sldMk cId="3011452732" sldId="275"/>
            <ac:spMk id="88" creationId="{ED2AFB40-9DEB-468D-A925-8729D6C59937}"/>
          </ac:spMkLst>
        </pc:spChg>
        <pc:spChg chg="del">
          <ac:chgData name="Matthew Calligaro" userId="9c1e9647689a123b" providerId="LiveId" clId="{AD2B4975-6E8D-4AA7-B4E8-89E3D1BBB132}" dt="2020-07-17T14:49:26.516" v="915" actId="478"/>
          <ac:spMkLst>
            <pc:docMk/>
            <pc:sldMk cId="3011452732" sldId="275"/>
            <ac:spMk id="96" creationId="{D155BA72-78E5-426A-AE5A-5B092C1DE01D}"/>
          </ac:spMkLst>
        </pc:spChg>
        <pc:spChg chg="del">
          <ac:chgData name="Matthew Calligaro" userId="9c1e9647689a123b" providerId="LiveId" clId="{AD2B4975-6E8D-4AA7-B4E8-89E3D1BBB132}" dt="2020-07-17T14:49:43.070" v="919" actId="478"/>
          <ac:spMkLst>
            <pc:docMk/>
            <pc:sldMk cId="3011452732" sldId="275"/>
            <ac:spMk id="97" creationId="{C53739C3-AF8B-4565-BBF0-E1B724C8B7BB}"/>
          </ac:spMkLst>
        </pc:spChg>
        <pc:spChg chg="del">
          <ac:chgData name="Matthew Calligaro" userId="9c1e9647689a123b" providerId="LiveId" clId="{AD2B4975-6E8D-4AA7-B4E8-89E3D1BBB132}" dt="2020-07-17T14:49:43.070" v="919" actId="478"/>
          <ac:spMkLst>
            <pc:docMk/>
            <pc:sldMk cId="3011452732" sldId="275"/>
            <ac:spMk id="98" creationId="{5EC6A72C-9B1E-448B-B66E-05440928F13C}"/>
          </ac:spMkLst>
        </pc:spChg>
        <pc:spChg chg="del">
          <ac:chgData name="Matthew Calligaro" userId="9c1e9647689a123b" providerId="LiveId" clId="{AD2B4975-6E8D-4AA7-B4E8-89E3D1BBB132}" dt="2020-07-17T14:49:26.516" v="915" actId="478"/>
          <ac:spMkLst>
            <pc:docMk/>
            <pc:sldMk cId="3011452732" sldId="275"/>
            <ac:spMk id="99" creationId="{2B252FEB-0032-41B2-8412-3E607C452E2F}"/>
          </ac:spMkLst>
        </pc:spChg>
        <pc:spChg chg="del">
          <ac:chgData name="Matthew Calligaro" userId="9c1e9647689a123b" providerId="LiveId" clId="{AD2B4975-6E8D-4AA7-B4E8-89E3D1BBB132}" dt="2020-07-17T14:49:26.516" v="915" actId="478"/>
          <ac:spMkLst>
            <pc:docMk/>
            <pc:sldMk cId="3011452732" sldId="275"/>
            <ac:spMk id="100" creationId="{39A8AA6C-86EF-44B6-9AF2-85D900A34CC3}"/>
          </ac:spMkLst>
        </pc:spChg>
        <pc:spChg chg="del">
          <ac:chgData name="Matthew Calligaro" userId="9c1e9647689a123b" providerId="LiveId" clId="{AD2B4975-6E8D-4AA7-B4E8-89E3D1BBB132}" dt="2020-07-17T14:49:45.809" v="920" actId="478"/>
          <ac:spMkLst>
            <pc:docMk/>
            <pc:sldMk cId="3011452732" sldId="275"/>
            <ac:spMk id="103" creationId="{E55B287E-20A3-40E8-A7BA-03EAEFB1EF8B}"/>
          </ac:spMkLst>
        </pc:spChg>
        <pc:spChg chg="del">
          <ac:chgData name="Matthew Calligaro" userId="9c1e9647689a123b" providerId="LiveId" clId="{AD2B4975-6E8D-4AA7-B4E8-89E3D1BBB132}" dt="2020-07-17T14:49:43.070" v="919" actId="478"/>
          <ac:spMkLst>
            <pc:docMk/>
            <pc:sldMk cId="3011452732" sldId="275"/>
            <ac:spMk id="104" creationId="{6474B215-C509-4B5F-8268-F475548DC78D}"/>
          </ac:spMkLst>
        </pc:spChg>
        <pc:spChg chg="mod">
          <ac:chgData name="Matthew Calligaro" userId="9c1e9647689a123b" providerId="LiveId" clId="{AD2B4975-6E8D-4AA7-B4E8-89E3D1BBB132}" dt="2020-07-17T14:50:34.420" v="924"/>
          <ac:spMkLst>
            <pc:docMk/>
            <pc:sldMk cId="3011452732" sldId="275"/>
            <ac:spMk id="10242" creationId="{24A05EE7-B24A-460B-A1F8-5ECA75850730}"/>
          </ac:spMkLst>
        </pc:spChg>
        <pc:spChg chg="mod">
          <ac:chgData name="Matthew Calligaro" userId="9c1e9647689a123b" providerId="LiveId" clId="{AD2B4975-6E8D-4AA7-B4E8-89E3D1BBB132}" dt="2020-07-17T14:50:52.586" v="925"/>
          <ac:spMkLst>
            <pc:docMk/>
            <pc:sldMk cId="3011452732" sldId="275"/>
            <ac:spMk id="15362" creationId="{8E81E9CB-F93E-49D4-931C-FD8752F6A364}"/>
          </ac:spMkLst>
        </pc:spChg>
        <pc:cxnChg chg="del mod">
          <ac:chgData name="Matthew Calligaro" userId="9c1e9647689a123b" providerId="LiveId" clId="{AD2B4975-6E8D-4AA7-B4E8-89E3D1BBB132}" dt="2020-07-17T14:49:43.070" v="919" actId="478"/>
          <ac:cxnSpMkLst>
            <pc:docMk/>
            <pc:sldMk cId="3011452732" sldId="275"/>
            <ac:cxnSpMk id="21" creationId="{F8AC88FE-653C-45E4-8E15-3E97A6383959}"/>
          </ac:cxnSpMkLst>
        </pc:cxnChg>
        <pc:cxnChg chg="del mod">
          <ac:chgData name="Matthew Calligaro" userId="9c1e9647689a123b" providerId="LiveId" clId="{AD2B4975-6E8D-4AA7-B4E8-89E3D1BBB132}" dt="2020-07-17T14:49:43.070" v="919" actId="478"/>
          <ac:cxnSpMkLst>
            <pc:docMk/>
            <pc:sldMk cId="3011452732" sldId="275"/>
            <ac:cxnSpMk id="30" creationId="{BB48A2E5-8D98-44F9-8D84-161D5B5EAC50}"/>
          </ac:cxnSpMkLst>
        </pc:cxnChg>
        <pc:cxnChg chg="del mod">
          <ac:chgData name="Matthew Calligaro" userId="9c1e9647689a123b" providerId="LiveId" clId="{AD2B4975-6E8D-4AA7-B4E8-89E3D1BBB132}" dt="2020-07-17T14:49:26.516" v="915" actId="478"/>
          <ac:cxnSpMkLst>
            <pc:docMk/>
            <pc:sldMk cId="3011452732" sldId="275"/>
            <ac:cxnSpMk id="33" creationId="{E5225905-9B36-485D-B5FA-B4799AD9ED70}"/>
          </ac:cxnSpMkLst>
        </pc:cxnChg>
        <pc:cxnChg chg="del mod">
          <ac:chgData name="Matthew Calligaro" userId="9c1e9647689a123b" providerId="LiveId" clId="{AD2B4975-6E8D-4AA7-B4E8-89E3D1BBB132}" dt="2020-07-17T14:49:26.516" v="915" actId="478"/>
          <ac:cxnSpMkLst>
            <pc:docMk/>
            <pc:sldMk cId="3011452732" sldId="275"/>
            <ac:cxnSpMk id="53" creationId="{EF8F543B-5C31-42AE-BA39-598C04190702}"/>
          </ac:cxnSpMkLst>
        </pc:cxnChg>
        <pc:cxnChg chg="del mod">
          <ac:chgData name="Matthew Calligaro" userId="9c1e9647689a123b" providerId="LiveId" clId="{AD2B4975-6E8D-4AA7-B4E8-89E3D1BBB132}" dt="2020-07-17T14:49:26.516" v="915" actId="478"/>
          <ac:cxnSpMkLst>
            <pc:docMk/>
            <pc:sldMk cId="3011452732" sldId="275"/>
            <ac:cxnSpMk id="65" creationId="{2BAA330F-F868-4F06-A38B-7816820E0211}"/>
          </ac:cxnSpMkLst>
        </pc:cxnChg>
        <pc:cxnChg chg="del mod">
          <ac:chgData name="Matthew Calligaro" userId="9c1e9647689a123b" providerId="LiveId" clId="{AD2B4975-6E8D-4AA7-B4E8-89E3D1BBB132}" dt="2020-07-17T14:49:26.516" v="915" actId="478"/>
          <ac:cxnSpMkLst>
            <pc:docMk/>
            <pc:sldMk cId="3011452732" sldId="275"/>
            <ac:cxnSpMk id="69" creationId="{2DC7E19C-139B-4B73-BA0C-4DACEB974305}"/>
          </ac:cxnSpMkLst>
        </pc:cxnChg>
        <pc:cxnChg chg="del mod">
          <ac:chgData name="Matthew Calligaro" userId="9c1e9647689a123b" providerId="LiveId" clId="{AD2B4975-6E8D-4AA7-B4E8-89E3D1BBB132}" dt="2020-07-17T14:49:43.070" v="919" actId="478"/>
          <ac:cxnSpMkLst>
            <pc:docMk/>
            <pc:sldMk cId="3011452732" sldId="275"/>
            <ac:cxnSpMk id="89" creationId="{C14A73FB-81EA-48EB-8FE5-D96C263FCAE2}"/>
          </ac:cxnSpMkLst>
        </pc:cxnChg>
        <pc:cxnChg chg="del mod">
          <ac:chgData name="Matthew Calligaro" userId="9c1e9647689a123b" providerId="LiveId" clId="{AD2B4975-6E8D-4AA7-B4E8-89E3D1BBB132}" dt="2020-07-17T14:49:43.070" v="919" actId="478"/>
          <ac:cxnSpMkLst>
            <pc:docMk/>
            <pc:sldMk cId="3011452732" sldId="275"/>
            <ac:cxnSpMk id="93" creationId="{44D8E34F-C3DC-4158-9B0F-9238F144F70B}"/>
          </ac:cxnSpMkLst>
        </pc:cxnChg>
      </pc:sldChg>
      <pc:sldChg chg="modSp add">
        <pc:chgData name="Matthew Calligaro" userId="9c1e9647689a123b" providerId="LiveId" clId="{AD2B4975-6E8D-4AA7-B4E8-89E3D1BBB132}" dt="2020-07-17T14:50:52.586" v="925"/>
        <pc:sldMkLst>
          <pc:docMk/>
          <pc:sldMk cId="4181812826" sldId="276"/>
        </pc:sldMkLst>
        <pc:spChg chg="mod">
          <ac:chgData name="Matthew Calligaro" userId="9c1e9647689a123b" providerId="LiveId" clId="{AD2B4975-6E8D-4AA7-B4E8-89E3D1BBB132}" dt="2020-07-17T14:50:34.420" v="924"/>
          <ac:spMkLst>
            <pc:docMk/>
            <pc:sldMk cId="4181812826" sldId="276"/>
            <ac:spMk id="10242" creationId="{24A05EE7-B24A-460B-A1F8-5ECA75850730}"/>
          </ac:spMkLst>
        </pc:spChg>
        <pc:spChg chg="mod">
          <ac:chgData name="Matthew Calligaro" userId="9c1e9647689a123b" providerId="LiveId" clId="{AD2B4975-6E8D-4AA7-B4E8-89E3D1BBB132}" dt="2020-07-17T14:50:52.586" v="925"/>
          <ac:spMkLst>
            <pc:docMk/>
            <pc:sldMk cId="4181812826" sldId="276"/>
            <ac:spMk id="15362" creationId="{8E81E9CB-F93E-49D4-931C-FD8752F6A364}"/>
          </ac:spMkLst>
        </pc:spChg>
      </pc:sldChg>
      <pc:sldChg chg="modSp add ord">
        <pc:chgData name="Matthew Calligaro" userId="9c1e9647689a123b" providerId="LiveId" clId="{AD2B4975-6E8D-4AA7-B4E8-89E3D1BBB132}" dt="2020-07-17T14:50:52.586" v="925"/>
        <pc:sldMkLst>
          <pc:docMk/>
          <pc:sldMk cId="1492851652" sldId="277"/>
        </pc:sldMkLst>
        <pc:spChg chg="mod">
          <ac:chgData name="Matthew Calligaro" userId="9c1e9647689a123b" providerId="LiveId" clId="{AD2B4975-6E8D-4AA7-B4E8-89E3D1BBB132}" dt="2020-07-17T14:50:34.420" v="924"/>
          <ac:spMkLst>
            <pc:docMk/>
            <pc:sldMk cId="1492851652" sldId="277"/>
            <ac:spMk id="10242" creationId="{24A05EE7-B24A-460B-A1F8-5ECA75850730}"/>
          </ac:spMkLst>
        </pc:spChg>
        <pc:spChg chg="mod">
          <ac:chgData name="Matthew Calligaro" userId="9c1e9647689a123b" providerId="LiveId" clId="{AD2B4975-6E8D-4AA7-B4E8-89E3D1BBB132}" dt="2020-07-17T14:50:52.586" v="925"/>
          <ac:spMkLst>
            <pc:docMk/>
            <pc:sldMk cId="1492851652" sldId="277"/>
            <ac:spMk id="15362" creationId="{8E81E9CB-F93E-49D4-931C-FD8752F6A364}"/>
          </ac:spMkLst>
        </pc:spChg>
      </pc:sldChg>
      <pc:sldChg chg="modSp new mod">
        <pc:chgData name="Matthew Calligaro" userId="9c1e9647689a123b" providerId="LiveId" clId="{AD2B4975-6E8D-4AA7-B4E8-89E3D1BBB132}" dt="2020-07-17T15:38:57.160" v="1168" actId="20577"/>
        <pc:sldMkLst>
          <pc:docMk/>
          <pc:sldMk cId="196550672" sldId="278"/>
        </pc:sldMkLst>
        <pc:spChg chg="mod">
          <ac:chgData name="Matthew Calligaro" userId="9c1e9647689a123b" providerId="LiveId" clId="{AD2B4975-6E8D-4AA7-B4E8-89E3D1BBB132}" dt="2020-07-17T15:38:57.160" v="1168" actId="20577"/>
          <ac:spMkLst>
            <pc:docMk/>
            <pc:sldMk cId="196550672" sldId="278"/>
            <ac:spMk id="3" creationId="{0A3888E6-3D7B-4C32-BDB6-AF315A2FC7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CADE92A-9501-4EC5-86E8-B2B3504098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F27A7EE-5BB7-4356-A164-20503A80AD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8E019CA-07EA-43F6-BD2A-AAA037FE83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1F32BB4-9921-43D1-B70F-8D216E0FDF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366F9F3-0E83-4BA9-8B12-4DBE6F1D63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ABF2FDD-2564-4EDB-A111-864D4081E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5B7F926-AD69-41E3-AA42-0D4A778556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74E21-9446-48CC-9E9C-78DC9E0A2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258E3C0-DC05-459C-99C2-15D15C3AB0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BBA1F-D281-4BE3-8929-EA6379B37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EB617040-F0AB-4651-8D2F-73B14F15E1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64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2375" y="730250"/>
            <a:ext cx="1828800" cy="5365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5975" y="730250"/>
            <a:ext cx="5334000" cy="5365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C602C-96BA-40FF-BC8E-4400631EE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A1CE02C-A680-4617-81AF-D6BB01A419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14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18110-7F9E-472B-B675-FE52435F4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41DE890-B05E-46F0-AF10-0232F9943B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75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D5C7-AA9E-4BA5-A38A-533CB97D9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F704D2B8-B6D6-4718-83FE-555613AC6A5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0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975" y="1981200"/>
            <a:ext cx="3533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981200"/>
            <a:ext cx="35353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B25C7-6D48-43F3-9EA1-69B4D5C2A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192213B0-D913-4F29-BDCD-896CE68514B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5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2F7CA-8B4F-4F9D-92E7-049F2A1BD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3F5A6583-E01C-4854-935D-686286BF2B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27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E27D4-4BCD-41D0-BC26-5D8AD06A0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5F1218CC-56C3-4B1D-A2EB-A2F6B41457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70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B25F6-DC12-42AC-A1AD-E5A588401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CD1A4B8D-576B-46A3-8FC0-465918B0F9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28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CE1FA-1F78-4FCE-A017-A9210B9C6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73A575A0-EA01-49AD-8E4F-259B1001FA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30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A695B-99F8-4E2F-B1DF-D48C70BD2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EDB4EA4-C9CC-4E97-AB10-8FBD6AA5B0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6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BDD5D9E-F202-4097-ACE0-2AE259535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730250"/>
            <a:ext cx="7107237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7A53F93-CE57-451F-AA52-3A2E503F4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981200"/>
            <a:ext cx="72215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8">
            <a:extLst>
              <a:ext uri="{FF2B5EF4-FFF2-40B4-BE49-F238E27FC236}">
                <a16:creationId xmlns:a16="http://schemas.microsoft.com/office/drawing/2014/main" id="{DA40FA46-FED6-4761-B96C-325158BEB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757863"/>
            <a:ext cx="685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648A8355-1940-478D-BBEA-54AFF2BD4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524000"/>
            <a:ext cx="6858000" cy="0"/>
          </a:xfrm>
          <a:prstGeom prst="line">
            <a:avLst/>
          </a:prstGeom>
          <a:noFill/>
          <a:ln w="635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A9046A7-0FFE-43FE-A4E8-C88B83232B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54613" y="5867400"/>
            <a:ext cx="26177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Author, Date</a:t>
            </a:r>
          </a:p>
          <a:p>
            <a:pPr>
              <a:defRPr/>
            </a:pPr>
            <a:r>
              <a:rPr lang="en-US" altLang="en-US"/>
              <a:t>Page </a:t>
            </a:r>
            <a:fld id="{E607538B-7764-44F2-A057-EC1DCC3491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 descr="Untitled-3.tif">
            <a:extLst>
              <a:ext uri="{FF2B5EF4-FFF2-40B4-BE49-F238E27FC236}">
                <a16:creationId xmlns:a16="http://schemas.microsoft.com/office/drawing/2014/main" id="{27DDA7D2-9D0F-4E47-AAE7-246E1F9B63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07088"/>
            <a:ext cx="2362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+mj-lt"/>
          <a:ea typeface="+mj-ea"/>
          <a:cs typeface="Geneva" charset="0"/>
        </a:defRPr>
      </a:lvl1pPr>
      <a:lvl2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2pPr>
      <a:lvl3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3pPr>
      <a:lvl4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4pPr>
      <a:lvl5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  <a:cs typeface="Geneva" charset="0"/>
        </a:defRPr>
      </a:lvl5pPr>
      <a:lvl6pPr marL="4572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6pPr>
      <a:lvl7pPr marL="9144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7pPr>
      <a:lvl8pPr marL="13716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8pPr>
      <a:lvl9pPr marL="1828800"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400" b="1">
          <a:solidFill>
            <a:srgbClr val="993333"/>
          </a:solidFill>
          <a:latin typeface="Arial" charset="0"/>
          <a:ea typeface="Geneva" charset="0"/>
        </a:defRPr>
      </a:lvl9pPr>
    </p:titleStyle>
    <p:bodyStyle>
      <a:lvl1pPr marL="230188" indent="-230188" algn="l" rtl="0" eaLnBrk="0" fontAlgn="base" hangingPunct="0">
        <a:lnSpc>
          <a:spcPts val="2700"/>
        </a:lnSpc>
        <a:spcBef>
          <a:spcPct val="0"/>
        </a:spcBef>
        <a:spcAft>
          <a:spcPts val="140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  <a:cs typeface="Geneva" charset="0"/>
        </a:defRPr>
      </a:lvl1pPr>
      <a:lvl2pPr marL="742950" indent="-285750" algn="l" rtl="0" eaLnBrk="0" fontAlgn="base" hangingPunct="0">
        <a:lnSpc>
          <a:spcPts val="2800"/>
        </a:lnSpc>
        <a:spcBef>
          <a:spcPct val="0"/>
        </a:spcBef>
        <a:spcAft>
          <a:spcPts val="1400"/>
        </a:spcAft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3333"/>
        </a:buClr>
        <a:buChar char="•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Times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tll-racecar-mn.readthedocs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9B208FE4-19EF-4770-8DC0-17F8D2A715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764214" y="5867400"/>
            <a:ext cx="2251074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  <a:cs typeface="Segoe UI Light" panose="020B0502040204020203" pitchFamily="34" charset="0"/>
              </a:rPr>
              <a:t>7/17/2020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+mj-lt"/>
                <a:cs typeface="Segoe UI Light" panose="020B0502040204020203" pitchFamily="34" charset="0"/>
              </a:rPr>
              <a:t>Page </a:t>
            </a:r>
            <a:fld id="{9E4639CE-BBAA-44B6-BD5E-FD76D816CE00}" type="slidenum">
              <a:rPr lang="en-US" altLang="en-US" sz="1400" smtClean="0">
                <a:latin typeface="+mj-lt"/>
                <a:cs typeface="Segoe UI Light" panose="020B0502040204020203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 sz="1400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1B25555-BF12-43C0-9010-B79258EB9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762000"/>
            <a:ext cx="7107237" cy="685800"/>
          </a:xfrm>
        </p:spPr>
        <p:txBody>
          <a:bodyPr/>
          <a:lstStyle/>
          <a:p>
            <a:pPr>
              <a:defRPr/>
            </a:pPr>
            <a:r>
              <a:rPr lang="en-US" sz="4400" b="0" dirty="0">
                <a:solidFill>
                  <a:schemeClr val="accent6"/>
                </a:solidFill>
                <a:cs typeface="Segoe UI" panose="020B0502040204020203" pitchFamily="34" charset="0"/>
              </a:rPr>
              <a:t>Phase 1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20EFF9E-F580-4D08-A8A0-E6A815675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9838" y="1576388"/>
            <a:ext cx="6888162" cy="3059112"/>
          </a:xfrm>
        </p:spPr>
        <p:txBody>
          <a:bodyPr anchor="ctr"/>
          <a:lstStyle/>
          <a:p>
            <a:pPr marL="0" indent="0" algn="ctr">
              <a:lnSpc>
                <a:spcPct val="120000"/>
              </a:lnSpc>
              <a:buFontTx/>
              <a:buNone/>
            </a:pPr>
            <a:r>
              <a:rPr lang="en-US" altLang="en-US" sz="6000" dirty="0">
                <a:latin typeface="+mj-lt"/>
                <a:cs typeface="Segoe UI" panose="020B0502040204020203" pitchFamily="34" charset="0"/>
              </a:rPr>
              <a:t>Phase 1 Challenge Solution</a:t>
            </a:r>
          </a:p>
        </p:txBody>
      </p:sp>
      <p:grpSp>
        <p:nvGrpSpPr>
          <p:cNvPr id="14341" name="Logo">
            <a:extLst>
              <a:ext uri="{FF2B5EF4-FFF2-40B4-BE49-F238E27FC236}">
                <a16:creationId xmlns:a16="http://schemas.microsoft.com/office/drawing/2014/main" id="{0AFF54D4-39F8-416E-896A-20B5BA9D131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834063"/>
            <a:ext cx="3657600" cy="731837"/>
            <a:chOff x="1668651" y="4863893"/>
            <a:chExt cx="3657600" cy="731520"/>
          </a:xfrm>
        </p:grpSpPr>
        <p:sp>
          <p:nvSpPr>
            <p:cNvPr id="14343" name="Rectangle 4">
              <a:extLst>
                <a:ext uri="{FF2B5EF4-FFF2-40B4-BE49-F238E27FC236}">
                  <a16:creationId xmlns:a16="http://schemas.microsoft.com/office/drawing/2014/main" id="{7FF934D0-9C0A-4A13-ABF8-1C0244C07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651" y="4863893"/>
              <a:ext cx="3657600" cy="73152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Geneva" pitchFamily="122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4344" name="Picture 2" descr="The MIT Beaver Works logo">
              <a:extLst>
                <a:ext uri="{FF2B5EF4-FFF2-40B4-BE49-F238E27FC236}">
                  <a16:creationId xmlns:a16="http://schemas.microsoft.com/office/drawing/2014/main" id="{67D3652B-0EFF-4487-ADC6-0D0626919C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927909"/>
              <a:ext cx="3533141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2" name="TextBox 1">
            <a:extLst>
              <a:ext uri="{FF2B5EF4-FFF2-40B4-BE49-F238E27FC236}">
                <a16:creationId xmlns:a16="http://schemas.microsoft.com/office/drawing/2014/main" id="{BE5EFBE9-0D29-490A-B098-293B9EB4C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2" y="4951313"/>
            <a:ext cx="6886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lecture is part of the RACECAR-MN introductory robotics course.  You can visit the course webpage at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mitll-racecar-mn.readthedocs.io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State Machine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32BBBD-AC5F-420B-B63C-13DD85F5E5C1}"/>
              </a:ext>
            </a:extLst>
          </p:cNvPr>
          <p:cNvSpPr/>
          <p:nvPr/>
        </p:nvSpPr>
        <p:spPr bwMode="auto">
          <a:xfrm>
            <a:off x="3749040" y="1358169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no_cones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Slowly drive forward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A760D9-94ED-4459-B182-1E06B19F62C0}"/>
              </a:ext>
            </a:extLst>
          </p:cNvPr>
          <p:cNvSpPr txBox="1"/>
          <p:nvPr/>
        </p:nvSpPr>
        <p:spPr>
          <a:xfrm>
            <a:off x="2869849" y="2057125"/>
            <a:ext cx="1054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Red cone found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DD7E455-8538-4E74-8B5A-D4086F3149FC}"/>
              </a:ext>
            </a:extLst>
          </p:cNvPr>
          <p:cNvCxnSpPr>
            <a:cxnSpLocks/>
            <a:stCxn id="3" idx="3"/>
            <a:endCxn id="19" idx="0"/>
          </p:cNvCxnSpPr>
          <p:nvPr/>
        </p:nvCxnSpPr>
        <p:spPr bwMode="auto">
          <a:xfrm rot="5400000">
            <a:off x="3346261" y="2006510"/>
            <a:ext cx="511671" cy="77596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BE7EB3E-4AF8-4A8D-9DAB-17F166FF8B35}"/>
              </a:ext>
            </a:extLst>
          </p:cNvPr>
          <p:cNvSpPr/>
          <p:nvPr/>
        </p:nvSpPr>
        <p:spPr bwMode="auto">
          <a:xfrm>
            <a:off x="2391152" y="2650329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red_align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Approach red cone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82048A-748D-4E1A-A6EF-D0D8B671B847}"/>
              </a:ext>
            </a:extLst>
          </p:cNvPr>
          <p:cNvSpPr/>
          <p:nvPr/>
        </p:nvSpPr>
        <p:spPr bwMode="auto">
          <a:xfrm>
            <a:off x="2391152" y="4685655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red_pass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Drive past red cone for fixed time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B869FE-125D-4865-A2FA-01A569F8AB06}"/>
              </a:ext>
            </a:extLst>
          </p:cNvPr>
          <p:cNvSpPr/>
          <p:nvPr/>
        </p:nvSpPr>
        <p:spPr bwMode="auto">
          <a:xfrm>
            <a:off x="228600" y="2652631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red_reverse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reverse, keeping cone in sight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4B69D88-ECE1-40B5-BE59-E2D77447ACE4}"/>
              </a:ext>
            </a:extLst>
          </p:cNvPr>
          <p:cNvCxnSpPr>
            <a:cxnSpLocks/>
            <a:stCxn id="19" idx="1"/>
            <a:endCxn id="12" idx="0"/>
          </p:cNvCxnSpPr>
          <p:nvPr/>
        </p:nvCxnSpPr>
        <p:spPr bwMode="auto">
          <a:xfrm rot="16200000" flipV="1">
            <a:off x="1776072" y="1928120"/>
            <a:ext cx="131609" cy="1580631"/>
          </a:xfrm>
          <a:prstGeom prst="curvedConnector3">
            <a:avLst>
              <a:gd name="adj1" fmla="val 275445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43FFC37-E47C-458A-9130-43D821A9D9C1}"/>
              </a:ext>
            </a:extLst>
          </p:cNvPr>
          <p:cNvCxnSpPr>
            <a:cxnSpLocks/>
            <a:stCxn id="12" idx="4"/>
            <a:endCxn id="19" idx="3"/>
          </p:cNvCxnSpPr>
          <p:nvPr/>
        </p:nvCxnSpPr>
        <p:spPr bwMode="auto">
          <a:xfrm rot="5400000" flipH="1" flipV="1">
            <a:off x="1773768" y="2708609"/>
            <a:ext cx="136213" cy="1580631"/>
          </a:xfrm>
          <a:prstGeom prst="curvedConnector3">
            <a:avLst>
              <a:gd name="adj1" fmla="val -167825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8AC88FE-653C-45E4-8E15-3E97A6383959}"/>
              </a:ext>
            </a:extLst>
          </p:cNvPr>
          <p:cNvCxnSpPr>
            <a:cxnSpLocks/>
            <a:stCxn id="26" idx="1"/>
            <a:endCxn id="19" idx="6"/>
          </p:cNvCxnSpPr>
          <p:nvPr/>
        </p:nvCxnSpPr>
        <p:spPr bwMode="auto">
          <a:xfrm rot="16200000" flipV="1">
            <a:off x="3836502" y="3308100"/>
            <a:ext cx="1712037" cy="1310896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D80506B-8284-4E83-B116-61BCEDEAEF70}"/>
              </a:ext>
            </a:extLst>
          </p:cNvPr>
          <p:cNvSpPr/>
          <p:nvPr/>
        </p:nvSpPr>
        <p:spPr bwMode="auto">
          <a:xfrm>
            <a:off x="5113129" y="2650329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blue_align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Approach blue cone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325378-7E90-4718-8C9C-0B88CA3BC7C1}"/>
              </a:ext>
            </a:extLst>
          </p:cNvPr>
          <p:cNvSpPr/>
          <p:nvPr/>
        </p:nvSpPr>
        <p:spPr bwMode="auto">
          <a:xfrm>
            <a:off x="5106929" y="4685655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blue_pass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Drive past blue cone for fixed time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F0BB37B-2E72-4424-8059-A317D5E03974}"/>
              </a:ext>
            </a:extLst>
          </p:cNvPr>
          <p:cNvCxnSpPr>
            <a:cxnSpLocks/>
            <a:stCxn id="3" idx="5"/>
            <a:endCxn id="25" idx="0"/>
          </p:cNvCxnSpPr>
          <p:nvPr/>
        </p:nvCxnSpPr>
        <p:spPr bwMode="auto">
          <a:xfrm rot="16200000" flipH="1">
            <a:off x="5289170" y="2003409"/>
            <a:ext cx="511671" cy="78216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BB48A2E5-8D98-44F9-8D84-161D5B5EAC50}"/>
              </a:ext>
            </a:extLst>
          </p:cNvPr>
          <p:cNvCxnSpPr>
            <a:cxnSpLocks/>
            <a:stCxn id="11" idx="7"/>
            <a:endCxn id="25" idx="2"/>
          </p:cNvCxnSpPr>
          <p:nvPr/>
        </p:nvCxnSpPr>
        <p:spPr bwMode="auto">
          <a:xfrm rot="5400000" flipH="1" flipV="1">
            <a:off x="3598563" y="3305000"/>
            <a:ext cx="1712037" cy="1317096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5225905-9B36-485D-B5FA-B4799AD9ED70}"/>
              </a:ext>
            </a:extLst>
          </p:cNvPr>
          <p:cNvCxnSpPr>
            <a:cxnSpLocks/>
            <a:stCxn id="11" idx="2"/>
            <a:endCxn id="76" idx="4"/>
          </p:cNvCxnSpPr>
          <p:nvPr/>
        </p:nvCxnSpPr>
        <p:spPr bwMode="auto">
          <a:xfrm rot="10800000">
            <a:off x="1568192" y="4973187"/>
            <a:ext cx="822960" cy="169669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DDB60F-2584-4840-AB03-55CDB318E4E2}"/>
              </a:ext>
            </a:extLst>
          </p:cNvPr>
          <p:cNvSpPr/>
          <p:nvPr/>
        </p:nvSpPr>
        <p:spPr bwMode="auto">
          <a:xfrm>
            <a:off x="7269480" y="2649864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red_reverse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reverse, keeping cone in sight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44E1AAF7-21A7-43DD-AAFF-616497FB59DC}"/>
              </a:ext>
            </a:extLst>
          </p:cNvPr>
          <p:cNvCxnSpPr>
            <a:cxnSpLocks/>
            <a:stCxn id="25" idx="7"/>
            <a:endCxn id="39" idx="0"/>
          </p:cNvCxnSpPr>
          <p:nvPr/>
        </p:nvCxnSpPr>
        <p:spPr bwMode="auto">
          <a:xfrm rot="5400000" flipH="1" flipV="1">
            <a:off x="7238037" y="1929837"/>
            <a:ext cx="134376" cy="1574430"/>
          </a:xfrm>
          <a:prstGeom prst="curvedConnector3">
            <a:avLst>
              <a:gd name="adj1" fmla="val 27012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00FB184-2C9E-40E3-ABB0-22D5D3354D04}"/>
              </a:ext>
            </a:extLst>
          </p:cNvPr>
          <p:cNvCxnSpPr>
            <a:cxnSpLocks/>
            <a:stCxn id="39" idx="4"/>
            <a:endCxn id="25" idx="5"/>
          </p:cNvCxnSpPr>
          <p:nvPr/>
        </p:nvCxnSpPr>
        <p:spPr bwMode="auto">
          <a:xfrm rot="5400000" flipH="1">
            <a:off x="7238502" y="2710326"/>
            <a:ext cx="133446" cy="1574430"/>
          </a:xfrm>
          <a:prstGeom prst="curvedConnector3">
            <a:avLst>
              <a:gd name="adj1" fmla="val -171654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EF8F543B-5C31-42AE-BA39-598C04190702}"/>
              </a:ext>
            </a:extLst>
          </p:cNvPr>
          <p:cNvCxnSpPr>
            <a:cxnSpLocks/>
            <a:stCxn id="76" idx="6"/>
            <a:endCxn id="25" idx="3"/>
          </p:cNvCxnSpPr>
          <p:nvPr/>
        </p:nvCxnSpPr>
        <p:spPr bwMode="auto">
          <a:xfrm flipV="1">
            <a:off x="2391152" y="3430818"/>
            <a:ext cx="2963016" cy="1085168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5BF789E-18BB-4401-8576-744D7B932B9D}"/>
              </a:ext>
            </a:extLst>
          </p:cNvPr>
          <p:cNvSpPr/>
          <p:nvPr/>
        </p:nvSpPr>
        <p:spPr bwMode="auto">
          <a:xfrm>
            <a:off x="6752848" y="4058786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red_find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Turn until we find red cone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BAA330F-F868-4F06-A38B-7816820E0211}"/>
              </a:ext>
            </a:extLst>
          </p:cNvPr>
          <p:cNvCxnSpPr>
            <a:cxnSpLocks/>
            <a:stCxn id="26" idx="6"/>
            <a:endCxn id="60" idx="4"/>
          </p:cNvCxnSpPr>
          <p:nvPr/>
        </p:nvCxnSpPr>
        <p:spPr bwMode="auto">
          <a:xfrm flipV="1">
            <a:off x="6752849" y="4973186"/>
            <a:ext cx="822959" cy="169669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DC7E19C-139B-4B73-BA0C-4DACEB974305}"/>
              </a:ext>
            </a:extLst>
          </p:cNvPr>
          <p:cNvCxnSpPr>
            <a:cxnSpLocks/>
            <a:stCxn id="60" idx="2"/>
            <a:endCxn id="19" idx="5"/>
          </p:cNvCxnSpPr>
          <p:nvPr/>
        </p:nvCxnSpPr>
        <p:spPr bwMode="auto">
          <a:xfrm rot="10800000">
            <a:off x="3796034" y="3430818"/>
            <a:ext cx="2956815" cy="1085168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2839A93-C366-4FA6-BD13-57661FF527D4}"/>
              </a:ext>
            </a:extLst>
          </p:cNvPr>
          <p:cNvSpPr/>
          <p:nvPr/>
        </p:nvSpPr>
        <p:spPr bwMode="auto">
          <a:xfrm>
            <a:off x="745232" y="4058786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blue_find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turn until we find blue cone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9F2496-6E49-4166-B128-2206373BB4C0}"/>
              </a:ext>
            </a:extLst>
          </p:cNvPr>
          <p:cNvSpPr txBox="1"/>
          <p:nvPr/>
        </p:nvSpPr>
        <p:spPr>
          <a:xfrm>
            <a:off x="1314663" y="2066470"/>
            <a:ext cx="1054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Not going to make the turn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0A081B-1739-46FD-B2FC-0E15312619DB}"/>
              </a:ext>
            </a:extLst>
          </p:cNvPr>
          <p:cNvSpPr txBox="1"/>
          <p:nvPr/>
        </p:nvSpPr>
        <p:spPr>
          <a:xfrm>
            <a:off x="1222314" y="3518952"/>
            <a:ext cx="1226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Far away from cone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2AFB40-9DEB-468D-A925-8729D6C59937}"/>
              </a:ext>
            </a:extLst>
          </p:cNvPr>
          <p:cNvSpPr txBox="1"/>
          <p:nvPr/>
        </p:nvSpPr>
        <p:spPr>
          <a:xfrm>
            <a:off x="1338069" y="5177841"/>
            <a:ext cx="1110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counter expired;</a:t>
            </a:r>
          </a:p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 blue cone seen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A73FB-81EA-48EB-8FE5-D96C263FCAE2}"/>
              </a:ext>
            </a:extLst>
          </p:cNvPr>
          <p:cNvCxnSpPr>
            <a:stCxn id="19" idx="4"/>
            <a:endCxn id="11" idx="0"/>
          </p:cNvCxnSpPr>
          <p:nvPr/>
        </p:nvCxnSpPr>
        <p:spPr bwMode="auto">
          <a:xfrm>
            <a:off x="3214112" y="3564729"/>
            <a:ext cx="0" cy="1120926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4D8E34F-C3DC-4158-9B0F-9238F144F70B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 bwMode="auto">
          <a:xfrm flipH="1">
            <a:off x="5929889" y="3564729"/>
            <a:ext cx="6200" cy="1120926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155BA72-78E5-426A-AE5A-5B092C1DE01D}"/>
              </a:ext>
            </a:extLst>
          </p:cNvPr>
          <p:cNvSpPr txBox="1"/>
          <p:nvPr/>
        </p:nvSpPr>
        <p:spPr>
          <a:xfrm>
            <a:off x="6705600" y="5180507"/>
            <a:ext cx="1097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counter expired;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 red cone seen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53739C3-AF8B-4565-BBF0-E1B724C8B7BB}"/>
              </a:ext>
            </a:extLst>
          </p:cNvPr>
          <p:cNvSpPr txBox="1"/>
          <p:nvPr/>
        </p:nvSpPr>
        <p:spPr>
          <a:xfrm>
            <a:off x="2658491" y="3541842"/>
            <a:ext cx="1226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red cone out of sight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C6A72C-9B1E-448B-B66E-05440928F13C}"/>
              </a:ext>
            </a:extLst>
          </p:cNvPr>
          <p:cNvSpPr txBox="1"/>
          <p:nvPr/>
        </p:nvSpPr>
        <p:spPr>
          <a:xfrm>
            <a:off x="3791881" y="4566431"/>
            <a:ext cx="820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counter expired; blue cone seen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B252FEB-0032-41B2-8412-3E607C452E2F}"/>
              </a:ext>
            </a:extLst>
          </p:cNvPr>
          <p:cNvSpPr txBox="1"/>
          <p:nvPr/>
        </p:nvSpPr>
        <p:spPr>
          <a:xfrm>
            <a:off x="2362024" y="4262529"/>
            <a:ext cx="1110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blue cone seen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9A8AA6C-86EF-44B6-9AF2-85D900A34CC3}"/>
              </a:ext>
            </a:extLst>
          </p:cNvPr>
          <p:cNvSpPr txBox="1"/>
          <p:nvPr/>
        </p:nvSpPr>
        <p:spPr>
          <a:xfrm>
            <a:off x="5677554" y="4276297"/>
            <a:ext cx="1110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red cone seen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09A9AA-1810-4089-9C68-EF1F330ABF15}"/>
              </a:ext>
            </a:extLst>
          </p:cNvPr>
          <p:cNvSpPr txBox="1"/>
          <p:nvPr/>
        </p:nvSpPr>
        <p:spPr>
          <a:xfrm>
            <a:off x="6796670" y="2071665"/>
            <a:ext cx="1054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Not going to make the turn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BA57033-C382-44CE-9B32-11C5684C1336}"/>
              </a:ext>
            </a:extLst>
          </p:cNvPr>
          <p:cNvSpPr txBox="1"/>
          <p:nvPr/>
        </p:nvSpPr>
        <p:spPr>
          <a:xfrm>
            <a:off x="6752848" y="3513685"/>
            <a:ext cx="1226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Far away from cone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55B287E-20A3-40E8-A7BA-03EAEFB1EF8B}"/>
              </a:ext>
            </a:extLst>
          </p:cNvPr>
          <p:cNvSpPr txBox="1"/>
          <p:nvPr/>
        </p:nvSpPr>
        <p:spPr>
          <a:xfrm>
            <a:off x="5353474" y="3520500"/>
            <a:ext cx="1226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blue cone out of sight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74B215-C509-4B5F-8268-F475548DC78D}"/>
              </a:ext>
            </a:extLst>
          </p:cNvPr>
          <p:cNvSpPr txBox="1"/>
          <p:nvPr/>
        </p:nvSpPr>
        <p:spPr>
          <a:xfrm>
            <a:off x="4572000" y="4562276"/>
            <a:ext cx="820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counter expired; red cone seen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F43C708-9074-4524-9633-F1962E68043D}"/>
              </a:ext>
            </a:extLst>
          </p:cNvPr>
          <p:cNvSpPr txBox="1"/>
          <p:nvPr/>
        </p:nvSpPr>
        <p:spPr>
          <a:xfrm>
            <a:off x="5240039" y="2053579"/>
            <a:ext cx="1054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Blue cone found</a:t>
            </a:r>
          </a:p>
        </p:txBody>
      </p:sp>
    </p:spTree>
    <p:extLst>
      <p:ext uri="{BB962C8B-B14F-4D97-AF65-F5344CB8AC3E}">
        <p14:creationId xmlns:p14="http://schemas.microsoft.com/office/powerpoint/2010/main" val="334877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State Machine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32BBBD-AC5F-420B-B63C-13DD85F5E5C1}"/>
              </a:ext>
            </a:extLst>
          </p:cNvPr>
          <p:cNvSpPr/>
          <p:nvPr/>
        </p:nvSpPr>
        <p:spPr bwMode="auto">
          <a:xfrm>
            <a:off x="3749040" y="1358169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no_cones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Slowly drive forward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2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State Machine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32BBBD-AC5F-420B-B63C-13DD85F5E5C1}"/>
              </a:ext>
            </a:extLst>
          </p:cNvPr>
          <p:cNvSpPr/>
          <p:nvPr/>
        </p:nvSpPr>
        <p:spPr bwMode="auto">
          <a:xfrm>
            <a:off x="3749040" y="1358169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no_cones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Slowly drive forward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A760D9-94ED-4459-B182-1E06B19F62C0}"/>
              </a:ext>
            </a:extLst>
          </p:cNvPr>
          <p:cNvSpPr txBox="1"/>
          <p:nvPr/>
        </p:nvSpPr>
        <p:spPr>
          <a:xfrm>
            <a:off x="2869849" y="2057125"/>
            <a:ext cx="1054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Red cone found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DD7E455-8538-4E74-8B5A-D4086F3149FC}"/>
              </a:ext>
            </a:extLst>
          </p:cNvPr>
          <p:cNvCxnSpPr>
            <a:cxnSpLocks/>
            <a:stCxn id="3" idx="3"/>
            <a:endCxn id="19" idx="0"/>
          </p:cNvCxnSpPr>
          <p:nvPr/>
        </p:nvCxnSpPr>
        <p:spPr bwMode="auto">
          <a:xfrm rot="5400000">
            <a:off x="3346261" y="2006510"/>
            <a:ext cx="511671" cy="77596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BE7EB3E-4AF8-4A8D-9DAB-17F166FF8B35}"/>
              </a:ext>
            </a:extLst>
          </p:cNvPr>
          <p:cNvSpPr/>
          <p:nvPr/>
        </p:nvSpPr>
        <p:spPr bwMode="auto">
          <a:xfrm>
            <a:off x="2391152" y="2650329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red_align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Approach red cone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80506B-8284-4E83-B116-61BCEDEAEF70}"/>
              </a:ext>
            </a:extLst>
          </p:cNvPr>
          <p:cNvSpPr/>
          <p:nvPr/>
        </p:nvSpPr>
        <p:spPr bwMode="auto">
          <a:xfrm>
            <a:off x="5113129" y="2650329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blue_align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Approach blue cone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F0BB37B-2E72-4424-8059-A317D5E03974}"/>
              </a:ext>
            </a:extLst>
          </p:cNvPr>
          <p:cNvCxnSpPr>
            <a:cxnSpLocks/>
            <a:stCxn id="3" idx="5"/>
            <a:endCxn id="25" idx="0"/>
          </p:cNvCxnSpPr>
          <p:nvPr/>
        </p:nvCxnSpPr>
        <p:spPr bwMode="auto">
          <a:xfrm rot="16200000" flipH="1">
            <a:off x="5289170" y="2003409"/>
            <a:ext cx="511671" cy="78216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F43C708-9074-4524-9633-F1962E68043D}"/>
              </a:ext>
            </a:extLst>
          </p:cNvPr>
          <p:cNvSpPr txBox="1"/>
          <p:nvPr/>
        </p:nvSpPr>
        <p:spPr>
          <a:xfrm>
            <a:off x="5240039" y="2053579"/>
            <a:ext cx="1054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Blue cone found</a:t>
            </a:r>
          </a:p>
        </p:txBody>
      </p:sp>
    </p:spTree>
    <p:extLst>
      <p:ext uri="{BB962C8B-B14F-4D97-AF65-F5344CB8AC3E}">
        <p14:creationId xmlns:p14="http://schemas.microsoft.com/office/powerpoint/2010/main" val="301145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State Machine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32BBBD-AC5F-420B-B63C-13DD85F5E5C1}"/>
              </a:ext>
            </a:extLst>
          </p:cNvPr>
          <p:cNvSpPr/>
          <p:nvPr/>
        </p:nvSpPr>
        <p:spPr bwMode="auto">
          <a:xfrm>
            <a:off x="3749040" y="1358169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no_cones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Slowly drive forward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A760D9-94ED-4459-B182-1E06B19F62C0}"/>
              </a:ext>
            </a:extLst>
          </p:cNvPr>
          <p:cNvSpPr txBox="1"/>
          <p:nvPr/>
        </p:nvSpPr>
        <p:spPr>
          <a:xfrm>
            <a:off x="2869849" y="2057125"/>
            <a:ext cx="1054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Red cone found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DD7E455-8538-4E74-8B5A-D4086F3149FC}"/>
              </a:ext>
            </a:extLst>
          </p:cNvPr>
          <p:cNvCxnSpPr>
            <a:cxnSpLocks/>
            <a:stCxn id="3" idx="3"/>
            <a:endCxn id="19" idx="0"/>
          </p:cNvCxnSpPr>
          <p:nvPr/>
        </p:nvCxnSpPr>
        <p:spPr bwMode="auto">
          <a:xfrm rot="5400000">
            <a:off x="3346261" y="2006510"/>
            <a:ext cx="511671" cy="77596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BE7EB3E-4AF8-4A8D-9DAB-17F166FF8B35}"/>
              </a:ext>
            </a:extLst>
          </p:cNvPr>
          <p:cNvSpPr/>
          <p:nvPr/>
        </p:nvSpPr>
        <p:spPr bwMode="auto">
          <a:xfrm>
            <a:off x="2391152" y="2650329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red_align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Approach red cone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82048A-748D-4E1A-A6EF-D0D8B671B847}"/>
              </a:ext>
            </a:extLst>
          </p:cNvPr>
          <p:cNvSpPr/>
          <p:nvPr/>
        </p:nvSpPr>
        <p:spPr bwMode="auto">
          <a:xfrm>
            <a:off x="2391152" y="4685655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red_pass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Drive past red cone for fixed time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8AC88FE-653C-45E4-8E15-3E97A6383959}"/>
              </a:ext>
            </a:extLst>
          </p:cNvPr>
          <p:cNvCxnSpPr>
            <a:cxnSpLocks/>
            <a:stCxn id="26" idx="1"/>
            <a:endCxn id="19" idx="6"/>
          </p:cNvCxnSpPr>
          <p:nvPr/>
        </p:nvCxnSpPr>
        <p:spPr bwMode="auto">
          <a:xfrm rot="16200000" flipV="1">
            <a:off x="3836502" y="3308100"/>
            <a:ext cx="1712037" cy="1310896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D80506B-8284-4E83-B116-61BCEDEAEF70}"/>
              </a:ext>
            </a:extLst>
          </p:cNvPr>
          <p:cNvSpPr/>
          <p:nvPr/>
        </p:nvSpPr>
        <p:spPr bwMode="auto">
          <a:xfrm>
            <a:off x="5113129" y="2650329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blue_align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Approach blue cone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325378-7E90-4718-8C9C-0B88CA3BC7C1}"/>
              </a:ext>
            </a:extLst>
          </p:cNvPr>
          <p:cNvSpPr/>
          <p:nvPr/>
        </p:nvSpPr>
        <p:spPr bwMode="auto">
          <a:xfrm>
            <a:off x="5106929" y="4685655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blue_pass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Drive past blue cone for fixed time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F0BB37B-2E72-4424-8059-A317D5E03974}"/>
              </a:ext>
            </a:extLst>
          </p:cNvPr>
          <p:cNvCxnSpPr>
            <a:cxnSpLocks/>
            <a:stCxn id="3" idx="5"/>
            <a:endCxn id="25" idx="0"/>
          </p:cNvCxnSpPr>
          <p:nvPr/>
        </p:nvCxnSpPr>
        <p:spPr bwMode="auto">
          <a:xfrm rot="16200000" flipH="1">
            <a:off x="5289170" y="2003409"/>
            <a:ext cx="511671" cy="78216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BB48A2E5-8D98-44F9-8D84-161D5B5EAC50}"/>
              </a:ext>
            </a:extLst>
          </p:cNvPr>
          <p:cNvCxnSpPr>
            <a:cxnSpLocks/>
            <a:stCxn id="11" idx="7"/>
            <a:endCxn id="25" idx="2"/>
          </p:cNvCxnSpPr>
          <p:nvPr/>
        </p:nvCxnSpPr>
        <p:spPr bwMode="auto">
          <a:xfrm rot="5400000" flipH="1" flipV="1">
            <a:off x="3598563" y="3305000"/>
            <a:ext cx="1712037" cy="1317096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A73FB-81EA-48EB-8FE5-D96C263FCAE2}"/>
              </a:ext>
            </a:extLst>
          </p:cNvPr>
          <p:cNvCxnSpPr>
            <a:stCxn id="19" idx="4"/>
            <a:endCxn id="11" idx="0"/>
          </p:cNvCxnSpPr>
          <p:nvPr/>
        </p:nvCxnSpPr>
        <p:spPr bwMode="auto">
          <a:xfrm>
            <a:off x="3214112" y="3564729"/>
            <a:ext cx="0" cy="1120926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4D8E34F-C3DC-4158-9B0F-9238F144F70B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 bwMode="auto">
          <a:xfrm flipH="1">
            <a:off x="5929889" y="3564729"/>
            <a:ext cx="6200" cy="1120926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53739C3-AF8B-4565-BBF0-E1B724C8B7BB}"/>
              </a:ext>
            </a:extLst>
          </p:cNvPr>
          <p:cNvSpPr txBox="1"/>
          <p:nvPr/>
        </p:nvSpPr>
        <p:spPr>
          <a:xfrm>
            <a:off x="2658491" y="3541842"/>
            <a:ext cx="1226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red cone out of sight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C6A72C-9B1E-448B-B66E-05440928F13C}"/>
              </a:ext>
            </a:extLst>
          </p:cNvPr>
          <p:cNvSpPr txBox="1"/>
          <p:nvPr/>
        </p:nvSpPr>
        <p:spPr>
          <a:xfrm>
            <a:off x="3791881" y="4566431"/>
            <a:ext cx="820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counter expired; blue cone seen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55B287E-20A3-40E8-A7BA-03EAEFB1EF8B}"/>
              </a:ext>
            </a:extLst>
          </p:cNvPr>
          <p:cNvSpPr txBox="1"/>
          <p:nvPr/>
        </p:nvSpPr>
        <p:spPr>
          <a:xfrm>
            <a:off x="5353474" y="3520500"/>
            <a:ext cx="1226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blue cone out of sight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74B215-C509-4B5F-8268-F475548DC78D}"/>
              </a:ext>
            </a:extLst>
          </p:cNvPr>
          <p:cNvSpPr txBox="1"/>
          <p:nvPr/>
        </p:nvSpPr>
        <p:spPr>
          <a:xfrm>
            <a:off x="4572000" y="4562276"/>
            <a:ext cx="820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counter expired; red cone seen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F43C708-9074-4524-9633-F1962E68043D}"/>
              </a:ext>
            </a:extLst>
          </p:cNvPr>
          <p:cNvSpPr txBox="1"/>
          <p:nvPr/>
        </p:nvSpPr>
        <p:spPr>
          <a:xfrm>
            <a:off x="5240039" y="2053579"/>
            <a:ext cx="1054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Blue cone found</a:t>
            </a:r>
          </a:p>
        </p:txBody>
      </p:sp>
    </p:spTree>
    <p:extLst>
      <p:ext uri="{BB962C8B-B14F-4D97-AF65-F5344CB8AC3E}">
        <p14:creationId xmlns:p14="http://schemas.microsoft.com/office/powerpoint/2010/main" val="418181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State Machine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32BBBD-AC5F-420B-B63C-13DD85F5E5C1}"/>
              </a:ext>
            </a:extLst>
          </p:cNvPr>
          <p:cNvSpPr/>
          <p:nvPr/>
        </p:nvSpPr>
        <p:spPr bwMode="auto">
          <a:xfrm>
            <a:off x="3749040" y="1358169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no_cones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Slowly drive forward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A760D9-94ED-4459-B182-1E06B19F62C0}"/>
              </a:ext>
            </a:extLst>
          </p:cNvPr>
          <p:cNvSpPr txBox="1"/>
          <p:nvPr/>
        </p:nvSpPr>
        <p:spPr>
          <a:xfrm>
            <a:off x="2869849" y="2057125"/>
            <a:ext cx="1054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Red cone found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DD7E455-8538-4E74-8B5A-D4086F3149FC}"/>
              </a:ext>
            </a:extLst>
          </p:cNvPr>
          <p:cNvCxnSpPr>
            <a:cxnSpLocks/>
            <a:stCxn id="3" idx="3"/>
            <a:endCxn id="19" idx="0"/>
          </p:cNvCxnSpPr>
          <p:nvPr/>
        </p:nvCxnSpPr>
        <p:spPr bwMode="auto">
          <a:xfrm rot="5400000">
            <a:off x="3346261" y="2006510"/>
            <a:ext cx="511671" cy="77596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BE7EB3E-4AF8-4A8D-9DAB-17F166FF8B35}"/>
              </a:ext>
            </a:extLst>
          </p:cNvPr>
          <p:cNvSpPr/>
          <p:nvPr/>
        </p:nvSpPr>
        <p:spPr bwMode="auto">
          <a:xfrm>
            <a:off x="2391152" y="2650329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red_align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Approach red cone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82048A-748D-4E1A-A6EF-D0D8B671B847}"/>
              </a:ext>
            </a:extLst>
          </p:cNvPr>
          <p:cNvSpPr/>
          <p:nvPr/>
        </p:nvSpPr>
        <p:spPr bwMode="auto">
          <a:xfrm>
            <a:off x="2391152" y="4685655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red_pass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Drive past red cone for fixed time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8AC88FE-653C-45E4-8E15-3E97A6383959}"/>
              </a:ext>
            </a:extLst>
          </p:cNvPr>
          <p:cNvCxnSpPr>
            <a:cxnSpLocks/>
            <a:stCxn id="26" idx="1"/>
            <a:endCxn id="19" idx="6"/>
          </p:cNvCxnSpPr>
          <p:nvPr/>
        </p:nvCxnSpPr>
        <p:spPr bwMode="auto">
          <a:xfrm rot="16200000" flipV="1">
            <a:off x="3836502" y="3308100"/>
            <a:ext cx="1712037" cy="1310896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D80506B-8284-4E83-B116-61BCEDEAEF70}"/>
              </a:ext>
            </a:extLst>
          </p:cNvPr>
          <p:cNvSpPr/>
          <p:nvPr/>
        </p:nvSpPr>
        <p:spPr bwMode="auto">
          <a:xfrm>
            <a:off x="5113129" y="2650329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blue_align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Approach blue cone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325378-7E90-4718-8C9C-0B88CA3BC7C1}"/>
              </a:ext>
            </a:extLst>
          </p:cNvPr>
          <p:cNvSpPr/>
          <p:nvPr/>
        </p:nvSpPr>
        <p:spPr bwMode="auto">
          <a:xfrm>
            <a:off x="5106929" y="4685655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blue_pass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Drive past blue cone for fixed time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F0BB37B-2E72-4424-8059-A317D5E03974}"/>
              </a:ext>
            </a:extLst>
          </p:cNvPr>
          <p:cNvCxnSpPr>
            <a:cxnSpLocks/>
            <a:stCxn id="3" idx="5"/>
            <a:endCxn id="25" idx="0"/>
          </p:cNvCxnSpPr>
          <p:nvPr/>
        </p:nvCxnSpPr>
        <p:spPr bwMode="auto">
          <a:xfrm rot="16200000" flipH="1">
            <a:off x="5289170" y="2003409"/>
            <a:ext cx="511671" cy="78216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BB48A2E5-8D98-44F9-8D84-161D5B5EAC50}"/>
              </a:ext>
            </a:extLst>
          </p:cNvPr>
          <p:cNvCxnSpPr>
            <a:cxnSpLocks/>
            <a:stCxn id="11" idx="7"/>
            <a:endCxn id="25" idx="2"/>
          </p:cNvCxnSpPr>
          <p:nvPr/>
        </p:nvCxnSpPr>
        <p:spPr bwMode="auto">
          <a:xfrm rot="5400000" flipH="1" flipV="1">
            <a:off x="3598563" y="3305000"/>
            <a:ext cx="1712037" cy="1317096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5225905-9B36-485D-B5FA-B4799AD9ED70}"/>
              </a:ext>
            </a:extLst>
          </p:cNvPr>
          <p:cNvCxnSpPr>
            <a:cxnSpLocks/>
            <a:stCxn id="11" idx="2"/>
            <a:endCxn id="76" idx="4"/>
          </p:cNvCxnSpPr>
          <p:nvPr/>
        </p:nvCxnSpPr>
        <p:spPr bwMode="auto">
          <a:xfrm rot="10800000">
            <a:off x="1568192" y="4973187"/>
            <a:ext cx="822960" cy="169669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EF8F543B-5C31-42AE-BA39-598C04190702}"/>
              </a:ext>
            </a:extLst>
          </p:cNvPr>
          <p:cNvCxnSpPr>
            <a:cxnSpLocks/>
            <a:stCxn id="76" idx="6"/>
            <a:endCxn id="25" idx="3"/>
          </p:cNvCxnSpPr>
          <p:nvPr/>
        </p:nvCxnSpPr>
        <p:spPr bwMode="auto">
          <a:xfrm flipV="1">
            <a:off x="2391152" y="3430818"/>
            <a:ext cx="2963016" cy="1085168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5BF789E-18BB-4401-8576-744D7B932B9D}"/>
              </a:ext>
            </a:extLst>
          </p:cNvPr>
          <p:cNvSpPr/>
          <p:nvPr/>
        </p:nvSpPr>
        <p:spPr bwMode="auto">
          <a:xfrm>
            <a:off x="6752848" y="4058786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red_find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Turn until we find red cone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BAA330F-F868-4F06-A38B-7816820E0211}"/>
              </a:ext>
            </a:extLst>
          </p:cNvPr>
          <p:cNvCxnSpPr>
            <a:cxnSpLocks/>
            <a:stCxn id="26" idx="6"/>
            <a:endCxn id="60" idx="4"/>
          </p:cNvCxnSpPr>
          <p:nvPr/>
        </p:nvCxnSpPr>
        <p:spPr bwMode="auto">
          <a:xfrm flipV="1">
            <a:off x="6752849" y="4973186"/>
            <a:ext cx="822959" cy="169669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DC7E19C-139B-4B73-BA0C-4DACEB974305}"/>
              </a:ext>
            </a:extLst>
          </p:cNvPr>
          <p:cNvCxnSpPr>
            <a:cxnSpLocks/>
            <a:stCxn id="60" idx="2"/>
            <a:endCxn id="19" idx="5"/>
          </p:cNvCxnSpPr>
          <p:nvPr/>
        </p:nvCxnSpPr>
        <p:spPr bwMode="auto">
          <a:xfrm rot="10800000">
            <a:off x="3796034" y="3430818"/>
            <a:ext cx="2956815" cy="1085168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2839A93-C366-4FA6-BD13-57661FF527D4}"/>
              </a:ext>
            </a:extLst>
          </p:cNvPr>
          <p:cNvSpPr/>
          <p:nvPr/>
        </p:nvSpPr>
        <p:spPr bwMode="auto">
          <a:xfrm>
            <a:off x="745232" y="4058786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blue_find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turn until we find blue cone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2AFB40-9DEB-468D-A925-8729D6C59937}"/>
              </a:ext>
            </a:extLst>
          </p:cNvPr>
          <p:cNvSpPr txBox="1"/>
          <p:nvPr/>
        </p:nvSpPr>
        <p:spPr>
          <a:xfrm>
            <a:off x="1338069" y="5177841"/>
            <a:ext cx="1110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counter expired;</a:t>
            </a:r>
          </a:p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 blue cone seen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A73FB-81EA-48EB-8FE5-D96C263FCAE2}"/>
              </a:ext>
            </a:extLst>
          </p:cNvPr>
          <p:cNvCxnSpPr>
            <a:stCxn id="19" idx="4"/>
            <a:endCxn id="11" idx="0"/>
          </p:cNvCxnSpPr>
          <p:nvPr/>
        </p:nvCxnSpPr>
        <p:spPr bwMode="auto">
          <a:xfrm>
            <a:off x="3214112" y="3564729"/>
            <a:ext cx="0" cy="1120926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4D8E34F-C3DC-4158-9B0F-9238F144F70B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 bwMode="auto">
          <a:xfrm flipH="1">
            <a:off x="5929889" y="3564729"/>
            <a:ext cx="6200" cy="1120926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155BA72-78E5-426A-AE5A-5B092C1DE01D}"/>
              </a:ext>
            </a:extLst>
          </p:cNvPr>
          <p:cNvSpPr txBox="1"/>
          <p:nvPr/>
        </p:nvSpPr>
        <p:spPr>
          <a:xfrm>
            <a:off x="6705600" y="5180507"/>
            <a:ext cx="1097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counter expired;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 red cone seen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53739C3-AF8B-4565-BBF0-E1B724C8B7BB}"/>
              </a:ext>
            </a:extLst>
          </p:cNvPr>
          <p:cNvSpPr txBox="1"/>
          <p:nvPr/>
        </p:nvSpPr>
        <p:spPr>
          <a:xfrm>
            <a:off x="2658491" y="3541842"/>
            <a:ext cx="1226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red cone out of sight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C6A72C-9B1E-448B-B66E-05440928F13C}"/>
              </a:ext>
            </a:extLst>
          </p:cNvPr>
          <p:cNvSpPr txBox="1"/>
          <p:nvPr/>
        </p:nvSpPr>
        <p:spPr>
          <a:xfrm>
            <a:off x="3791881" y="4566431"/>
            <a:ext cx="820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counter expired; blue cone seen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B252FEB-0032-41B2-8412-3E607C452E2F}"/>
              </a:ext>
            </a:extLst>
          </p:cNvPr>
          <p:cNvSpPr txBox="1"/>
          <p:nvPr/>
        </p:nvSpPr>
        <p:spPr>
          <a:xfrm>
            <a:off x="2362024" y="4262529"/>
            <a:ext cx="1110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blue cone seen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9A8AA6C-86EF-44B6-9AF2-85D900A34CC3}"/>
              </a:ext>
            </a:extLst>
          </p:cNvPr>
          <p:cNvSpPr txBox="1"/>
          <p:nvPr/>
        </p:nvSpPr>
        <p:spPr>
          <a:xfrm>
            <a:off x="5677554" y="4276297"/>
            <a:ext cx="1110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red cone seen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55B287E-20A3-40E8-A7BA-03EAEFB1EF8B}"/>
              </a:ext>
            </a:extLst>
          </p:cNvPr>
          <p:cNvSpPr txBox="1"/>
          <p:nvPr/>
        </p:nvSpPr>
        <p:spPr>
          <a:xfrm>
            <a:off x="5353474" y="3520500"/>
            <a:ext cx="1226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blue cone out of sight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74B215-C509-4B5F-8268-F475548DC78D}"/>
              </a:ext>
            </a:extLst>
          </p:cNvPr>
          <p:cNvSpPr txBox="1"/>
          <p:nvPr/>
        </p:nvSpPr>
        <p:spPr>
          <a:xfrm>
            <a:off x="4572000" y="4562276"/>
            <a:ext cx="820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counter expired; red cone seen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F43C708-9074-4524-9633-F1962E68043D}"/>
              </a:ext>
            </a:extLst>
          </p:cNvPr>
          <p:cNvSpPr txBox="1"/>
          <p:nvPr/>
        </p:nvSpPr>
        <p:spPr>
          <a:xfrm>
            <a:off x="5240039" y="2053579"/>
            <a:ext cx="1054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Blue cone found</a:t>
            </a:r>
          </a:p>
        </p:txBody>
      </p:sp>
    </p:spTree>
    <p:extLst>
      <p:ext uri="{BB962C8B-B14F-4D97-AF65-F5344CB8AC3E}">
        <p14:creationId xmlns:p14="http://schemas.microsoft.com/office/powerpoint/2010/main" val="209430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81E9CB-F93E-49D4-931C-FD8752F6A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5886133" y="6035040"/>
            <a:ext cx="261778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lnSpc>
                <a:spcPts val="2700"/>
              </a:lnSpc>
              <a:spcAft>
                <a:spcPts val="1400"/>
              </a:spcAft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1pPr>
            <a:lvl2pPr marL="742950" indent="-285750">
              <a:lnSpc>
                <a:spcPts val="2800"/>
              </a:lnSpc>
              <a:spcAft>
                <a:spcPts val="1400"/>
              </a:spcAft>
              <a:buChar char="–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2pPr>
            <a:lvl3pPr marL="1143000" indent="-228600">
              <a:spcBef>
                <a:spcPct val="20000"/>
              </a:spcBef>
              <a:buClr>
                <a:srgbClr val="993333"/>
              </a:buClr>
              <a:buChar char="•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Geneva" pitchFamily="122" charset="-128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Geneva" pitchFamily="122" charset="-128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7/17/2020</a:t>
            </a:r>
          </a:p>
          <a:p>
            <a:pPr algn="r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387DF4C-3D32-4FB8-A912-2E1C370FB51E}" type="slidenum">
              <a:rPr lang="en-US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4A05EE7-B24A-460B-A1F8-5ECA7585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0080" y="457200"/>
            <a:ext cx="7315200" cy="685800"/>
          </a:xfrm>
        </p:spPr>
        <p:txBody>
          <a:bodyPr lIns="0"/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  <a:cs typeface="Segoe UI" panose="020B0502040204020203" pitchFamily="34" charset="0"/>
              </a:rPr>
              <a:t>State Machine</a:t>
            </a:r>
          </a:p>
        </p:txBody>
      </p:sp>
      <p:pic>
        <p:nvPicPr>
          <p:cNvPr id="15367" name="Picture 2" descr="The MIT Beaver Works logo">
            <a:extLst>
              <a:ext uri="{FF2B5EF4-FFF2-40B4-BE49-F238E27FC236}">
                <a16:creationId xmlns:a16="http://schemas.microsoft.com/office/drawing/2014/main" id="{E0CDAC96-E7A2-4112-96F1-6A174DA5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035040"/>
            <a:ext cx="3533141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1D474C-C36B-4E9C-AD4D-38CE6D550E43}"/>
              </a:ext>
            </a:extLst>
          </p:cNvPr>
          <p:cNvSpPr/>
          <p:nvPr/>
        </p:nvSpPr>
        <p:spPr bwMode="auto">
          <a:xfrm>
            <a:off x="640080" y="1097280"/>
            <a:ext cx="7863840" cy="54864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ACEB7-6811-4FF0-878A-BAE43B355738}"/>
              </a:ext>
            </a:extLst>
          </p:cNvPr>
          <p:cNvSpPr/>
          <p:nvPr/>
        </p:nvSpPr>
        <p:spPr bwMode="auto">
          <a:xfrm>
            <a:off x="640080" y="5852160"/>
            <a:ext cx="7863840" cy="2743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Geneva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32BBBD-AC5F-420B-B63C-13DD85F5E5C1}"/>
              </a:ext>
            </a:extLst>
          </p:cNvPr>
          <p:cNvSpPr/>
          <p:nvPr/>
        </p:nvSpPr>
        <p:spPr bwMode="auto">
          <a:xfrm>
            <a:off x="3749040" y="1358169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no_cones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Slowly drive forward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A760D9-94ED-4459-B182-1E06B19F62C0}"/>
              </a:ext>
            </a:extLst>
          </p:cNvPr>
          <p:cNvSpPr txBox="1"/>
          <p:nvPr/>
        </p:nvSpPr>
        <p:spPr>
          <a:xfrm>
            <a:off x="2869849" y="2057125"/>
            <a:ext cx="1054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Red cone found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DD7E455-8538-4E74-8B5A-D4086F3149FC}"/>
              </a:ext>
            </a:extLst>
          </p:cNvPr>
          <p:cNvCxnSpPr>
            <a:cxnSpLocks/>
            <a:stCxn id="3" idx="3"/>
            <a:endCxn id="19" idx="0"/>
          </p:cNvCxnSpPr>
          <p:nvPr/>
        </p:nvCxnSpPr>
        <p:spPr bwMode="auto">
          <a:xfrm rot="5400000">
            <a:off x="3346261" y="2006510"/>
            <a:ext cx="511671" cy="77596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BE7EB3E-4AF8-4A8D-9DAB-17F166FF8B35}"/>
              </a:ext>
            </a:extLst>
          </p:cNvPr>
          <p:cNvSpPr/>
          <p:nvPr/>
        </p:nvSpPr>
        <p:spPr bwMode="auto">
          <a:xfrm>
            <a:off x="2391152" y="2650329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red_align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Approach red cone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82048A-748D-4E1A-A6EF-D0D8B671B847}"/>
              </a:ext>
            </a:extLst>
          </p:cNvPr>
          <p:cNvSpPr/>
          <p:nvPr/>
        </p:nvSpPr>
        <p:spPr bwMode="auto">
          <a:xfrm>
            <a:off x="2391152" y="4685655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red_pass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Drive past red cone for fixed time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B869FE-125D-4865-A2FA-01A569F8AB06}"/>
              </a:ext>
            </a:extLst>
          </p:cNvPr>
          <p:cNvSpPr/>
          <p:nvPr/>
        </p:nvSpPr>
        <p:spPr bwMode="auto">
          <a:xfrm>
            <a:off x="228600" y="2652631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red_reverse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reverse, keeping cone in sight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4B69D88-ECE1-40B5-BE59-E2D77447ACE4}"/>
              </a:ext>
            </a:extLst>
          </p:cNvPr>
          <p:cNvCxnSpPr>
            <a:cxnSpLocks/>
            <a:stCxn id="19" idx="1"/>
            <a:endCxn id="12" idx="0"/>
          </p:cNvCxnSpPr>
          <p:nvPr/>
        </p:nvCxnSpPr>
        <p:spPr bwMode="auto">
          <a:xfrm rot="16200000" flipV="1">
            <a:off x="1776072" y="1928120"/>
            <a:ext cx="131609" cy="1580631"/>
          </a:xfrm>
          <a:prstGeom prst="curvedConnector3">
            <a:avLst>
              <a:gd name="adj1" fmla="val 275445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43FFC37-E47C-458A-9130-43D821A9D9C1}"/>
              </a:ext>
            </a:extLst>
          </p:cNvPr>
          <p:cNvCxnSpPr>
            <a:cxnSpLocks/>
            <a:stCxn id="12" idx="4"/>
            <a:endCxn id="19" idx="3"/>
          </p:cNvCxnSpPr>
          <p:nvPr/>
        </p:nvCxnSpPr>
        <p:spPr bwMode="auto">
          <a:xfrm rot="5400000" flipH="1" flipV="1">
            <a:off x="1773768" y="2708609"/>
            <a:ext cx="136213" cy="1580631"/>
          </a:xfrm>
          <a:prstGeom prst="curvedConnector3">
            <a:avLst>
              <a:gd name="adj1" fmla="val -167825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8AC88FE-653C-45E4-8E15-3E97A6383959}"/>
              </a:ext>
            </a:extLst>
          </p:cNvPr>
          <p:cNvCxnSpPr>
            <a:cxnSpLocks/>
            <a:stCxn id="26" idx="1"/>
            <a:endCxn id="19" idx="6"/>
          </p:cNvCxnSpPr>
          <p:nvPr/>
        </p:nvCxnSpPr>
        <p:spPr bwMode="auto">
          <a:xfrm rot="16200000" flipV="1">
            <a:off x="3836502" y="3308100"/>
            <a:ext cx="1712037" cy="1310896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D80506B-8284-4E83-B116-61BCEDEAEF70}"/>
              </a:ext>
            </a:extLst>
          </p:cNvPr>
          <p:cNvSpPr/>
          <p:nvPr/>
        </p:nvSpPr>
        <p:spPr bwMode="auto">
          <a:xfrm>
            <a:off x="5113129" y="2650329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blue_align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Approach blue cone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325378-7E90-4718-8C9C-0B88CA3BC7C1}"/>
              </a:ext>
            </a:extLst>
          </p:cNvPr>
          <p:cNvSpPr/>
          <p:nvPr/>
        </p:nvSpPr>
        <p:spPr bwMode="auto">
          <a:xfrm>
            <a:off x="5106929" y="4685655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blue_pass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Drive past blue cone for fixed time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F0BB37B-2E72-4424-8059-A317D5E03974}"/>
              </a:ext>
            </a:extLst>
          </p:cNvPr>
          <p:cNvCxnSpPr>
            <a:cxnSpLocks/>
            <a:stCxn id="3" idx="5"/>
            <a:endCxn id="25" idx="0"/>
          </p:cNvCxnSpPr>
          <p:nvPr/>
        </p:nvCxnSpPr>
        <p:spPr bwMode="auto">
          <a:xfrm rot="16200000" flipH="1">
            <a:off x="5289170" y="2003409"/>
            <a:ext cx="511671" cy="78216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BB48A2E5-8D98-44F9-8D84-161D5B5EAC50}"/>
              </a:ext>
            </a:extLst>
          </p:cNvPr>
          <p:cNvCxnSpPr>
            <a:cxnSpLocks/>
            <a:stCxn id="11" idx="7"/>
            <a:endCxn id="25" idx="2"/>
          </p:cNvCxnSpPr>
          <p:nvPr/>
        </p:nvCxnSpPr>
        <p:spPr bwMode="auto">
          <a:xfrm rot="5400000" flipH="1" flipV="1">
            <a:off x="3598563" y="3305000"/>
            <a:ext cx="1712037" cy="1317096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5225905-9B36-485D-B5FA-B4799AD9ED70}"/>
              </a:ext>
            </a:extLst>
          </p:cNvPr>
          <p:cNvCxnSpPr>
            <a:cxnSpLocks/>
            <a:stCxn id="11" idx="2"/>
            <a:endCxn id="76" idx="4"/>
          </p:cNvCxnSpPr>
          <p:nvPr/>
        </p:nvCxnSpPr>
        <p:spPr bwMode="auto">
          <a:xfrm rot="10800000">
            <a:off x="1568192" y="4973187"/>
            <a:ext cx="822960" cy="169669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DDB60F-2584-4840-AB03-55CDB318E4E2}"/>
              </a:ext>
            </a:extLst>
          </p:cNvPr>
          <p:cNvSpPr/>
          <p:nvPr/>
        </p:nvSpPr>
        <p:spPr bwMode="auto">
          <a:xfrm>
            <a:off x="7269480" y="2649864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red_reverse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reverse, keeping cone in sight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44E1AAF7-21A7-43DD-AAFF-616497FB59DC}"/>
              </a:ext>
            </a:extLst>
          </p:cNvPr>
          <p:cNvCxnSpPr>
            <a:cxnSpLocks/>
            <a:stCxn id="25" idx="7"/>
            <a:endCxn id="39" idx="0"/>
          </p:cNvCxnSpPr>
          <p:nvPr/>
        </p:nvCxnSpPr>
        <p:spPr bwMode="auto">
          <a:xfrm rot="5400000" flipH="1" flipV="1">
            <a:off x="7238037" y="1929837"/>
            <a:ext cx="134376" cy="1574430"/>
          </a:xfrm>
          <a:prstGeom prst="curvedConnector3">
            <a:avLst>
              <a:gd name="adj1" fmla="val 270120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00FB184-2C9E-40E3-ABB0-22D5D3354D04}"/>
              </a:ext>
            </a:extLst>
          </p:cNvPr>
          <p:cNvCxnSpPr>
            <a:cxnSpLocks/>
            <a:stCxn id="39" idx="4"/>
            <a:endCxn id="25" idx="5"/>
          </p:cNvCxnSpPr>
          <p:nvPr/>
        </p:nvCxnSpPr>
        <p:spPr bwMode="auto">
          <a:xfrm rot="5400000" flipH="1">
            <a:off x="7238502" y="2710326"/>
            <a:ext cx="133446" cy="1574430"/>
          </a:xfrm>
          <a:prstGeom prst="curvedConnector3">
            <a:avLst>
              <a:gd name="adj1" fmla="val -171654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EF8F543B-5C31-42AE-BA39-598C04190702}"/>
              </a:ext>
            </a:extLst>
          </p:cNvPr>
          <p:cNvCxnSpPr>
            <a:cxnSpLocks/>
            <a:stCxn id="76" idx="6"/>
            <a:endCxn id="25" idx="3"/>
          </p:cNvCxnSpPr>
          <p:nvPr/>
        </p:nvCxnSpPr>
        <p:spPr bwMode="auto">
          <a:xfrm flipV="1">
            <a:off x="2391152" y="3430818"/>
            <a:ext cx="2963016" cy="1085168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5BF789E-18BB-4401-8576-744D7B932B9D}"/>
              </a:ext>
            </a:extLst>
          </p:cNvPr>
          <p:cNvSpPr/>
          <p:nvPr/>
        </p:nvSpPr>
        <p:spPr bwMode="auto">
          <a:xfrm>
            <a:off x="6752848" y="4058786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red_find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+mj-lt"/>
                <a:ea typeface="Geneva" charset="0"/>
              </a:rPr>
              <a:t>Turn until we find red cone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Geneva" charset="0"/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2BAA330F-F868-4F06-A38B-7816820E0211}"/>
              </a:ext>
            </a:extLst>
          </p:cNvPr>
          <p:cNvCxnSpPr>
            <a:cxnSpLocks/>
            <a:stCxn id="26" idx="6"/>
            <a:endCxn id="60" idx="4"/>
          </p:cNvCxnSpPr>
          <p:nvPr/>
        </p:nvCxnSpPr>
        <p:spPr bwMode="auto">
          <a:xfrm flipV="1">
            <a:off x="6752849" y="4973186"/>
            <a:ext cx="822959" cy="169669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DC7E19C-139B-4B73-BA0C-4DACEB974305}"/>
              </a:ext>
            </a:extLst>
          </p:cNvPr>
          <p:cNvCxnSpPr>
            <a:cxnSpLocks/>
            <a:stCxn id="60" idx="2"/>
            <a:endCxn id="19" idx="5"/>
          </p:cNvCxnSpPr>
          <p:nvPr/>
        </p:nvCxnSpPr>
        <p:spPr bwMode="auto">
          <a:xfrm rot="10800000">
            <a:off x="3796034" y="3430818"/>
            <a:ext cx="2956815" cy="1085168"/>
          </a:xfrm>
          <a:prstGeom prst="curvedConnector2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2839A93-C366-4FA6-BD13-57661FF527D4}"/>
              </a:ext>
            </a:extLst>
          </p:cNvPr>
          <p:cNvSpPr/>
          <p:nvPr/>
        </p:nvSpPr>
        <p:spPr bwMode="auto">
          <a:xfrm>
            <a:off x="745232" y="4058786"/>
            <a:ext cx="1645920" cy="9144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tx1"/>
                </a:solidFill>
                <a:latin typeface="+mj-lt"/>
                <a:ea typeface="Geneva" charset="0"/>
              </a:rPr>
              <a:t>blue_find</a:t>
            </a:r>
            <a:endParaRPr lang="en-US" sz="1200" b="1" dirty="0">
              <a:solidFill>
                <a:schemeClr val="tx1"/>
              </a:solidFill>
              <a:latin typeface="+mj-lt"/>
              <a:ea typeface="Genev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Geneva" charset="0"/>
              </a:rPr>
              <a:t>turn until we find blue cone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9F2496-6E49-4166-B128-2206373BB4C0}"/>
              </a:ext>
            </a:extLst>
          </p:cNvPr>
          <p:cNvSpPr txBox="1"/>
          <p:nvPr/>
        </p:nvSpPr>
        <p:spPr>
          <a:xfrm>
            <a:off x="1314663" y="2066470"/>
            <a:ext cx="1054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Not going to make the turn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0A081B-1739-46FD-B2FC-0E15312619DB}"/>
              </a:ext>
            </a:extLst>
          </p:cNvPr>
          <p:cNvSpPr txBox="1"/>
          <p:nvPr/>
        </p:nvSpPr>
        <p:spPr>
          <a:xfrm>
            <a:off x="1222314" y="3518952"/>
            <a:ext cx="1226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Far away from cone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2AFB40-9DEB-468D-A925-8729D6C59937}"/>
              </a:ext>
            </a:extLst>
          </p:cNvPr>
          <p:cNvSpPr txBox="1"/>
          <p:nvPr/>
        </p:nvSpPr>
        <p:spPr>
          <a:xfrm>
            <a:off x="1338069" y="5177841"/>
            <a:ext cx="1110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counter expired;</a:t>
            </a:r>
          </a:p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 blue cone seen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A73FB-81EA-48EB-8FE5-D96C263FCAE2}"/>
              </a:ext>
            </a:extLst>
          </p:cNvPr>
          <p:cNvCxnSpPr>
            <a:stCxn id="19" idx="4"/>
            <a:endCxn id="11" idx="0"/>
          </p:cNvCxnSpPr>
          <p:nvPr/>
        </p:nvCxnSpPr>
        <p:spPr bwMode="auto">
          <a:xfrm>
            <a:off x="3214112" y="3564729"/>
            <a:ext cx="0" cy="1120926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4D8E34F-C3DC-4158-9B0F-9238F144F70B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 bwMode="auto">
          <a:xfrm flipH="1">
            <a:off x="5929889" y="3564729"/>
            <a:ext cx="6200" cy="1120926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155BA72-78E5-426A-AE5A-5B092C1DE01D}"/>
              </a:ext>
            </a:extLst>
          </p:cNvPr>
          <p:cNvSpPr txBox="1"/>
          <p:nvPr/>
        </p:nvSpPr>
        <p:spPr>
          <a:xfrm>
            <a:off x="6705600" y="5180507"/>
            <a:ext cx="1097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counter expired;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 red cone seen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53739C3-AF8B-4565-BBF0-E1B724C8B7BB}"/>
              </a:ext>
            </a:extLst>
          </p:cNvPr>
          <p:cNvSpPr txBox="1"/>
          <p:nvPr/>
        </p:nvSpPr>
        <p:spPr>
          <a:xfrm>
            <a:off x="2658491" y="3541842"/>
            <a:ext cx="1226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red cone out of sight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C6A72C-9B1E-448B-B66E-05440928F13C}"/>
              </a:ext>
            </a:extLst>
          </p:cNvPr>
          <p:cNvSpPr txBox="1"/>
          <p:nvPr/>
        </p:nvSpPr>
        <p:spPr>
          <a:xfrm>
            <a:off x="3791881" y="4566431"/>
            <a:ext cx="820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counter expired; blue cone seen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B252FEB-0032-41B2-8412-3E607C452E2F}"/>
              </a:ext>
            </a:extLst>
          </p:cNvPr>
          <p:cNvSpPr txBox="1"/>
          <p:nvPr/>
        </p:nvSpPr>
        <p:spPr>
          <a:xfrm>
            <a:off x="2362024" y="4262529"/>
            <a:ext cx="1110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blue cone seen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9A8AA6C-86EF-44B6-9AF2-85D900A34CC3}"/>
              </a:ext>
            </a:extLst>
          </p:cNvPr>
          <p:cNvSpPr txBox="1"/>
          <p:nvPr/>
        </p:nvSpPr>
        <p:spPr>
          <a:xfrm>
            <a:off x="5677554" y="4276297"/>
            <a:ext cx="1110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red cone seen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09A9AA-1810-4089-9C68-EF1F330ABF15}"/>
              </a:ext>
            </a:extLst>
          </p:cNvPr>
          <p:cNvSpPr txBox="1"/>
          <p:nvPr/>
        </p:nvSpPr>
        <p:spPr>
          <a:xfrm>
            <a:off x="6796670" y="2071665"/>
            <a:ext cx="1054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Not going to make the turn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BA57033-C382-44CE-9B32-11C5684C1336}"/>
              </a:ext>
            </a:extLst>
          </p:cNvPr>
          <p:cNvSpPr txBox="1"/>
          <p:nvPr/>
        </p:nvSpPr>
        <p:spPr>
          <a:xfrm>
            <a:off x="6752848" y="3513685"/>
            <a:ext cx="1226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Far away from cone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55B287E-20A3-40E8-A7BA-03EAEFB1EF8B}"/>
              </a:ext>
            </a:extLst>
          </p:cNvPr>
          <p:cNvSpPr txBox="1"/>
          <p:nvPr/>
        </p:nvSpPr>
        <p:spPr>
          <a:xfrm>
            <a:off x="5353474" y="3520500"/>
            <a:ext cx="12263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blue cone out of sight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74B215-C509-4B5F-8268-F475548DC78D}"/>
              </a:ext>
            </a:extLst>
          </p:cNvPr>
          <p:cNvSpPr txBox="1"/>
          <p:nvPr/>
        </p:nvSpPr>
        <p:spPr>
          <a:xfrm>
            <a:off x="4572000" y="4562276"/>
            <a:ext cx="820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counter expired; red cone seen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F43C708-9074-4524-9633-F1962E68043D}"/>
              </a:ext>
            </a:extLst>
          </p:cNvPr>
          <p:cNvSpPr txBox="1"/>
          <p:nvPr/>
        </p:nvSpPr>
        <p:spPr>
          <a:xfrm>
            <a:off x="5240039" y="2053579"/>
            <a:ext cx="1054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Blue cone found</a:t>
            </a:r>
          </a:p>
        </p:txBody>
      </p:sp>
    </p:spTree>
    <p:extLst>
      <p:ext uri="{BB962C8B-B14F-4D97-AF65-F5344CB8AC3E}">
        <p14:creationId xmlns:p14="http://schemas.microsoft.com/office/powerpoint/2010/main" val="149285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448A-B726-41BA-9A20-2927E6D7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888E6-3D7B-4C32-BDB6-AF315A2F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one thing you preferred about your code?</a:t>
            </a:r>
          </a:p>
          <a:p>
            <a:r>
              <a:rPr lang="en-US" dirty="0"/>
              <a:t>What is one thing you preferred about the instructor solution?</a:t>
            </a:r>
          </a:p>
          <a:p>
            <a:r>
              <a:rPr lang="en-US" dirty="0"/>
              <a:t>What is one thing you learned from the instructor solution that you will consider using in a future lab?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5DCF6-D7F3-4D30-A9D8-CCE9C7A9E3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Presentation Author, 2003</a:t>
            </a:r>
          </a:p>
          <a:p>
            <a:pPr>
              <a:defRPr/>
            </a:pPr>
            <a:r>
              <a:rPr lang="en-US" altLang="en-US"/>
              <a:t>Page </a:t>
            </a:r>
            <a:fld id="{A41DE890-B05E-46F0-AF10-0232F9943B8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5067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MITColors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A5A5A5"/>
      </a:accent1>
      <a:accent2>
        <a:srgbClr val="993333"/>
      </a:accent2>
      <a:accent3>
        <a:srgbClr val="595959"/>
      </a:accent3>
      <a:accent4>
        <a:srgbClr val="000000"/>
      </a:accent4>
      <a:accent5>
        <a:srgbClr val="D17575"/>
      </a:accent5>
      <a:accent6>
        <a:srgbClr val="742626"/>
      </a:accent6>
      <a:hlink>
        <a:srgbClr val="4D4D4D"/>
      </a:hlink>
      <a:folHlink>
        <a:srgbClr val="D17575"/>
      </a:folHlink>
    </a:clrScheme>
    <a:fontScheme name="Blank Presentation">
      <a:majorFont>
        <a:latin typeface="Arial"/>
        <a:ea typeface="Geneva"/>
        <a:cs typeface=""/>
      </a:majorFont>
      <a:minorFont>
        <a:latin typeface="Times New Roman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Genev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 (Mac OS 9):Microsoft Office 98:Templates:Blank Presentation</Template>
  <TotalTime>429</TotalTime>
  <Words>594</Words>
  <Application>Microsoft Office PowerPoint</Application>
  <PresentationFormat>On-screen Show (4:3)</PresentationFormat>
  <Paragraphs>148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</vt:lpstr>
      <vt:lpstr>Times New Roman</vt:lpstr>
      <vt:lpstr>Blank Presentation</vt:lpstr>
      <vt:lpstr>Phase 1</vt:lpstr>
      <vt:lpstr>State Machine</vt:lpstr>
      <vt:lpstr>State Machine</vt:lpstr>
      <vt:lpstr>State Machine</vt:lpstr>
      <vt:lpstr>State Machine</vt:lpstr>
      <vt:lpstr>State Machine</vt:lpstr>
      <vt:lpstr>State Machine</vt:lpstr>
      <vt:lpstr>PowerPoint Presentation</vt:lpstr>
    </vt:vector>
  </TitlesOfParts>
  <Company>Allison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George Golabek</dc:creator>
  <cp:lastModifiedBy>Matthew Calligaro</cp:lastModifiedBy>
  <cp:revision>90</cp:revision>
  <cp:lastPrinted>2002-10-29T20:49:27Z</cp:lastPrinted>
  <dcterms:created xsi:type="dcterms:W3CDTF">2002-10-29T20:26:18Z</dcterms:created>
  <dcterms:modified xsi:type="dcterms:W3CDTF">2020-07-17T15:39:23Z</dcterms:modified>
</cp:coreProperties>
</file>