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F0A2-E85B-499C-9EBD-C6D1B071E05A}" v="77" dt="2020-07-07T04:26:00.780"/>
    <p1510:client id="{74F86223-9AD0-4E60-83B7-30C7824BAB82}" v="2" dt="2020-07-07T05:14:1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74F86223-9AD0-4E60-83B7-30C7824BAB82}"/>
    <pc:docChg chg="undo redo custSel addSld modSld">
      <pc:chgData name="Matthew Calligaro" userId="9c1e9647689a123b" providerId="LiveId" clId="{74F86223-9AD0-4E60-83B7-30C7824BAB82}" dt="2020-07-07T04:32:20.404" v="238" actId="20577"/>
      <pc:docMkLst>
        <pc:docMk/>
      </pc:docMkLst>
      <pc:sldChg chg="modSp mod">
        <pc:chgData name="Matthew Calligaro" userId="9c1e9647689a123b" providerId="LiveId" clId="{74F86223-9AD0-4E60-83B7-30C7824BAB82}" dt="2020-07-07T04:31:50.656" v="195" actId="20577"/>
        <pc:sldMkLst>
          <pc:docMk/>
          <pc:sldMk cId="1858132414" sldId="260"/>
        </pc:sldMkLst>
        <pc:spChg chg="mod">
          <ac:chgData name="Matthew Calligaro" userId="9c1e9647689a123b" providerId="LiveId" clId="{74F86223-9AD0-4E60-83B7-30C7824BAB82}" dt="2020-07-07T04:29:35.437" v="9" actId="20577"/>
          <ac:spMkLst>
            <pc:docMk/>
            <pc:sldMk cId="1858132414" sldId="260"/>
            <ac:spMk id="10242" creationId="{24A05EE7-B24A-460B-A1F8-5ECA75850730}"/>
          </ac:spMkLst>
        </pc:spChg>
        <pc:spChg chg="mod">
          <ac:chgData name="Matthew Calligaro" userId="9c1e9647689a123b" providerId="LiveId" clId="{74F86223-9AD0-4E60-83B7-30C7824BAB82}" dt="2020-07-07T04:31:50.656" v="195" actId="20577"/>
          <ac:spMkLst>
            <pc:docMk/>
            <pc:sldMk cId="1858132414" sldId="260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74F86223-9AD0-4E60-83B7-30C7824BAB82}" dt="2020-07-07T04:32:20.404" v="238" actId="20577"/>
        <pc:sldMkLst>
          <pc:docMk/>
          <pc:sldMk cId="1686079749" sldId="262"/>
        </pc:sldMkLst>
        <pc:spChg chg="mod">
          <ac:chgData name="Matthew Calligaro" userId="9c1e9647689a123b" providerId="LiveId" clId="{74F86223-9AD0-4E60-83B7-30C7824BAB82}" dt="2020-07-07T04:32:20.404" v="238" actId="20577"/>
          <ac:spMkLst>
            <pc:docMk/>
            <pc:sldMk cId="1686079749" sldId="262"/>
            <ac:spMk id="10242" creationId="{24A05EE7-B24A-460B-A1F8-5ECA75850730}"/>
          </ac:spMkLst>
        </pc:spChg>
        <pc:spChg chg="mod">
          <ac:chgData name="Matthew Calligaro" userId="9c1e9647689a123b" providerId="LiveId" clId="{74F86223-9AD0-4E60-83B7-30C7824BAB82}" dt="2020-07-07T04:32:05.500" v="225" actId="20577"/>
          <ac:spMkLst>
            <pc:docMk/>
            <pc:sldMk cId="1686079749" sldId="262"/>
            <ac:spMk id="15364" creationId="{DD0E7BE8-56B6-4B10-ACCD-EAAD56E65B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-mn.readthedoc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Lab 1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Driving and Controller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text describing the main objective, probably going onto the next line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one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two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three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Slide Title</a:t>
            </a:r>
            <a:endParaRPr lang="en-US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one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two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three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four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Bullet five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7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Slide Title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2916936"/>
            <a:ext cx="7863840" cy="102412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Full Page Text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715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228</TotalTime>
  <Words>82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</vt:lpstr>
      <vt:lpstr>Times New Roman</vt:lpstr>
      <vt:lpstr>Blank Presentation</vt:lpstr>
      <vt:lpstr>Lab 1</vt:lpstr>
      <vt:lpstr>Objectives</vt:lpstr>
      <vt:lpstr>Slide Title</vt:lpstr>
      <vt:lpstr>Slide Title</vt:lpstr>
    </vt:vector>
  </TitlesOfParts>
  <Company>Allison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Matthew Calligaro</cp:lastModifiedBy>
  <cp:revision>29</cp:revision>
  <cp:lastPrinted>2002-10-29T20:49:27Z</cp:lastPrinted>
  <dcterms:created xsi:type="dcterms:W3CDTF">2002-10-29T20:26:18Z</dcterms:created>
  <dcterms:modified xsi:type="dcterms:W3CDTF">2020-07-07T05:14:15Z</dcterms:modified>
</cp:coreProperties>
</file>