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8"/>
  </p:notesMasterIdLst>
  <p:sldIdLst>
    <p:sldId id="258" r:id="rId2"/>
    <p:sldId id="285" r:id="rId3"/>
    <p:sldId id="262" r:id="rId4"/>
    <p:sldId id="286" r:id="rId5"/>
    <p:sldId id="263" r:id="rId6"/>
    <p:sldId id="264" r:id="rId7"/>
    <p:sldId id="287" r:id="rId8"/>
    <p:sldId id="288" r:id="rId9"/>
    <p:sldId id="289" r:id="rId10"/>
    <p:sldId id="269" r:id="rId11"/>
    <p:sldId id="270" r:id="rId12"/>
    <p:sldId id="271" r:id="rId13"/>
    <p:sldId id="272" r:id="rId14"/>
    <p:sldId id="274" r:id="rId15"/>
    <p:sldId id="275" r:id="rId16"/>
    <p:sldId id="277" r:id="rId17"/>
    <p:sldId id="278" r:id="rId18"/>
    <p:sldId id="279" r:id="rId19"/>
    <p:sldId id="280" r:id="rId20"/>
    <p:sldId id="281" r:id="rId21"/>
    <p:sldId id="282" r:id="rId22"/>
    <p:sldId id="284" r:id="rId23"/>
    <p:sldId id="290" r:id="rId24"/>
    <p:sldId id="291" r:id="rId25"/>
    <p:sldId id="293" r:id="rId26"/>
    <p:sldId id="295" r:id="rId27"/>
    <p:sldId id="296" r:id="rId28"/>
    <p:sldId id="297" r:id="rId29"/>
    <p:sldId id="298" r:id="rId30"/>
    <p:sldId id="299" r:id="rId31"/>
    <p:sldId id="300" r:id="rId32"/>
    <p:sldId id="301" r:id="rId33"/>
    <p:sldId id="302" r:id="rId34"/>
    <p:sldId id="303" r:id="rId35"/>
    <p:sldId id="304" r:id="rId36"/>
    <p:sldId id="305" r:id="rId37"/>
    <p:sldId id="307" r:id="rId38"/>
    <p:sldId id="306" r:id="rId39"/>
    <p:sldId id="308" r:id="rId40"/>
    <p:sldId id="309" r:id="rId41"/>
    <p:sldId id="313" r:id="rId42"/>
    <p:sldId id="314" r:id="rId43"/>
    <p:sldId id="310" r:id="rId44"/>
    <p:sldId id="311" r:id="rId45"/>
    <p:sldId id="312" r:id="rId46"/>
    <p:sldId id="315" r:id="rId47"/>
    <p:sldId id="317" r:id="rId48"/>
    <p:sldId id="318" r:id="rId49"/>
    <p:sldId id="319" r:id="rId50"/>
    <p:sldId id="320" r:id="rId51"/>
    <p:sldId id="321" r:id="rId52"/>
    <p:sldId id="322" r:id="rId53"/>
    <p:sldId id="323" r:id="rId54"/>
    <p:sldId id="324" r:id="rId55"/>
    <p:sldId id="325" r:id="rId56"/>
    <p:sldId id="326" r:id="rId5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Geneva" pitchFamily="122" charset="-128"/>
        <a:cs typeface="+mn-cs"/>
      </a:defRPr>
    </a:lvl5pPr>
    <a:lvl6pPr marL="2286000" algn="l" defTabSz="914400" rtl="0" eaLnBrk="1" latinLnBrk="0" hangingPunct="1">
      <a:defRPr sz="2400" kern="1200">
        <a:solidFill>
          <a:schemeClr val="tx1"/>
        </a:solidFill>
        <a:latin typeface="Times" panose="02020603050405020304" pitchFamily="18" charset="0"/>
        <a:ea typeface="Geneva" pitchFamily="122" charset="-128"/>
        <a:cs typeface="+mn-cs"/>
      </a:defRPr>
    </a:lvl6pPr>
    <a:lvl7pPr marL="2743200" algn="l" defTabSz="914400" rtl="0" eaLnBrk="1" latinLnBrk="0" hangingPunct="1">
      <a:defRPr sz="2400" kern="1200">
        <a:solidFill>
          <a:schemeClr val="tx1"/>
        </a:solidFill>
        <a:latin typeface="Times" panose="02020603050405020304" pitchFamily="18" charset="0"/>
        <a:ea typeface="Geneva" pitchFamily="122" charset="-128"/>
        <a:cs typeface="+mn-cs"/>
      </a:defRPr>
    </a:lvl7pPr>
    <a:lvl8pPr marL="3200400" algn="l" defTabSz="914400" rtl="0" eaLnBrk="1" latinLnBrk="0" hangingPunct="1">
      <a:defRPr sz="2400" kern="1200">
        <a:solidFill>
          <a:schemeClr val="tx1"/>
        </a:solidFill>
        <a:latin typeface="Times" panose="02020603050405020304" pitchFamily="18" charset="0"/>
        <a:ea typeface="Geneva" pitchFamily="122" charset="-128"/>
        <a:cs typeface="+mn-cs"/>
      </a:defRPr>
    </a:lvl8pPr>
    <a:lvl9pPr marL="3657600" algn="l" defTabSz="914400" rtl="0" eaLnBrk="1" latinLnBrk="0" hangingPunct="1">
      <a:defRPr sz="2400" kern="1200">
        <a:solidFill>
          <a:schemeClr val="tx1"/>
        </a:solidFill>
        <a:latin typeface="Times" panose="02020603050405020304" pitchFamily="18" charset="0"/>
        <a:ea typeface="Geneva" pitchFamily="122" charset="-128"/>
        <a:cs typeface="+mn-cs"/>
      </a:defRPr>
    </a:lvl9pPr>
  </p:defaultTextStyle>
  <p:extLst>
    <p:ext uri="{EFAFB233-063F-42B5-8137-9DF3F51BA10A}">
      <p15:sldGuideLst xmlns:p15="http://schemas.microsoft.com/office/powerpoint/2012/main">
        <p15:guide id="1" orient="horz" pos="1104">
          <p15:clr>
            <a:srgbClr val="A4A3A4"/>
          </p15:clr>
        </p15:guide>
        <p15:guide id="2" orient="horz" pos="3888">
          <p15:clr>
            <a:srgbClr val="A4A3A4"/>
          </p15:clr>
        </p15:guide>
        <p15:guide id="3" pos="720">
          <p15:clr>
            <a:srgbClr val="A4A3A4"/>
          </p15:clr>
        </p15:guide>
        <p15:guide id="4" pos="5040">
          <p15:clr>
            <a:srgbClr val="A4A3A4"/>
          </p15:clr>
        </p15:guide>
        <p15:guide id="5"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7B51"/>
    <a:srgbClr val="CCFF66"/>
    <a:srgbClr val="99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CEB703-3C5A-480D-B6D3-EB1D59B67FC5}" v="3845" dt="2020-07-20T03:26:19.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p:cViewPr>
        <p:scale>
          <a:sx n="100" d="100"/>
          <a:sy n="100" d="100"/>
        </p:scale>
        <p:origin x="270" y="600"/>
      </p:cViewPr>
      <p:guideLst>
        <p:guide orient="horz" pos="1104"/>
        <p:guide orient="horz" pos="3888"/>
        <p:guide pos="720"/>
        <p:guide pos="5040"/>
        <p:guide pos="33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Calligaro" userId="9c1e9647689a123b" providerId="LiveId" clId="{F2CEB703-3C5A-480D-B6D3-EB1D59B67FC5}"/>
    <pc:docChg chg="undo redo custSel addSld delSld modSld sldOrd">
      <pc:chgData name="Matthew Calligaro" userId="9c1e9647689a123b" providerId="LiveId" clId="{F2CEB703-3C5A-480D-B6D3-EB1D59B67FC5}" dt="2020-07-20T03:26:21.433" v="27951" actId="20577"/>
      <pc:docMkLst>
        <pc:docMk/>
      </pc:docMkLst>
      <pc:sldChg chg="modSp mod">
        <pc:chgData name="Matthew Calligaro" userId="9c1e9647689a123b" providerId="LiveId" clId="{F2CEB703-3C5A-480D-B6D3-EB1D59B67FC5}" dt="2020-07-07T17:41:49.462" v="48" actId="20577"/>
        <pc:sldMkLst>
          <pc:docMk/>
          <pc:sldMk cId="0" sldId="258"/>
        </pc:sldMkLst>
        <pc:spChg chg="mod">
          <ac:chgData name="Matthew Calligaro" userId="9c1e9647689a123b" providerId="LiveId" clId="{F2CEB703-3C5A-480D-B6D3-EB1D59B67FC5}" dt="2020-07-07T17:41:49.462" v="48" actId="20577"/>
          <ac:spMkLst>
            <pc:docMk/>
            <pc:sldMk cId="0" sldId="258"/>
            <ac:spMk id="10242" creationId="{71B25555-BF12-43C0-9010-B79258EB9B1F}"/>
          </ac:spMkLst>
        </pc:spChg>
        <pc:spChg chg="mod">
          <ac:chgData name="Matthew Calligaro" userId="9c1e9647689a123b" providerId="LiveId" clId="{F2CEB703-3C5A-480D-B6D3-EB1D59B67FC5}" dt="2020-07-07T17:41:42.031" v="24" actId="20577"/>
          <ac:spMkLst>
            <pc:docMk/>
            <pc:sldMk cId="0" sldId="258"/>
            <ac:spMk id="14340" creationId="{D20EFF9E-F580-4D08-A8A0-E6A8156757A5}"/>
          </ac:spMkLst>
        </pc:spChg>
      </pc:sldChg>
      <pc:sldChg chg="del">
        <pc:chgData name="Matthew Calligaro" userId="9c1e9647689a123b" providerId="LiveId" clId="{F2CEB703-3C5A-480D-B6D3-EB1D59B67FC5}" dt="2020-07-07T17:42:03.111" v="49" actId="2696"/>
        <pc:sldMkLst>
          <pc:docMk/>
          <pc:sldMk cId="1858132414" sldId="260"/>
        </pc:sldMkLst>
      </pc:sldChg>
      <pc:sldChg chg="del">
        <pc:chgData name="Matthew Calligaro" userId="9c1e9647689a123b" providerId="LiveId" clId="{F2CEB703-3C5A-480D-B6D3-EB1D59B67FC5}" dt="2020-07-07T17:42:05.609" v="50" actId="2696"/>
        <pc:sldMkLst>
          <pc:docMk/>
          <pc:sldMk cId="2058571506" sldId="261"/>
        </pc:sldMkLst>
      </pc:sldChg>
      <pc:sldChg chg="addSp delSp modSp mod ord setBg">
        <pc:chgData name="Matthew Calligaro" userId="9c1e9647689a123b" providerId="LiveId" clId="{F2CEB703-3C5A-480D-B6D3-EB1D59B67FC5}" dt="2020-07-13T14:30:08.581" v="13268"/>
        <pc:sldMkLst>
          <pc:docMk/>
          <pc:sldMk cId="1686079749" sldId="262"/>
        </pc:sldMkLst>
        <pc:spChg chg="mod">
          <ac:chgData name="Matthew Calligaro" userId="9c1e9647689a123b" providerId="LiveId" clId="{F2CEB703-3C5A-480D-B6D3-EB1D59B67FC5}" dt="2020-07-10T21:23:29.310" v="10560" actId="14100"/>
          <ac:spMkLst>
            <pc:docMk/>
            <pc:sldMk cId="1686079749" sldId="262"/>
            <ac:spMk id="10242" creationId="{24A05EE7-B24A-460B-A1F8-5ECA75850730}"/>
          </ac:spMkLst>
        </pc:spChg>
        <pc:spChg chg="mod">
          <ac:chgData name="Matthew Calligaro" userId="9c1e9647689a123b" providerId="LiveId" clId="{F2CEB703-3C5A-480D-B6D3-EB1D59B67FC5}" dt="2020-07-10T21:29:11.736" v="11040" actId="20577"/>
          <ac:spMkLst>
            <pc:docMk/>
            <pc:sldMk cId="1686079749" sldId="262"/>
            <ac:spMk id="15364" creationId="{DD0E7BE8-56B6-4B10-ACCD-EAAD56E65B5D}"/>
          </ac:spMkLst>
        </pc:spChg>
        <pc:picChg chg="add del mod">
          <ac:chgData name="Matthew Calligaro" userId="9c1e9647689a123b" providerId="LiveId" clId="{F2CEB703-3C5A-480D-B6D3-EB1D59B67FC5}" dt="2020-07-10T21:23:40.855" v="10563" actId="478"/>
          <ac:picMkLst>
            <pc:docMk/>
            <pc:sldMk cId="1686079749" sldId="262"/>
            <ac:picMk id="1026" creationId="{E182508B-01DD-49D0-9F34-BE0B95AB8495}"/>
          </ac:picMkLst>
        </pc:picChg>
      </pc:sldChg>
      <pc:sldChg chg="addSp delSp modSp add mod">
        <pc:chgData name="Matthew Calligaro" userId="9c1e9647689a123b" providerId="LiveId" clId="{F2CEB703-3C5A-480D-B6D3-EB1D59B67FC5}" dt="2020-07-12T20:35:44.758" v="12783" actId="1076"/>
        <pc:sldMkLst>
          <pc:docMk/>
          <pc:sldMk cId="2722941547" sldId="263"/>
        </pc:sldMkLst>
        <pc:spChg chg="add mod">
          <ac:chgData name="Matthew Calligaro" userId="9c1e9647689a123b" providerId="LiveId" clId="{F2CEB703-3C5A-480D-B6D3-EB1D59B67FC5}" dt="2020-07-12T20:35:29.222" v="12781" actId="1076"/>
          <ac:spMkLst>
            <pc:docMk/>
            <pc:sldMk cId="2722941547" sldId="263"/>
            <ac:spMk id="3" creationId="{58DFE6A3-53B5-40AF-8D09-59B01A927771}"/>
          </ac:spMkLst>
        </pc:spChg>
        <pc:spChg chg="mod">
          <ac:chgData name="Matthew Calligaro" userId="9c1e9647689a123b" providerId="LiveId" clId="{F2CEB703-3C5A-480D-B6D3-EB1D59B67FC5}" dt="2020-07-10T04:05:13.134" v="4970" actId="20577"/>
          <ac:spMkLst>
            <pc:docMk/>
            <pc:sldMk cId="2722941547" sldId="263"/>
            <ac:spMk id="10242" creationId="{24A05EE7-B24A-460B-A1F8-5ECA75850730}"/>
          </ac:spMkLst>
        </pc:spChg>
        <pc:spChg chg="mod">
          <ac:chgData name="Matthew Calligaro" userId="9c1e9647689a123b" providerId="LiveId" clId="{F2CEB703-3C5A-480D-B6D3-EB1D59B67FC5}" dt="2020-07-08T17:54:46.717" v="1663" actId="20577"/>
          <ac:spMkLst>
            <pc:docMk/>
            <pc:sldMk cId="2722941547" sldId="263"/>
            <ac:spMk id="15364" creationId="{DD0E7BE8-56B6-4B10-ACCD-EAAD56E65B5D}"/>
          </ac:spMkLst>
        </pc:spChg>
        <pc:graphicFrameChg chg="add mod modGraphic">
          <ac:chgData name="Matthew Calligaro" userId="9c1e9647689a123b" providerId="LiveId" clId="{F2CEB703-3C5A-480D-B6D3-EB1D59B67FC5}" dt="2020-07-12T20:35:44.758" v="12783" actId="1076"/>
          <ac:graphicFrameMkLst>
            <pc:docMk/>
            <pc:sldMk cId="2722941547" sldId="263"/>
            <ac:graphicFrameMk id="4" creationId="{41967DA9-B9BC-4749-AA8C-F47A16717069}"/>
          </ac:graphicFrameMkLst>
        </pc:graphicFrameChg>
        <pc:picChg chg="del">
          <ac:chgData name="Matthew Calligaro" userId="9c1e9647689a123b" providerId="LiveId" clId="{F2CEB703-3C5A-480D-B6D3-EB1D59B67FC5}" dt="2020-07-08T17:38:58.904" v="874" actId="478"/>
          <ac:picMkLst>
            <pc:docMk/>
            <pc:sldMk cId="2722941547" sldId="263"/>
            <ac:picMk id="1026" creationId="{E182508B-01DD-49D0-9F34-BE0B95AB8495}"/>
          </ac:picMkLst>
        </pc:picChg>
      </pc:sldChg>
      <pc:sldChg chg="addSp delSp modSp add mod">
        <pc:chgData name="Matthew Calligaro" userId="9c1e9647689a123b" providerId="LiveId" clId="{F2CEB703-3C5A-480D-B6D3-EB1D59B67FC5}" dt="2020-07-15T19:24:53.199" v="19124" actId="20577"/>
        <pc:sldMkLst>
          <pc:docMk/>
          <pc:sldMk cId="2411175355" sldId="264"/>
        </pc:sldMkLst>
        <pc:spChg chg="del">
          <ac:chgData name="Matthew Calligaro" userId="9c1e9647689a123b" providerId="LiveId" clId="{F2CEB703-3C5A-480D-B6D3-EB1D59B67FC5}" dt="2020-07-08T17:46:17.087" v="1439" actId="478"/>
          <ac:spMkLst>
            <pc:docMk/>
            <pc:sldMk cId="2411175355" sldId="264"/>
            <ac:spMk id="3" creationId="{58DFE6A3-53B5-40AF-8D09-59B01A927771}"/>
          </ac:spMkLst>
        </pc:spChg>
        <pc:spChg chg="add del mod">
          <ac:chgData name="Matthew Calligaro" userId="9c1e9647689a123b" providerId="LiveId" clId="{F2CEB703-3C5A-480D-B6D3-EB1D59B67FC5}" dt="2020-07-08T17:46:20.148" v="1440" actId="478"/>
          <ac:spMkLst>
            <pc:docMk/>
            <pc:sldMk cId="2411175355" sldId="264"/>
            <ac:spMk id="5" creationId="{098079AD-7D76-430D-838C-E5A2DAD2802E}"/>
          </ac:spMkLst>
        </pc:spChg>
        <pc:spChg chg="mod">
          <ac:chgData name="Matthew Calligaro" userId="9c1e9647689a123b" providerId="LiveId" clId="{F2CEB703-3C5A-480D-B6D3-EB1D59B67FC5}" dt="2020-07-10T04:05:27.150" v="4996" actId="20577"/>
          <ac:spMkLst>
            <pc:docMk/>
            <pc:sldMk cId="2411175355" sldId="264"/>
            <ac:spMk id="10242" creationId="{24A05EE7-B24A-460B-A1F8-5ECA75850730}"/>
          </ac:spMkLst>
        </pc:spChg>
        <pc:spChg chg="del">
          <ac:chgData name="Matthew Calligaro" userId="9c1e9647689a123b" providerId="LiveId" clId="{F2CEB703-3C5A-480D-B6D3-EB1D59B67FC5}" dt="2020-07-08T17:46:17.087" v="1439" actId="478"/>
          <ac:spMkLst>
            <pc:docMk/>
            <pc:sldMk cId="2411175355" sldId="264"/>
            <ac:spMk id="15364" creationId="{DD0E7BE8-56B6-4B10-ACCD-EAAD56E65B5D}"/>
          </ac:spMkLst>
        </pc:spChg>
        <pc:graphicFrameChg chg="del">
          <ac:chgData name="Matthew Calligaro" userId="9c1e9647689a123b" providerId="LiveId" clId="{F2CEB703-3C5A-480D-B6D3-EB1D59B67FC5}" dt="2020-07-08T17:46:17.087" v="1439" actId="478"/>
          <ac:graphicFrameMkLst>
            <pc:docMk/>
            <pc:sldMk cId="2411175355" sldId="264"/>
            <ac:graphicFrameMk id="4" creationId="{41967DA9-B9BC-4749-AA8C-F47A16717069}"/>
          </ac:graphicFrameMkLst>
        </pc:graphicFrameChg>
        <pc:graphicFrameChg chg="add mod modGraphic">
          <ac:chgData name="Matthew Calligaro" userId="9c1e9647689a123b" providerId="LiveId" clId="{F2CEB703-3C5A-480D-B6D3-EB1D59B67FC5}" dt="2020-07-08T17:50:40.397" v="1491" actId="1076"/>
          <ac:graphicFrameMkLst>
            <pc:docMk/>
            <pc:sldMk cId="2411175355" sldId="264"/>
            <ac:graphicFrameMk id="6" creationId="{DD3648EC-3E67-4617-8AB0-011E3C9744C6}"/>
          </ac:graphicFrameMkLst>
        </pc:graphicFrameChg>
        <pc:graphicFrameChg chg="add mod modGraphic">
          <ac:chgData name="Matthew Calligaro" userId="9c1e9647689a123b" providerId="LiveId" clId="{F2CEB703-3C5A-480D-B6D3-EB1D59B67FC5}" dt="2020-07-08T18:03:17.651" v="1671" actId="20577"/>
          <ac:graphicFrameMkLst>
            <pc:docMk/>
            <pc:sldMk cId="2411175355" sldId="264"/>
            <ac:graphicFrameMk id="13" creationId="{75930EB1-B396-489B-9762-335AE2FACB67}"/>
          </ac:graphicFrameMkLst>
        </pc:graphicFrameChg>
        <pc:graphicFrameChg chg="add mod">
          <ac:chgData name="Matthew Calligaro" userId="9c1e9647689a123b" providerId="LiveId" clId="{F2CEB703-3C5A-480D-B6D3-EB1D59B67FC5}" dt="2020-07-08T17:52:25.749" v="1518" actId="1076"/>
          <ac:graphicFrameMkLst>
            <pc:docMk/>
            <pc:sldMk cId="2411175355" sldId="264"/>
            <ac:graphicFrameMk id="14" creationId="{054A5C3E-E846-4683-B787-039870A57683}"/>
          </ac:graphicFrameMkLst>
        </pc:graphicFrameChg>
        <pc:graphicFrameChg chg="add mod modGraphic">
          <ac:chgData name="Matthew Calligaro" userId="9c1e9647689a123b" providerId="LiveId" clId="{F2CEB703-3C5A-480D-B6D3-EB1D59B67FC5}" dt="2020-07-15T19:24:53.199" v="19124" actId="20577"/>
          <ac:graphicFrameMkLst>
            <pc:docMk/>
            <pc:sldMk cId="2411175355" sldId="264"/>
            <ac:graphicFrameMk id="15" creationId="{9FEBB767-041C-40D1-BA0D-70A243A8BF82}"/>
          </ac:graphicFrameMkLst>
        </pc:graphicFrameChg>
      </pc:sldChg>
      <pc:sldChg chg="new del">
        <pc:chgData name="Matthew Calligaro" userId="9c1e9647689a123b" providerId="LiveId" clId="{F2CEB703-3C5A-480D-B6D3-EB1D59B67FC5}" dt="2020-07-08T18:08:44.747" v="1673" actId="680"/>
        <pc:sldMkLst>
          <pc:docMk/>
          <pc:sldMk cId="171581970" sldId="265"/>
        </pc:sldMkLst>
      </pc:sldChg>
      <pc:sldChg chg="addSp delSp modSp add del mod ord">
        <pc:chgData name="Matthew Calligaro" userId="9c1e9647689a123b" providerId="LiveId" clId="{F2CEB703-3C5A-480D-B6D3-EB1D59B67FC5}" dt="2020-07-09T16:57:17.883" v="3587" actId="47"/>
        <pc:sldMkLst>
          <pc:docMk/>
          <pc:sldMk cId="3103546891" sldId="265"/>
        </pc:sldMkLst>
        <pc:spChg chg="add mod modVis">
          <ac:chgData name="Matthew Calligaro" userId="9c1e9647689a123b" providerId="LiveId" clId="{F2CEB703-3C5A-480D-B6D3-EB1D59B67FC5}" dt="2020-07-08T18:09:29.818" v="1683" actId="14430"/>
          <ac:spMkLst>
            <pc:docMk/>
            <pc:sldMk cId="3103546891" sldId="265"/>
            <ac:spMk id="3" creationId="{FE48EAE0-E347-44C2-8FB0-FD394C2D6C30}"/>
          </ac:spMkLst>
        </pc:spChg>
        <pc:spChg chg="add mod">
          <ac:chgData name="Matthew Calligaro" userId="9c1e9647689a123b" providerId="LiveId" clId="{F2CEB703-3C5A-480D-B6D3-EB1D59B67FC5}" dt="2020-07-08T18:27:30.223" v="2074" actId="20577"/>
          <ac:spMkLst>
            <pc:docMk/>
            <pc:sldMk cId="3103546891" sldId="265"/>
            <ac:spMk id="4" creationId="{6F9A3F96-5A43-4039-A667-2B57471059A5}"/>
          </ac:spMkLst>
        </pc:spChg>
        <pc:spChg chg="add del mod">
          <ac:chgData name="Matthew Calligaro" userId="9c1e9647689a123b" providerId="LiveId" clId="{F2CEB703-3C5A-480D-B6D3-EB1D59B67FC5}" dt="2020-07-08T18:13:32.286" v="1754" actId="478"/>
          <ac:spMkLst>
            <pc:docMk/>
            <pc:sldMk cId="3103546891" sldId="265"/>
            <ac:spMk id="11" creationId="{E616B9EA-0F9E-45FB-9BEC-79F1F63CD6DD}"/>
          </ac:spMkLst>
        </pc:spChg>
        <pc:spChg chg="mod">
          <ac:chgData name="Matthew Calligaro" userId="9c1e9647689a123b" providerId="LiveId" clId="{F2CEB703-3C5A-480D-B6D3-EB1D59B67FC5}" dt="2020-07-08T18:09:33.963" v="1694" actId="20577"/>
          <ac:spMkLst>
            <pc:docMk/>
            <pc:sldMk cId="3103546891" sldId="265"/>
            <ac:spMk id="10242" creationId="{24A05EE7-B24A-460B-A1F8-5ECA75850730}"/>
          </ac:spMkLst>
        </pc:spChg>
        <pc:spChg chg="del">
          <ac:chgData name="Matthew Calligaro" userId="9c1e9647689a123b" providerId="LiveId" clId="{F2CEB703-3C5A-480D-B6D3-EB1D59B67FC5}" dt="2020-07-08T18:09:37.584" v="1696" actId="478"/>
          <ac:spMkLst>
            <pc:docMk/>
            <pc:sldMk cId="3103546891" sldId="265"/>
            <ac:spMk id="15364" creationId="{DD0E7BE8-56B6-4B10-ACCD-EAAD56E65B5D}"/>
          </ac:spMkLst>
        </pc:spChg>
        <pc:picChg chg="del">
          <ac:chgData name="Matthew Calligaro" userId="9c1e9647689a123b" providerId="LiveId" clId="{F2CEB703-3C5A-480D-B6D3-EB1D59B67FC5}" dt="2020-07-08T18:09:36.037" v="1695" actId="478"/>
          <ac:picMkLst>
            <pc:docMk/>
            <pc:sldMk cId="3103546891" sldId="265"/>
            <ac:picMk id="1026" creationId="{E182508B-01DD-49D0-9F34-BE0B95AB8495}"/>
          </ac:picMkLst>
        </pc:picChg>
      </pc:sldChg>
      <pc:sldChg chg="modSp add del mod">
        <pc:chgData name="Matthew Calligaro" userId="9c1e9647689a123b" providerId="LiveId" clId="{F2CEB703-3C5A-480D-B6D3-EB1D59B67FC5}" dt="2020-07-12T20:38:41.631" v="12885" actId="47"/>
        <pc:sldMkLst>
          <pc:docMk/>
          <pc:sldMk cId="2331885370" sldId="266"/>
        </pc:sldMkLst>
        <pc:spChg chg="mod">
          <ac:chgData name="Matthew Calligaro" userId="9c1e9647689a123b" providerId="LiveId" clId="{F2CEB703-3C5A-480D-B6D3-EB1D59B67FC5}" dt="2020-07-08T18:13:38.394" v="1755" actId="6549"/>
          <ac:spMkLst>
            <pc:docMk/>
            <pc:sldMk cId="2331885370" sldId="266"/>
            <ac:spMk id="4" creationId="{6F9A3F96-5A43-4039-A667-2B57471059A5}"/>
          </ac:spMkLst>
        </pc:spChg>
        <pc:spChg chg="mod">
          <ac:chgData name="Matthew Calligaro" userId="9c1e9647689a123b" providerId="LiveId" clId="{F2CEB703-3C5A-480D-B6D3-EB1D59B67FC5}" dt="2020-07-12T20:31:26.854" v="12614" actId="20577"/>
          <ac:spMkLst>
            <pc:docMk/>
            <pc:sldMk cId="2331885370" sldId="266"/>
            <ac:spMk id="11" creationId="{E616B9EA-0F9E-45FB-9BEC-79F1F63CD6DD}"/>
          </ac:spMkLst>
        </pc:spChg>
        <pc:spChg chg="mod">
          <ac:chgData name="Matthew Calligaro" userId="9c1e9647689a123b" providerId="LiveId" clId="{F2CEB703-3C5A-480D-B6D3-EB1D59B67FC5}" dt="2020-07-10T04:05:46.453" v="5046" actId="20577"/>
          <ac:spMkLst>
            <pc:docMk/>
            <pc:sldMk cId="2331885370" sldId="266"/>
            <ac:spMk id="10242" creationId="{24A05EE7-B24A-460B-A1F8-5ECA75850730}"/>
          </ac:spMkLst>
        </pc:spChg>
      </pc:sldChg>
      <pc:sldChg chg="modSp add del mod">
        <pc:chgData name="Matthew Calligaro" userId="9c1e9647689a123b" providerId="LiveId" clId="{F2CEB703-3C5A-480D-B6D3-EB1D59B67FC5}" dt="2020-07-12T20:38:39.471" v="12884" actId="47"/>
        <pc:sldMkLst>
          <pc:docMk/>
          <pc:sldMk cId="2775702228" sldId="267"/>
        </pc:sldMkLst>
        <pc:spChg chg="mod">
          <ac:chgData name="Matthew Calligaro" userId="9c1e9647689a123b" providerId="LiveId" clId="{F2CEB703-3C5A-480D-B6D3-EB1D59B67FC5}" dt="2020-07-08T18:28:13.688" v="2137" actId="20577"/>
          <ac:spMkLst>
            <pc:docMk/>
            <pc:sldMk cId="2775702228" sldId="267"/>
            <ac:spMk id="4" creationId="{6F9A3F96-5A43-4039-A667-2B57471059A5}"/>
          </ac:spMkLst>
        </pc:spChg>
        <pc:spChg chg="mod">
          <ac:chgData name="Matthew Calligaro" userId="9c1e9647689a123b" providerId="LiveId" clId="{F2CEB703-3C5A-480D-B6D3-EB1D59B67FC5}" dt="2020-07-10T04:05:34.931" v="5016" actId="20577"/>
          <ac:spMkLst>
            <pc:docMk/>
            <pc:sldMk cId="2775702228" sldId="267"/>
            <ac:spMk id="10242" creationId="{24A05EE7-B24A-460B-A1F8-5ECA75850730}"/>
          </ac:spMkLst>
        </pc:spChg>
      </pc:sldChg>
      <pc:sldChg chg="add del">
        <pc:chgData name="Matthew Calligaro" userId="9c1e9647689a123b" providerId="LiveId" clId="{F2CEB703-3C5A-480D-B6D3-EB1D59B67FC5}" dt="2020-07-09T16:57:17.883" v="3587" actId="47"/>
        <pc:sldMkLst>
          <pc:docMk/>
          <pc:sldMk cId="209492384" sldId="268"/>
        </pc:sldMkLst>
      </pc:sldChg>
      <pc:sldChg chg="addSp delSp modSp add mod ord">
        <pc:chgData name="Matthew Calligaro" userId="9c1e9647689a123b" providerId="LiveId" clId="{F2CEB703-3C5A-480D-B6D3-EB1D59B67FC5}" dt="2020-07-10T04:05:56.256" v="5075" actId="20577"/>
        <pc:sldMkLst>
          <pc:docMk/>
          <pc:sldMk cId="3599840526" sldId="269"/>
        </pc:sldMkLst>
        <pc:spChg chg="add mod">
          <ac:chgData name="Matthew Calligaro" userId="9c1e9647689a123b" providerId="LiveId" clId="{F2CEB703-3C5A-480D-B6D3-EB1D59B67FC5}" dt="2020-07-09T16:44:48.057" v="2922" actId="14100"/>
          <ac:spMkLst>
            <pc:docMk/>
            <pc:sldMk cId="3599840526" sldId="269"/>
            <ac:spMk id="3" creationId="{F06EE7B9-8C55-4507-A5C0-E5B70669155A}"/>
          </ac:spMkLst>
        </pc:spChg>
        <pc:spChg chg="add mod">
          <ac:chgData name="Matthew Calligaro" userId="9c1e9647689a123b" providerId="LiveId" clId="{F2CEB703-3C5A-480D-B6D3-EB1D59B67FC5}" dt="2020-07-09T18:35:24.729" v="4816" actId="20577"/>
          <ac:spMkLst>
            <pc:docMk/>
            <pc:sldMk cId="3599840526" sldId="269"/>
            <ac:spMk id="10" creationId="{FA85E720-1677-48A5-82F7-2694728BC99D}"/>
          </ac:spMkLst>
        </pc:spChg>
        <pc:spChg chg="add del mod">
          <ac:chgData name="Matthew Calligaro" userId="9c1e9647689a123b" providerId="LiveId" clId="{F2CEB703-3C5A-480D-B6D3-EB1D59B67FC5}" dt="2020-07-09T18:35:23.853" v="4814" actId="478"/>
          <ac:spMkLst>
            <pc:docMk/>
            <pc:sldMk cId="3599840526" sldId="269"/>
            <ac:spMk id="13" creationId="{1356FB0D-E8BD-487B-8086-E993397F1248}"/>
          </ac:spMkLst>
        </pc:spChg>
        <pc:spChg chg="add mod">
          <ac:chgData name="Matthew Calligaro" userId="9c1e9647689a123b" providerId="LiveId" clId="{F2CEB703-3C5A-480D-B6D3-EB1D59B67FC5}" dt="2020-07-09T16:44:48.057" v="2922" actId="14100"/>
          <ac:spMkLst>
            <pc:docMk/>
            <pc:sldMk cId="3599840526" sldId="269"/>
            <ac:spMk id="14" creationId="{99391C37-67CF-4B6A-9FC9-30CC1C59C5DB}"/>
          </ac:spMkLst>
        </pc:spChg>
        <pc:spChg chg="add mod">
          <ac:chgData name="Matthew Calligaro" userId="9c1e9647689a123b" providerId="LiveId" clId="{F2CEB703-3C5A-480D-B6D3-EB1D59B67FC5}" dt="2020-07-09T16:47:37.260" v="3092" actId="1076"/>
          <ac:spMkLst>
            <pc:docMk/>
            <pc:sldMk cId="3599840526" sldId="269"/>
            <ac:spMk id="25" creationId="{8642E699-69D9-4A44-9937-F0728B2C870E}"/>
          </ac:spMkLst>
        </pc:spChg>
        <pc:spChg chg="add mod">
          <ac:chgData name="Matthew Calligaro" userId="9c1e9647689a123b" providerId="LiveId" clId="{F2CEB703-3C5A-480D-B6D3-EB1D59B67FC5}" dt="2020-07-09T17:01:20.915" v="4036" actId="1076"/>
          <ac:spMkLst>
            <pc:docMk/>
            <pc:sldMk cId="3599840526" sldId="269"/>
            <ac:spMk id="31" creationId="{BBCABBEE-7C41-4EA7-9F2E-3B2B56435306}"/>
          </ac:spMkLst>
        </pc:spChg>
        <pc:spChg chg="add mod">
          <ac:chgData name="Matthew Calligaro" userId="9c1e9647689a123b" providerId="LiveId" clId="{F2CEB703-3C5A-480D-B6D3-EB1D59B67FC5}" dt="2020-07-09T17:01:20.915" v="4036" actId="1076"/>
          <ac:spMkLst>
            <pc:docMk/>
            <pc:sldMk cId="3599840526" sldId="269"/>
            <ac:spMk id="32" creationId="{CB1739B2-6144-4F0A-96A5-57A254B2C93F}"/>
          </ac:spMkLst>
        </pc:spChg>
        <pc:spChg chg="add mod">
          <ac:chgData name="Matthew Calligaro" userId="9c1e9647689a123b" providerId="LiveId" clId="{F2CEB703-3C5A-480D-B6D3-EB1D59B67FC5}" dt="2020-07-09T17:01:20.915" v="4036" actId="1076"/>
          <ac:spMkLst>
            <pc:docMk/>
            <pc:sldMk cId="3599840526" sldId="269"/>
            <ac:spMk id="34" creationId="{2F76D756-1F23-4758-845F-1F74829E791F}"/>
          </ac:spMkLst>
        </pc:spChg>
        <pc:spChg chg="add mod">
          <ac:chgData name="Matthew Calligaro" userId="9c1e9647689a123b" providerId="LiveId" clId="{F2CEB703-3C5A-480D-B6D3-EB1D59B67FC5}" dt="2020-07-09T17:01:20.915" v="4036" actId="1076"/>
          <ac:spMkLst>
            <pc:docMk/>
            <pc:sldMk cId="3599840526" sldId="269"/>
            <ac:spMk id="35" creationId="{DC296F01-70E8-42E5-8715-DB5495875D42}"/>
          </ac:spMkLst>
        </pc:spChg>
        <pc:spChg chg="add mod">
          <ac:chgData name="Matthew Calligaro" userId="9c1e9647689a123b" providerId="LiveId" clId="{F2CEB703-3C5A-480D-B6D3-EB1D59B67FC5}" dt="2020-07-09T16:47:37.260" v="3092" actId="1076"/>
          <ac:spMkLst>
            <pc:docMk/>
            <pc:sldMk cId="3599840526" sldId="269"/>
            <ac:spMk id="39" creationId="{09BB3653-D911-4889-921E-674BDDF36934}"/>
          </ac:spMkLst>
        </pc:spChg>
        <pc:spChg chg="add mod">
          <ac:chgData name="Matthew Calligaro" userId="9c1e9647689a123b" providerId="LiveId" clId="{F2CEB703-3C5A-480D-B6D3-EB1D59B67FC5}" dt="2020-07-09T16:47:37.260" v="3092" actId="1076"/>
          <ac:spMkLst>
            <pc:docMk/>
            <pc:sldMk cId="3599840526" sldId="269"/>
            <ac:spMk id="40" creationId="{0271CAE5-5C87-4672-92E1-453D6B50D7CA}"/>
          </ac:spMkLst>
        </pc:spChg>
        <pc:spChg chg="add mod">
          <ac:chgData name="Matthew Calligaro" userId="9c1e9647689a123b" providerId="LiveId" clId="{F2CEB703-3C5A-480D-B6D3-EB1D59B67FC5}" dt="2020-07-09T16:47:37.260" v="3092" actId="1076"/>
          <ac:spMkLst>
            <pc:docMk/>
            <pc:sldMk cId="3599840526" sldId="269"/>
            <ac:spMk id="41" creationId="{A134032C-EC1E-4A0D-A8A9-0B2ADF4F3CBA}"/>
          </ac:spMkLst>
        </pc:spChg>
        <pc:spChg chg="mod">
          <ac:chgData name="Matthew Calligaro" userId="9c1e9647689a123b" providerId="LiveId" clId="{F2CEB703-3C5A-480D-B6D3-EB1D59B67FC5}" dt="2020-07-10T04:05:56.256" v="5075" actId="20577"/>
          <ac:spMkLst>
            <pc:docMk/>
            <pc:sldMk cId="3599840526" sldId="269"/>
            <ac:spMk id="10242" creationId="{24A05EE7-B24A-460B-A1F8-5ECA75850730}"/>
          </ac:spMkLst>
        </pc:spChg>
        <pc:spChg chg="mod">
          <ac:chgData name="Matthew Calligaro" userId="9c1e9647689a123b" providerId="LiveId" clId="{F2CEB703-3C5A-480D-B6D3-EB1D59B67FC5}" dt="2020-07-09T16:49:10.932" v="3095" actId="20577"/>
          <ac:spMkLst>
            <pc:docMk/>
            <pc:sldMk cId="3599840526" sldId="269"/>
            <ac:spMk id="15364" creationId="{DD0E7BE8-56B6-4B10-ACCD-EAAD56E65B5D}"/>
          </ac:spMkLst>
        </pc:spChg>
        <pc:picChg chg="del">
          <ac:chgData name="Matthew Calligaro" userId="9c1e9647689a123b" providerId="LiveId" clId="{F2CEB703-3C5A-480D-B6D3-EB1D59B67FC5}" dt="2020-07-09T16:21:05.760" v="2143" actId="478"/>
          <ac:picMkLst>
            <pc:docMk/>
            <pc:sldMk cId="3599840526" sldId="269"/>
            <ac:picMk id="1026" creationId="{E182508B-01DD-49D0-9F34-BE0B95AB8495}"/>
          </ac:picMkLst>
        </pc:picChg>
        <pc:cxnChg chg="add mod">
          <ac:chgData name="Matthew Calligaro" userId="9c1e9647689a123b" providerId="LiveId" clId="{F2CEB703-3C5A-480D-B6D3-EB1D59B67FC5}" dt="2020-07-09T16:44:48.057" v="2922" actId="14100"/>
          <ac:cxnSpMkLst>
            <pc:docMk/>
            <pc:sldMk cId="3599840526" sldId="269"/>
            <ac:cxnSpMk id="5" creationId="{85C79890-DB2B-4689-878D-27C652082448}"/>
          </ac:cxnSpMkLst>
        </pc:cxnChg>
        <pc:cxnChg chg="add mod">
          <ac:chgData name="Matthew Calligaro" userId="9c1e9647689a123b" providerId="LiveId" clId="{F2CEB703-3C5A-480D-B6D3-EB1D59B67FC5}" dt="2020-07-09T18:35:23.853" v="4814" actId="478"/>
          <ac:cxnSpMkLst>
            <pc:docMk/>
            <pc:sldMk cId="3599840526" sldId="269"/>
            <ac:cxnSpMk id="15" creationId="{85D0FC47-A9F8-4ECD-AE71-247B304BEBE2}"/>
          </ac:cxnSpMkLst>
        </pc:cxnChg>
        <pc:cxnChg chg="add mod">
          <ac:chgData name="Matthew Calligaro" userId="9c1e9647689a123b" providerId="LiveId" clId="{F2CEB703-3C5A-480D-B6D3-EB1D59B67FC5}" dt="2020-07-09T18:35:23.853" v="4814" actId="478"/>
          <ac:cxnSpMkLst>
            <pc:docMk/>
            <pc:sldMk cId="3599840526" sldId="269"/>
            <ac:cxnSpMk id="16" creationId="{37B39A2D-C799-4B88-8C4B-5D6BE259F66B}"/>
          </ac:cxnSpMkLst>
        </pc:cxnChg>
        <pc:cxnChg chg="add del mod">
          <ac:chgData name="Matthew Calligaro" userId="9c1e9647689a123b" providerId="LiveId" clId="{F2CEB703-3C5A-480D-B6D3-EB1D59B67FC5}" dt="2020-07-09T16:26:03.649" v="2602" actId="478"/>
          <ac:cxnSpMkLst>
            <pc:docMk/>
            <pc:sldMk cId="3599840526" sldId="269"/>
            <ac:cxnSpMk id="19" creationId="{894D6AAD-C239-479C-920A-47D147E3048D}"/>
          </ac:cxnSpMkLst>
        </pc:cxnChg>
        <pc:cxnChg chg="add del mod">
          <ac:chgData name="Matthew Calligaro" userId="9c1e9647689a123b" providerId="LiveId" clId="{F2CEB703-3C5A-480D-B6D3-EB1D59B67FC5}" dt="2020-07-09T16:26:06.282" v="2603" actId="478"/>
          <ac:cxnSpMkLst>
            <pc:docMk/>
            <pc:sldMk cId="3599840526" sldId="269"/>
            <ac:cxnSpMk id="28" creationId="{F8BD9C55-3728-49F8-B6A9-D227F077D862}"/>
          </ac:cxnSpMkLst>
        </pc:cxnChg>
        <pc:cxnChg chg="add mod">
          <ac:chgData name="Matthew Calligaro" userId="9c1e9647689a123b" providerId="LiveId" clId="{F2CEB703-3C5A-480D-B6D3-EB1D59B67FC5}" dt="2020-07-09T17:01:20.915" v="4036" actId="1076"/>
          <ac:cxnSpMkLst>
            <pc:docMk/>
            <pc:sldMk cId="3599840526" sldId="269"/>
            <ac:cxnSpMk id="33" creationId="{CF567114-4C60-4879-8F42-7D7BAC2D686D}"/>
          </ac:cxnSpMkLst>
        </pc:cxnChg>
        <pc:cxnChg chg="add mod">
          <ac:chgData name="Matthew Calligaro" userId="9c1e9647689a123b" providerId="LiveId" clId="{F2CEB703-3C5A-480D-B6D3-EB1D59B67FC5}" dt="2020-07-09T17:01:20.915" v="4036" actId="1076"/>
          <ac:cxnSpMkLst>
            <pc:docMk/>
            <pc:sldMk cId="3599840526" sldId="269"/>
            <ac:cxnSpMk id="36" creationId="{1A710D6A-5705-48A5-BD80-6C2999FA9248}"/>
          </ac:cxnSpMkLst>
        </pc:cxnChg>
        <pc:cxnChg chg="add mod">
          <ac:chgData name="Matthew Calligaro" userId="9c1e9647689a123b" providerId="LiveId" clId="{F2CEB703-3C5A-480D-B6D3-EB1D59B67FC5}" dt="2020-07-09T17:01:20.915" v="4036" actId="1076"/>
          <ac:cxnSpMkLst>
            <pc:docMk/>
            <pc:sldMk cId="3599840526" sldId="269"/>
            <ac:cxnSpMk id="37" creationId="{4E60FE7A-E498-420D-86C1-15ECFD4C9253}"/>
          </ac:cxnSpMkLst>
        </pc:cxnChg>
      </pc:sldChg>
      <pc:sldChg chg="addSp delSp modSp add mod">
        <pc:chgData name="Matthew Calligaro" userId="9c1e9647689a123b" providerId="LiveId" clId="{F2CEB703-3C5A-480D-B6D3-EB1D59B67FC5}" dt="2020-07-10T04:06:03.200" v="5096" actId="20577"/>
        <pc:sldMkLst>
          <pc:docMk/>
          <pc:sldMk cId="1718838992" sldId="270"/>
        </pc:sldMkLst>
        <pc:spChg chg="add del">
          <ac:chgData name="Matthew Calligaro" userId="9c1e9647689a123b" providerId="LiveId" clId="{F2CEB703-3C5A-480D-B6D3-EB1D59B67FC5}" dt="2020-07-09T16:51:29.770" v="3355" actId="478"/>
          <ac:spMkLst>
            <pc:docMk/>
            <pc:sldMk cId="1718838992" sldId="270"/>
            <ac:spMk id="3" creationId="{F06EE7B9-8C55-4507-A5C0-E5B70669155A}"/>
          </ac:spMkLst>
        </pc:spChg>
        <pc:spChg chg="add del">
          <ac:chgData name="Matthew Calligaro" userId="9c1e9647689a123b" providerId="LiveId" clId="{F2CEB703-3C5A-480D-B6D3-EB1D59B67FC5}" dt="2020-07-09T16:51:29.770" v="3355" actId="478"/>
          <ac:spMkLst>
            <pc:docMk/>
            <pc:sldMk cId="1718838992" sldId="270"/>
            <ac:spMk id="10" creationId="{FA85E720-1677-48A5-82F7-2694728BC99D}"/>
          </ac:spMkLst>
        </pc:spChg>
        <pc:spChg chg="add del">
          <ac:chgData name="Matthew Calligaro" userId="9c1e9647689a123b" providerId="LiveId" clId="{F2CEB703-3C5A-480D-B6D3-EB1D59B67FC5}" dt="2020-07-09T16:51:29.770" v="3355" actId="478"/>
          <ac:spMkLst>
            <pc:docMk/>
            <pc:sldMk cId="1718838992" sldId="270"/>
            <ac:spMk id="13" creationId="{1356FB0D-E8BD-487B-8086-E993397F1248}"/>
          </ac:spMkLst>
        </pc:spChg>
        <pc:spChg chg="add del">
          <ac:chgData name="Matthew Calligaro" userId="9c1e9647689a123b" providerId="LiveId" clId="{F2CEB703-3C5A-480D-B6D3-EB1D59B67FC5}" dt="2020-07-09T16:51:29.770" v="3355" actId="478"/>
          <ac:spMkLst>
            <pc:docMk/>
            <pc:sldMk cId="1718838992" sldId="270"/>
            <ac:spMk id="14" creationId="{99391C37-67CF-4B6A-9FC9-30CC1C59C5DB}"/>
          </ac:spMkLst>
        </pc:spChg>
        <pc:spChg chg="add del">
          <ac:chgData name="Matthew Calligaro" userId="9c1e9647689a123b" providerId="LiveId" clId="{F2CEB703-3C5A-480D-B6D3-EB1D59B67FC5}" dt="2020-07-09T18:14:57.802" v="4794" actId="21"/>
          <ac:spMkLst>
            <pc:docMk/>
            <pc:sldMk cId="1718838992" sldId="270"/>
            <ac:spMk id="21" creationId="{442216D7-F5C2-42AE-8A8C-72C7A4196D1E}"/>
          </ac:spMkLst>
        </pc:spChg>
        <pc:spChg chg="mod">
          <ac:chgData name="Matthew Calligaro" userId="9c1e9647689a123b" providerId="LiveId" clId="{F2CEB703-3C5A-480D-B6D3-EB1D59B67FC5}" dt="2020-07-09T17:01:38.097" v="4037" actId="1076"/>
          <ac:spMkLst>
            <pc:docMk/>
            <pc:sldMk cId="1718838992" sldId="270"/>
            <ac:spMk id="25" creationId="{8642E699-69D9-4A44-9937-F0728B2C870E}"/>
          </ac:spMkLst>
        </pc:spChg>
        <pc:spChg chg="add del mod">
          <ac:chgData name="Matthew Calligaro" userId="9c1e9647689a123b" providerId="LiveId" clId="{F2CEB703-3C5A-480D-B6D3-EB1D59B67FC5}" dt="2020-07-09T16:51:26.515" v="3351"/>
          <ac:spMkLst>
            <pc:docMk/>
            <pc:sldMk cId="1718838992" sldId="270"/>
            <ac:spMk id="26" creationId="{1BA586E3-6F6C-4DB3-A68C-CCCA7620547D}"/>
          </ac:spMkLst>
        </pc:spChg>
        <pc:spChg chg="mod">
          <ac:chgData name="Matthew Calligaro" userId="9c1e9647689a123b" providerId="LiveId" clId="{F2CEB703-3C5A-480D-B6D3-EB1D59B67FC5}" dt="2020-07-09T17:01:12.929" v="4035" actId="1076"/>
          <ac:spMkLst>
            <pc:docMk/>
            <pc:sldMk cId="1718838992" sldId="270"/>
            <ac:spMk id="31" creationId="{BBCABBEE-7C41-4EA7-9F2E-3B2B56435306}"/>
          </ac:spMkLst>
        </pc:spChg>
        <pc:spChg chg="add del mod">
          <ac:chgData name="Matthew Calligaro" userId="9c1e9647689a123b" providerId="LiveId" clId="{F2CEB703-3C5A-480D-B6D3-EB1D59B67FC5}" dt="2020-07-09T18:18:17.313" v="4804" actId="478"/>
          <ac:spMkLst>
            <pc:docMk/>
            <pc:sldMk cId="1718838992" sldId="270"/>
            <ac:spMk id="32" creationId="{CB1739B2-6144-4F0A-96A5-57A254B2C93F}"/>
          </ac:spMkLst>
        </pc:spChg>
        <pc:spChg chg="mod">
          <ac:chgData name="Matthew Calligaro" userId="9c1e9647689a123b" providerId="LiveId" clId="{F2CEB703-3C5A-480D-B6D3-EB1D59B67FC5}" dt="2020-07-09T17:01:12.929" v="4035" actId="1076"/>
          <ac:spMkLst>
            <pc:docMk/>
            <pc:sldMk cId="1718838992" sldId="270"/>
            <ac:spMk id="34" creationId="{2F76D756-1F23-4758-845F-1F74829E791F}"/>
          </ac:spMkLst>
        </pc:spChg>
        <pc:spChg chg="mod">
          <ac:chgData name="Matthew Calligaro" userId="9c1e9647689a123b" providerId="LiveId" clId="{F2CEB703-3C5A-480D-B6D3-EB1D59B67FC5}" dt="2020-07-09T17:01:12.929" v="4035" actId="1076"/>
          <ac:spMkLst>
            <pc:docMk/>
            <pc:sldMk cId="1718838992" sldId="270"/>
            <ac:spMk id="35" creationId="{DC296F01-70E8-42E5-8715-DB5495875D42}"/>
          </ac:spMkLst>
        </pc:spChg>
        <pc:spChg chg="add del mod">
          <ac:chgData name="Matthew Calligaro" userId="9c1e9647689a123b" providerId="LiveId" clId="{F2CEB703-3C5A-480D-B6D3-EB1D59B67FC5}" dt="2020-07-09T18:18:17.313" v="4804" actId="478"/>
          <ac:spMkLst>
            <pc:docMk/>
            <pc:sldMk cId="1718838992" sldId="270"/>
            <ac:spMk id="39" creationId="{09BB3653-D911-4889-921E-674BDDF36934}"/>
          </ac:spMkLst>
        </pc:spChg>
        <pc:spChg chg="mod">
          <ac:chgData name="Matthew Calligaro" userId="9c1e9647689a123b" providerId="LiveId" clId="{F2CEB703-3C5A-480D-B6D3-EB1D59B67FC5}" dt="2020-07-09T17:01:38.097" v="4037" actId="1076"/>
          <ac:spMkLst>
            <pc:docMk/>
            <pc:sldMk cId="1718838992" sldId="270"/>
            <ac:spMk id="40" creationId="{0271CAE5-5C87-4672-92E1-453D6B50D7CA}"/>
          </ac:spMkLst>
        </pc:spChg>
        <pc:spChg chg="mod">
          <ac:chgData name="Matthew Calligaro" userId="9c1e9647689a123b" providerId="LiveId" clId="{F2CEB703-3C5A-480D-B6D3-EB1D59B67FC5}" dt="2020-07-09T17:01:38.097" v="4037" actId="1076"/>
          <ac:spMkLst>
            <pc:docMk/>
            <pc:sldMk cId="1718838992" sldId="270"/>
            <ac:spMk id="41" creationId="{A134032C-EC1E-4A0D-A8A9-0B2ADF4F3CBA}"/>
          </ac:spMkLst>
        </pc:spChg>
        <pc:spChg chg="mod">
          <ac:chgData name="Matthew Calligaro" userId="9c1e9647689a123b" providerId="LiveId" clId="{F2CEB703-3C5A-480D-B6D3-EB1D59B67FC5}" dt="2020-07-10T04:06:03.200" v="5096" actId="20577"/>
          <ac:spMkLst>
            <pc:docMk/>
            <pc:sldMk cId="1718838992" sldId="270"/>
            <ac:spMk id="10242" creationId="{24A05EE7-B24A-460B-A1F8-5ECA75850730}"/>
          </ac:spMkLst>
        </pc:spChg>
        <pc:spChg chg="mod">
          <ac:chgData name="Matthew Calligaro" userId="9c1e9647689a123b" providerId="LiveId" clId="{F2CEB703-3C5A-480D-B6D3-EB1D59B67FC5}" dt="2020-07-09T17:06:12.268" v="4378" actId="20577"/>
          <ac:spMkLst>
            <pc:docMk/>
            <pc:sldMk cId="1718838992" sldId="270"/>
            <ac:spMk id="15364" creationId="{DD0E7BE8-56B6-4B10-ACCD-EAAD56E65B5D}"/>
          </ac:spMkLst>
        </pc:spChg>
        <pc:cxnChg chg="add del mod">
          <ac:chgData name="Matthew Calligaro" userId="9c1e9647689a123b" providerId="LiveId" clId="{F2CEB703-3C5A-480D-B6D3-EB1D59B67FC5}" dt="2020-07-09T16:51:29.770" v="3355" actId="478"/>
          <ac:cxnSpMkLst>
            <pc:docMk/>
            <pc:sldMk cId="1718838992" sldId="270"/>
            <ac:cxnSpMk id="5" creationId="{85C79890-DB2B-4689-878D-27C652082448}"/>
          </ac:cxnSpMkLst>
        </pc:cxnChg>
        <pc:cxnChg chg="add del mod">
          <ac:chgData name="Matthew Calligaro" userId="9c1e9647689a123b" providerId="LiveId" clId="{F2CEB703-3C5A-480D-B6D3-EB1D59B67FC5}" dt="2020-07-09T16:51:29.770" v="3355" actId="478"/>
          <ac:cxnSpMkLst>
            <pc:docMk/>
            <pc:sldMk cId="1718838992" sldId="270"/>
            <ac:cxnSpMk id="15" creationId="{85D0FC47-A9F8-4ECD-AE71-247B304BEBE2}"/>
          </ac:cxnSpMkLst>
        </pc:cxnChg>
        <pc:cxnChg chg="add del mod">
          <ac:chgData name="Matthew Calligaro" userId="9c1e9647689a123b" providerId="LiveId" clId="{F2CEB703-3C5A-480D-B6D3-EB1D59B67FC5}" dt="2020-07-09T16:51:29.770" v="3355" actId="478"/>
          <ac:cxnSpMkLst>
            <pc:docMk/>
            <pc:sldMk cId="1718838992" sldId="270"/>
            <ac:cxnSpMk id="16" creationId="{37B39A2D-C799-4B88-8C4B-5D6BE259F66B}"/>
          </ac:cxnSpMkLst>
        </pc:cxnChg>
        <pc:cxnChg chg="add del mod">
          <ac:chgData name="Matthew Calligaro" userId="9c1e9647689a123b" providerId="LiveId" clId="{F2CEB703-3C5A-480D-B6D3-EB1D59B67FC5}" dt="2020-07-09T17:09:58.636" v="4769" actId="478"/>
          <ac:cxnSpMkLst>
            <pc:docMk/>
            <pc:sldMk cId="1718838992" sldId="270"/>
            <ac:cxnSpMk id="27" creationId="{DBB7FBF2-C119-4C51-BFFE-F5A4B4451D78}"/>
          </ac:cxnSpMkLst>
        </pc:cxnChg>
        <pc:cxnChg chg="mod">
          <ac:chgData name="Matthew Calligaro" userId="9c1e9647689a123b" providerId="LiveId" clId="{F2CEB703-3C5A-480D-B6D3-EB1D59B67FC5}" dt="2020-07-09T17:11:43.519" v="4774" actId="14100"/>
          <ac:cxnSpMkLst>
            <pc:docMk/>
            <pc:sldMk cId="1718838992" sldId="270"/>
            <ac:cxnSpMk id="33" creationId="{CF567114-4C60-4879-8F42-7D7BAC2D686D}"/>
          </ac:cxnSpMkLst>
        </pc:cxnChg>
        <pc:cxnChg chg="mod">
          <ac:chgData name="Matthew Calligaro" userId="9c1e9647689a123b" providerId="LiveId" clId="{F2CEB703-3C5A-480D-B6D3-EB1D59B67FC5}" dt="2020-07-09T17:01:12.929" v="4035" actId="1076"/>
          <ac:cxnSpMkLst>
            <pc:docMk/>
            <pc:sldMk cId="1718838992" sldId="270"/>
            <ac:cxnSpMk id="36" creationId="{1A710D6A-5705-48A5-BD80-6C2999FA9248}"/>
          </ac:cxnSpMkLst>
        </pc:cxnChg>
        <pc:cxnChg chg="mod">
          <ac:chgData name="Matthew Calligaro" userId="9c1e9647689a123b" providerId="LiveId" clId="{F2CEB703-3C5A-480D-B6D3-EB1D59B67FC5}" dt="2020-07-09T18:18:17.313" v="4804" actId="478"/>
          <ac:cxnSpMkLst>
            <pc:docMk/>
            <pc:sldMk cId="1718838992" sldId="270"/>
            <ac:cxnSpMk id="37" creationId="{4E60FE7A-E498-420D-86C1-15ECFD4C9253}"/>
          </ac:cxnSpMkLst>
        </pc:cxnChg>
        <pc:cxnChg chg="add del mod">
          <ac:chgData name="Matthew Calligaro" userId="9c1e9647689a123b" providerId="LiveId" clId="{F2CEB703-3C5A-480D-B6D3-EB1D59B67FC5}" dt="2020-07-09T17:09:58.636" v="4769" actId="478"/>
          <ac:cxnSpMkLst>
            <pc:docMk/>
            <pc:sldMk cId="1718838992" sldId="270"/>
            <ac:cxnSpMk id="38" creationId="{FCAA57DD-1A69-47C8-8088-3C3FBB66CF2C}"/>
          </ac:cxnSpMkLst>
        </pc:cxnChg>
        <pc:cxnChg chg="add mod">
          <ac:chgData name="Matthew Calligaro" userId="9c1e9647689a123b" providerId="LiveId" clId="{F2CEB703-3C5A-480D-B6D3-EB1D59B67FC5}" dt="2020-07-09T17:11:53.542" v="4778" actId="14100"/>
          <ac:cxnSpMkLst>
            <pc:docMk/>
            <pc:sldMk cId="1718838992" sldId="270"/>
            <ac:cxnSpMk id="42" creationId="{DE3415D0-E696-4DEB-B514-B9C10D983DA6}"/>
          </ac:cxnSpMkLst>
        </pc:cxnChg>
        <pc:cxnChg chg="add mod">
          <ac:chgData name="Matthew Calligaro" userId="9c1e9647689a123b" providerId="LiveId" clId="{F2CEB703-3C5A-480D-B6D3-EB1D59B67FC5}" dt="2020-07-09T18:18:17.313" v="4804" actId="478"/>
          <ac:cxnSpMkLst>
            <pc:docMk/>
            <pc:sldMk cId="1718838992" sldId="270"/>
            <ac:cxnSpMk id="43" creationId="{6B4DD74E-669E-45E4-941C-79A64E9217D7}"/>
          </ac:cxnSpMkLst>
        </pc:cxnChg>
        <pc:cxnChg chg="add del mod">
          <ac:chgData name="Matthew Calligaro" userId="9c1e9647689a123b" providerId="LiveId" clId="{F2CEB703-3C5A-480D-B6D3-EB1D59B67FC5}" dt="2020-07-09T18:18:17.139" v="4803"/>
          <ac:cxnSpMkLst>
            <pc:docMk/>
            <pc:sldMk cId="1718838992" sldId="270"/>
            <ac:cxnSpMk id="44" creationId="{9FC1B6D4-56FB-453A-94FA-1ED7733B0A42}"/>
          </ac:cxnSpMkLst>
        </pc:cxnChg>
      </pc:sldChg>
      <pc:sldChg chg="addSp delSp modSp add mod setBg">
        <pc:chgData name="Matthew Calligaro" userId="9c1e9647689a123b" providerId="LiveId" clId="{F2CEB703-3C5A-480D-B6D3-EB1D59B67FC5}" dt="2020-07-13T14:32:40.690" v="13315"/>
        <pc:sldMkLst>
          <pc:docMk/>
          <pc:sldMk cId="423040399" sldId="271"/>
        </pc:sldMkLst>
        <pc:spChg chg="add mod">
          <ac:chgData name="Matthew Calligaro" userId="9c1e9647689a123b" providerId="LiveId" clId="{F2CEB703-3C5A-480D-B6D3-EB1D59B67FC5}" dt="2020-07-12T20:39:17.799" v="12895" actId="1036"/>
          <ac:spMkLst>
            <pc:docMk/>
            <pc:sldMk cId="423040399" sldId="271"/>
            <ac:spMk id="24" creationId="{AAFE55D2-0554-4D15-9891-776FA7904874}"/>
          </ac:spMkLst>
        </pc:spChg>
        <pc:spChg chg="mod topLvl">
          <ac:chgData name="Matthew Calligaro" userId="9c1e9647689a123b" providerId="LiveId" clId="{F2CEB703-3C5A-480D-B6D3-EB1D59B67FC5}" dt="2020-07-12T20:39:17.799" v="12895" actId="1036"/>
          <ac:spMkLst>
            <pc:docMk/>
            <pc:sldMk cId="423040399" sldId="271"/>
            <ac:spMk id="25" creationId="{8642E699-69D9-4A44-9937-F0728B2C870E}"/>
          </ac:spMkLst>
        </pc:spChg>
        <pc:spChg chg="mod topLvl">
          <ac:chgData name="Matthew Calligaro" userId="9c1e9647689a123b" providerId="LiveId" clId="{F2CEB703-3C5A-480D-B6D3-EB1D59B67FC5}" dt="2020-07-12T20:39:17.799" v="12895" actId="1036"/>
          <ac:spMkLst>
            <pc:docMk/>
            <pc:sldMk cId="423040399" sldId="271"/>
            <ac:spMk id="31" creationId="{BBCABBEE-7C41-4EA7-9F2E-3B2B56435306}"/>
          </ac:spMkLst>
        </pc:spChg>
        <pc:spChg chg="mod topLvl">
          <ac:chgData name="Matthew Calligaro" userId="9c1e9647689a123b" providerId="LiveId" clId="{F2CEB703-3C5A-480D-B6D3-EB1D59B67FC5}" dt="2020-07-12T20:39:17.799" v="12895" actId="1036"/>
          <ac:spMkLst>
            <pc:docMk/>
            <pc:sldMk cId="423040399" sldId="271"/>
            <ac:spMk id="32" creationId="{CB1739B2-6144-4F0A-96A5-57A254B2C93F}"/>
          </ac:spMkLst>
        </pc:spChg>
        <pc:spChg chg="mod topLvl">
          <ac:chgData name="Matthew Calligaro" userId="9c1e9647689a123b" providerId="LiveId" clId="{F2CEB703-3C5A-480D-B6D3-EB1D59B67FC5}" dt="2020-07-12T20:39:17.799" v="12895" actId="1036"/>
          <ac:spMkLst>
            <pc:docMk/>
            <pc:sldMk cId="423040399" sldId="271"/>
            <ac:spMk id="34" creationId="{2F76D756-1F23-4758-845F-1F74829E791F}"/>
          </ac:spMkLst>
        </pc:spChg>
        <pc:spChg chg="mod topLvl">
          <ac:chgData name="Matthew Calligaro" userId="9c1e9647689a123b" providerId="LiveId" clId="{F2CEB703-3C5A-480D-B6D3-EB1D59B67FC5}" dt="2020-07-12T20:39:17.799" v="12895" actId="1036"/>
          <ac:spMkLst>
            <pc:docMk/>
            <pc:sldMk cId="423040399" sldId="271"/>
            <ac:spMk id="35" creationId="{DC296F01-70E8-42E5-8715-DB5495875D42}"/>
          </ac:spMkLst>
        </pc:spChg>
        <pc:spChg chg="mod topLvl">
          <ac:chgData name="Matthew Calligaro" userId="9c1e9647689a123b" providerId="LiveId" clId="{F2CEB703-3C5A-480D-B6D3-EB1D59B67FC5}" dt="2020-07-12T20:39:17.799" v="12895" actId="1036"/>
          <ac:spMkLst>
            <pc:docMk/>
            <pc:sldMk cId="423040399" sldId="271"/>
            <ac:spMk id="39" creationId="{09BB3653-D911-4889-921E-674BDDF36934}"/>
          </ac:spMkLst>
        </pc:spChg>
        <pc:spChg chg="mod topLvl">
          <ac:chgData name="Matthew Calligaro" userId="9c1e9647689a123b" providerId="LiveId" clId="{F2CEB703-3C5A-480D-B6D3-EB1D59B67FC5}" dt="2020-07-12T20:39:17.799" v="12895" actId="1036"/>
          <ac:spMkLst>
            <pc:docMk/>
            <pc:sldMk cId="423040399" sldId="271"/>
            <ac:spMk id="40" creationId="{0271CAE5-5C87-4672-92E1-453D6B50D7CA}"/>
          </ac:spMkLst>
        </pc:spChg>
        <pc:spChg chg="mod topLvl">
          <ac:chgData name="Matthew Calligaro" userId="9c1e9647689a123b" providerId="LiveId" clId="{F2CEB703-3C5A-480D-B6D3-EB1D59B67FC5}" dt="2020-07-12T20:39:17.799" v="12895" actId="1036"/>
          <ac:spMkLst>
            <pc:docMk/>
            <pc:sldMk cId="423040399" sldId="271"/>
            <ac:spMk id="41" creationId="{A134032C-EC1E-4A0D-A8A9-0B2ADF4F3CBA}"/>
          </ac:spMkLst>
        </pc:spChg>
        <pc:spChg chg="add del mod">
          <ac:chgData name="Matthew Calligaro" userId="9c1e9647689a123b" providerId="LiveId" clId="{F2CEB703-3C5A-480D-B6D3-EB1D59B67FC5}" dt="2020-07-09T18:20:34.028" v="4805" actId="478"/>
          <ac:spMkLst>
            <pc:docMk/>
            <pc:sldMk cId="423040399" sldId="271"/>
            <ac:spMk id="47" creationId="{D322DF55-70DD-4942-AE04-536C85EAE36E}"/>
          </ac:spMkLst>
        </pc:spChg>
        <pc:spChg chg="mod">
          <ac:chgData name="Matthew Calligaro" userId="9c1e9647689a123b" providerId="LiveId" clId="{F2CEB703-3C5A-480D-B6D3-EB1D59B67FC5}" dt="2020-07-10T04:06:24.633" v="5128" actId="14100"/>
          <ac:spMkLst>
            <pc:docMk/>
            <pc:sldMk cId="423040399" sldId="271"/>
            <ac:spMk id="10242" creationId="{24A05EE7-B24A-460B-A1F8-5ECA75850730}"/>
          </ac:spMkLst>
        </pc:spChg>
        <pc:spChg chg="mod">
          <ac:chgData name="Matthew Calligaro" userId="9c1e9647689a123b" providerId="LiveId" clId="{F2CEB703-3C5A-480D-B6D3-EB1D59B67FC5}" dt="2020-07-09T17:06:44.485" v="4384" actId="2711"/>
          <ac:spMkLst>
            <pc:docMk/>
            <pc:sldMk cId="423040399" sldId="271"/>
            <ac:spMk id="15364" creationId="{DD0E7BE8-56B6-4B10-ACCD-EAAD56E65B5D}"/>
          </ac:spMkLst>
        </pc:spChg>
        <pc:grpChg chg="add del mod">
          <ac:chgData name="Matthew Calligaro" userId="9c1e9647689a123b" providerId="LiveId" clId="{F2CEB703-3C5A-480D-B6D3-EB1D59B67FC5}" dt="2020-07-09T17:00:05.764" v="4016" actId="165"/>
          <ac:grpSpMkLst>
            <pc:docMk/>
            <pc:sldMk cId="423040399" sldId="271"/>
            <ac:grpSpMk id="3" creationId="{ABA191E3-012E-4627-8928-DAC10E3CA503}"/>
          </ac:grpSpMkLst>
        </pc:grpChg>
        <pc:cxnChg chg="add del mod">
          <ac:chgData name="Matthew Calligaro" userId="9c1e9647689a123b" providerId="LiveId" clId="{F2CEB703-3C5A-480D-B6D3-EB1D59B67FC5}" dt="2020-07-09T17:01:44.903" v="4039" actId="478"/>
          <ac:cxnSpMkLst>
            <pc:docMk/>
            <pc:sldMk cId="423040399" sldId="271"/>
            <ac:cxnSpMk id="5" creationId="{82D18C50-5BCC-4D3D-9FE4-BB07AA0943A9}"/>
          </ac:cxnSpMkLst>
        </pc:cxnChg>
        <pc:cxnChg chg="add del mod">
          <ac:chgData name="Matthew Calligaro" userId="9c1e9647689a123b" providerId="LiveId" clId="{F2CEB703-3C5A-480D-B6D3-EB1D59B67FC5}" dt="2020-07-09T17:02:27.754" v="4043" actId="478"/>
          <ac:cxnSpMkLst>
            <pc:docMk/>
            <pc:sldMk cId="423040399" sldId="271"/>
            <ac:cxnSpMk id="13" creationId="{AB9DCC77-0F7B-477D-BCE8-DA80E68EA8F5}"/>
          </ac:cxnSpMkLst>
        </pc:cxnChg>
        <pc:cxnChg chg="add del mod">
          <ac:chgData name="Matthew Calligaro" userId="9c1e9647689a123b" providerId="LiveId" clId="{F2CEB703-3C5A-480D-B6D3-EB1D59B67FC5}" dt="2020-07-09T17:02:39.204" v="4045" actId="478"/>
          <ac:cxnSpMkLst>
            <pc:docMk/>
            <pc:sldMk cId="423040399" sldId="271"/>
            <ac:cxnSpMk id="17" creationId="{662E407A-D860-4D50-ACEB-B63CA3FB654D}"/>
          </ac:cxnSpMkLst>
        </pc:cxnChg>
        <pc:cxnChg chg="add mod">
          <ac:chgData name="Matthew Calligaro" userId="9c1e9647689a123b" providerId="LiveId" clId="{F2CEB703-3C5A-480D-B6D3-EB1D59B67FC5}" dt="2020-07-12T20:39:17.799" v="12895" actId="1036"/>
          <ac:cxnSpMkLst>
            <pc:docMk/>
            <pc:sldMk cId="423040399" sldId="271"/>
            <ac:cxnSpMk id="19" creationId="{73FC0E44-A4AF-4B47-8DFE-165BCF23D1A2}"/>
          </ac:cxnSpMkLst>
        </pc:cxnChg>
        <pc:cxnChg chg="add mod">
          <ac:chgData name="Matthew Calligaro" userId="9c1e9647689a123b" providerId="LiveId" clId="{F2CEB703-3C5A-480D-B6D3-EB1D59B67FC5}" dt="2020-07-12T20:39:17.799" v="12895" actId="1036"/>
          <ac:cxnSpMkLst>
            <pc:docMk/>
            <pc:sldMk cId="423040399" sldId="271"/>
            <ac:cxnSpMk id="21" creationId="{84CF5641-D783-44A2-A6FD-19D809F06309}"/>
          </ac:cxnSpMkLst>
        </pc:cxnChg>
        <pc:cxnChg chg="del mod topLvl">
          <ac:chgData name="Matthew Calligaro" userId="9c1e9647689a123b" providerId="LiveId" clId="{F2CEB703-3C5A-480D-B6D3-EB1D59B67FC5}" dt="2020-07-09T17:10:03.508" v="4771" actId="478"/>
          <ac:cxnSpMkLst>
            <pc:docMk/>
            <pc:sldMk cId="423040399" sldId="271"/>
            <ac:cxnSpMk id="27" creationId="{DBB7FBF2-C119-4C51-BFFE-F5A4B4451D78}"/>
          </ac:cxnSpMkLst>
        </pc:cxnChg>
        <pc:cxnChg chg="mod topLvl">
          <ac:chgData name="Matthew Calligaro" userId="9c1e9647689a123b" providerId="LiveId" clId="{F2CEB703-3C5A-480D-B6D3-EB1D59B67FC5}" dt="2020-07-12T20:39:17.799" v="12895" actId="1036"/>
          <ac:cxnSpMkLst>
            <pc:docMk/>
            <pc:sldMk cId="423040399" sldId="271"/>
            <ac:cxnSpMk id="33" creationId="{CF567114-4C60-4879-8F42-7D7BAC2D686D}"/>
          </ac:cxnSpMkLst>
        </pc:cxnChg>
        <pc:cxnChg chg="mod topLvl">
          <ac:chgData name="Matthew Calligaro" userId="9c1e9647689a123b" providerId="LiveId" clId="{F2CEB703-3C5A-480D-B6D3-EB1D59B67FC5}" dt="2020-07-12T20:39:17.799" v="12895" actId="1036"/>
          <ac:cxnSpMkLst>
            <pc:docMk/>
            <pc:sldMk cId="423040399" sldId="271"/>
            <ac:cxnSpMk id="36" creationId="{1A710D6A-5705-48A5-BD80-6C2999FA9248}"/>
          </ac:cxnSpMkLst>
        </pc:cxnChg>
        <pc:cxnChg chg="del mod">
          <ac:chgData name="Matthew Calligaro" userId="9c1e9647689a123b" providerId="LiveId" clId="{F2CEB703-3C5A-480D-B6D3-EB1D59B67FC5}" dt="2020-07-09T16:59:45.128" v="4015" actId="478"/>
          <ac:cxnSpMkLst>
            <pc:docMk/>
            <pc:sldMk cId="423040399" sldId="271"/>
            <ac:cxnSpMk id="37" creationId="{4E60FE7A-E498-420D-86C1-15ECFD4C9253}"/>
          </ac:cxnSpMkLst>
        </pc:cxnChg>
        <pc:cxnChg chg="del mod topLvl">
          <ac:chgData name="Matthew Calligaro" userId="9c1e9647689a123b" providerId="LiveId" clId="{F2CEB703-3C5A-480D-B6D3-EB1D59B67FC5}" dt="2020-07-09T17:10:03.508" v="4771" actId="478"/>
          <ac:cxnSpMkLst>
            <pc:docMk/>
            <pc:sldMk cId="423040399" sldId="271"/>
            <ac:cxnSpMk id="38" creationId="{FCAA57DD-1A69-47C8-8088-3C3FBB66CF2C}"/>
          </ac:cxnSpMkLst>
        </pc:cxnChg>
        <pc:cxnChg chg="add mod">
          <ac:chgData name="Matthew Calligaro" userId="9c1e9647689a123b" providerId="LiveId" clId="{F2CEB703-3C5A-480D-B6D3-EB1D59B67FC5}" dt="2020-07-12T20:39:17.799" v="12895" actId="1036"/>
          <ac:cxnSpMkLst>
            <pc:docMk/>
            <pc:sldMk cId="423040399" sldId="271"/>
            <ac:cxnSpMk id="42" creationId="{E56A1D6A-D7B8-4B38-9F62-B12E1B7A0713}"/>
          </ac:cxnSpMkLst>
        </pc:cxnChg>
        <pc:cxnChg chg="add mod">
          <ac:chgData name="Matthew Calligaro" userId="9c1e9647689a123b" providerId="LiveId" clId="{F2CEB703-3C5A-480D-B6D3-EB1D59B67FC5}" dt="2020-07-12T20:39:17.799" v="12895" actId="1036"/>
          <ac:cxnSpMkLst>
            <pc:docMk/>
            <pc:sldMk cId="423040399" sldId="271"/>
            <ac:cxnSpMk id="43" creationId="{CC19CF37-CEA9-4B39-A71D-B5FC07B62265}"/>
          </ac:cxnSpMkLst>
        </pc:cxnChg>
      </pc:sldChg>
      <pc:sldChg chg="addSp delSp modSp add mod setBg">
        <pc:chgData name="Matthew Calligaro" userId="9c1e9647689a123b" providerId="LiveId" clId="{F2CEB703-3C5A-480D-B6D3-EB1D59B67FC5}" dt="2020-07-13T14:32:44.802" v="13316"/>
        <pc:sldMkLst>
          <pc:docMk/>
          <pc:sldMk cId="3228053997" sldId="272"/>
        </pc:sldMkLst>
        <pc:spChg chg="mod">
          <ac:chgData name="Matthew Calligaro" userId="9c1e9647689a123b" providerId="LiveId" clId="{F2CEB703-3C5A-480D-B6D3-EB1D59B67FC5}" dt="2020-07-09T17:07:41.300" v="4576" actId="1036"/>
          <ac:spMkLst>
            <pc:docMk/>
            <pc:sldMk cId="3228053997" sldId="272"/>
            <ac:spMk id="24" creationId="{AAFE55D2-0554-4D15-9891-776FA7904874}"/>
          </ac:spMkLst>
        </pc:spChg>
        <pc:spChg chg="mod">
          <ac:chgData name="Matthew Calligaro" userId="9c1e9647689a123b" providerId="LiveId" clId="{F2CEB703-3C5A-480D-B6D3-EB1D59B67FC5}" dt="2020-07-09T17:07:41.300" v="4576" actId="1036"/>
          <ac:spMkLst>
            <pc:docMk/>
            <pc:sldMk cId="3228053997" sldId="272"/>
            <ac:spMk id="25" creationId="{8642E699-69D9-4A44-9937-F0728B2C870E}"/>
          </ac:spMkLst>
        </pc:spChg>
        <pc:spChg chg="add del mod">
          <ac:chgData name="Matthew Calligaro" userId="9c1e9647689a123b" providerId="LiveId" clId="{F2CEB703-3C5A-480D-B6D3-EB1D59B67FC5}" dt="2020-07-09T18:20:58.109" v="4806" actId="478"/>
          <ac:spMkLst>
            <pc:docMk/>
            <pc:sldMk cId="3228053997" sldId="272"/>
            <ac:spMk id="28" creationId="{3AB181B2-CD01-423D-B3AD-B57466176765}"/>
          </ac:spMkLst>
        </pc:spChg>
        <pc:spChg chg="mod">
          <ac:chgData name="Matthew Calligaro" userId="9c1e9647689a123b" providerId="LiveId" clId="{F2CEB703-3C5A-480D-B6D3-EB1D59B67FC5}" dt="2020-07-09T17:07:41.300" v="4576" actId="1036"/>
          <ac:spMkLst>
            <pc:docMk/>
            <pc:sldMk cId="3228053997" sldId="272"/>
            <ac:spMk id="31" creationId="{BBCABBEE-7C41-4EA7-9F2E-3B2B56435306}"/>
          </ac:spMkLst>
        </pc:spChg>
        <pc:spChg chg="mod">
          <ac:chgData name="Matthew Calligaro" userId="9c1e9647689a123b" providerId="LiveId" clId="{F2CEB703-3C5A-480D-B6D3-EB1D59B67FC5}" dt="2020-07-09T17:09:22.336" v="4763" actId="207"/>
          <ac:spMkLst>
            <pc:docMk/>
            <pc:sldMk cId="3228053997" sldId="272"/>
            <ac:spMk id="32" creationId="{CB1739B2-6144-4F0A-96A5-57A254B2C93F}"/>
          </ac:spMkLst>
        </pc:spChg>
        <pc:spChg chg="mod">
          <ac:chgData name="Matthew Calligaro" userId="9c1e9647689a123b" providerId="LiveId" clId="{F2CEB703-3C5A-480D-B6D3-EB1D59B67FC5}" dt="2020-07-09T17:07:41.300" v="4576" actId="1036"/>
          <ac:spMkLst>
            <pc:docMk/>
            <pc:sldMk cId="3228053997" sldId="272"/>
            <ac:spMk id="34" creationId="{2F76D756-1F23-4758-845F-1F74829E791F}"/>
          </ac:spMkLst>
        </pc:spChg>
        <pc:spChg chg="mod">
          <ac:chgData name="Matthew Calligaro" userId="9c1e9647689a123b" providerId="LiveId" clId="{F2CEB703-3C5A-480D-B6D3-EB1D59B67FC5}" dt="2020-07-09T17:07:41.300" v="4576" actId="1036"/>
          <ac:spMkLst>
            <pc:docMk/>
            <pc:sldMk cId="3228053997" sldId="272"/>
            <ac:spMk id="35" creationId="{DC296F01-70E8-42E5-8715-DB5495875D42}"/>
          </ac:spMkLst>
        </pc:spChg>
        <pc:spChg chg="mod">
          <ac:chgData name="Matthew Calligaro" userId="9c1e9647689a123b" providerId="LiveId" clId="{F2CEB703-3C5A-480D-B6D3-EB1D59B67FC5}" dt="2020-07-09T17:07:41.300" v="4576" actId="1036"/>
          <ac:spMkLst>
            <pc:docMk/>
            <pc:sldMk cId="3228053997" sldId="272"/>
            <ac:spMk id="39" creationId="{09BB3653-D911-4889-921E-674BDDF36934}"/>
          </ac:spMkLst>
        </pc:spChg>
        <pc:spChg chg="mod">
          <ac:chgData name="Matthew Calligaro" userId="9c1e9647689a123b" providerId="LiveId" clId="{F2CEB703-3C5A-480D-B6D3-EB1D59B67FC5}" dt="2020-07-09T17:07:41.300" v="4576" actId="1036"/>
          <ac:spMkLst>
            <pc:docMk/>
            <pc:sldMk cId="3228053997" sldId="272"/>
            <ac:spMk id="40" creationId="{0271CAE5-5C87-4672-92E1-453D6B50D7CA}"/>
          </ac:spMkLst>
        </pc:spChg>
        <pc:spChg chg="mod">
          <ac:chgData name="Matthew Calligaro" userId="9c1e9647689a123b" providerId="LiveId" clId="{F2CEB703-3C5A-480D-B6D3-EB1D59B67FC5}" dt="2020-07-09T17:07:41.300" v="4576" actId="1036"/>
          <ac:spMkLst>
            <pc:docMk/>
            <pc:sldMk cId="3228053997" sldId="272"/>
            <ac:spMk id="41" creationId="{A134032C-EC1E-4A0D-A8A9-0B2ADF4F3CBA}"/>
          </ac:spMkLst>
        </pc:spChg>
        <pc:spChg chg="mod">
          <ac:chgData name="Matthew Calligaro" userId="9c1e9647689a123b" providerId="LiveId" clId="{F2CEB703-3C5A-480D-B6D3-EB1D59B67FC5}" dt="2020-07-10T04:06:37.817" v="5130" actId="14100"/>
          <ac:spMkLst>
            <pc:docMk/>
            <pc:sldMk cId="3228053997" sldId="272"/>
            <ac:spMk id="10242" creationId="{24A05EE7-B24A-460B-A1F8-5ECA75850730}"/>
          </ac:spMkLst>
        </pc:spChg>
        <pc:spChg chg="mod">
          <ac:chgData name="Matthew Calligaro" userId="9c1e9647689a123b" providerId="LiveId" clId="{F2CEB703-3C5A-480D-B6D3-EB1D59B67FC5}" dt="2020-07-09T17:09:40.408" v="4768" actId="20577"/>
          <ac:spMkLst>
            <pc:docMk/>
            <pc:sldMk cId="3228053997" sldId="272"/>
            <ac:spMk id="15364" creationId="{DD0E7BE8-56B6-4B10-ACCD-EAAD56E65B5D}"/>
          </ac:spMkLst>
        </pc:spChg>
        <pc:cxnChg chg="mod">
          <ac:chgData name="Matthew Calligaro" userId="9c1e9647689a123b" providerId="LiveId" clId="{F2CEB703-3C5A-480D-B6D3-EB1D59B67FC5}" dt="2020-07-09T17:07:41.300" v="4576" actId="1036"/>
          <ac:cxnSpMkLst>
            <pc:docMk/>
            <pc:sldMk cId="3228053997" sldId="272"/>
            <ac:cxnSpMk id="19" creationId="{73FC0E44-A4AF-4B47-8DFE-165BCF23D1A2}"/>
          </ac:cxnSpMkLst>
        </pc:cxnChg>
        <pc:cxnChg chg="mod">
          <ac:chgData name="Matthew Calligaro" userId="9c1e9647689a123b" providerId="LiveId" clId="{F2CEB703-3C5A-480D-B6D3-EB1D59B67FC5}" dt="2020-07-09T17:07:41.300" v="4576" actId="1036"/>
          <ac:cxnSpMkLst>
            <pc:docMk/>
            <pc:sldMk cId="3228053997" sldId="272"/>
            <ac:cxnSpMk id="21" creationId="{84CF5641-D783-44A2-A6FD-19D809F06309}"/>
          </ac:cxnSpMkLst>
        </pc:cxnChg>
        <pc:cxnChg chg="add mod">
          <ac:chgData name="Matthew Calligaro" userId="9c1e9647689a123b" providerId="LiveId" clId="{F2CEB703-3C5A-480D-B6D3-EB1D59B67FC5}" dt="2020-07-09T17:12:14.581" v="4788" actId="14100"/>
          <ac:cxnSpMkLst>
            <pc:docMk/>
            <pc:sldMk cId="3228053997" sldId="272"/>
            <ac:cxnSpMk id="23" creationId="{8CA85423-F1B3-4CCA-9F1E-A66E3A2493AF}"/>
          </ac:cxnSpMkLst>
        </pc:cxnChg>
        <pc:cxnChg chg="add mod">
          <ac:chgData name="Matthew Calligaro" userId="9c1e9647689a123b" providerId="LiveId" clId="{F2CEB703-3C5A-480D-B6D3-EB1D59B67FC5}" dt="2020-07-09T17:12:25.486" v="4792" actId="14100"/>
          <ac:cxnSpMkLst>
            <pc:docMk/>
            <pc:sldMk cId="3228053997" sldId="272"/>
            <ac:cxnSpMk id="26" creationId="{E7C4DFCE-6EDF-4C52-AC74-733FDC6616B6}"/>
          </ac:cxnSpMkLst>
        </pc:cxnChg>
        <pc:cxnChg chg="del mod">
          <ac:chgData name="Matthew Calligaro" userId="9c1e9647689a123b" providerId="LiveId" clId="{F2CEB703-3C5A-480D-B6D3-EB1D59B67FC5}" dt="2020-07-09T17:10:01.224" v="4770" actId="478"/>
          <ac:cxnSpMkLst>
            <pc:docMk/>
            <pc:sldMk cId="3228053997" sldId="272"/>
            <ac:cxnSpMk id="27" creationId="{DBB7FBF2-C119-4C51-BFFE-F5A4B4451D78}"/>
          </ac:cxnSpMkLst>
        </pc:cxnChg>
        <pc:cxnChg chg="mod">
          <ac:chgData name="Matthew Calligaro" userId="9c1e9647689a123b" providerId="LiveId" clId="{F2CEB703-3C5A-480D-B6D3-EB1D59B67FC5}" dt="2020-07-09T17:07:41.300" v="4576" actId="1036"/>
          <ac:cxnSpMkLst>
            <pc:docMk/>
            <pc:sldMk cId="3228053997" sldId="272"/>
            <ac:cxnSpMk id="33" creationId="{CF567114-4C60-4879-8F42-7D7BAC2D686D}"/>
          </ac:cxnSpMkLst>
        </pc:cxnChg>
        <pc:cxnChg chg="mod">
          <ac:chgData name="Matthew Calligaro" userId="9c1e9647689a123b" providerId="LiveId" clId="{F2CEB703-3C5A-480D-B6D3-EB1D59B67FC5}" dt="2020-07-09T17:07:41.300" v="4576" actId="1036"/>
          <ac:cxnSpMkLst>
            <pc:docMk/>
            <pc:sldMk cId="3228053997" sldId="272"/>
            <ac:cxnSpMk id="36" creationId="{1A710D6A-5705-48A5-BD80-6C2999FA9248}"/>
          </ac:cxnSpMkLst>
        </pc:cxnChg>
        <pc:cxnChg chg="del mod">
          <ac:chgData name="Matthew Calligaro" userId="9c1e9647689a123b" providerId="LiveId" clId="{F2CEB703-3C5A-480D-B6D3-EB1D59B67FC5}" dt="2020-07-09T17:10:01.224" v="4770" actId="478"/>
          <ac:cxnSpMkLst>
            <pc:docMk/>
            <pc:sldMk cId="3228053997" sldId="272"/>
            <ac:cxnSpMk id="38" creationId="{FCAA57DD-1A69-47C8-8088-3C3FBB66CF2C}"/>
          </ac:cxnSpMkLst>
        </pc:cxnChg>
      </pc:sldChg>
      <pc:sldChg chg="delSp modSp add del mod ord">
        <pc:chgData name="Matthew Calligaro" userId="9c1e9647689a123b" providerId="LiveId" clId="{F2CEB703-3C5A-480D-B6D3-EB1D59B67FC5}" dt="2020-07-10T17:10:31.975" v="6573" actId="47"/>
        <pc:sldMkLst>
          <pc:docMk/>
          <pc:sldMk cId="3537491287" sldId="273"/>
        </pc:sldMkLst>
        <pc:spChg chg="mod">
          <ac:chgData name="Matthew Calligaro" userId="9c1e9647689a123b" providerId="LiveId" clId="{F2CEB703-3C5A-480D-B6D3-EB1D59B67FC5}" dt="2020-07-10T04:07:30.837" v="5172" actId="20577"/>
          <ac:spMkLst>
            <pc:docMk/>
            <pc:sldMk cId="3537491287" sldId="273"/>
            <ac:spMk id="10242" creationId="{24A05EE7-B24A-460B-A1F8-5ECA75850730}"/>
          </ac:spMkLst>
        </pc:spChg>
        <pc:spChg chg="mod">
          <ac:chgData name="Matthew Calligaro" userId="9c1e9647689a123b" providerId="LiveId" clId="{F2CEB703-3C5A-480D-B6D3-EB1D59B67FC5}" dt="2020-07-10T16:31:06.086" v="6075" actId="20577"/>
          <ac:spMkLst>
            <pc:docMk/>
            <pc:sldMk cId="3537491287" sldId="273"/>
            <ac:spMk id="15364" creationId="{DD0E7BE8-56B6-4B10-ACCD-EAAD56E65B5D}"/>
          </ac:spMkLst>
        </pc:spChg>
        <pc:picChg chg="del">
          <ac:chgData name="Matthew Calligaro" userId="9c1e9647689a123b" providerId="LiveId" clId="{F2CEB703-3C5A-480D-B6D3-EB1D59B67FC5}" dt="2020-07-10T16:23:02.660" v="5173" actId="478"/>
          <ac:picMkLst>
            <pc:docMk/>
            <pc:sldMk cId="3537491287" sldId="273"/>
            <ac:picMk id="1026" creationId="{E182508B-01DD-49D0-9F34-BE0B95AB8495}"/>
          </ac:picMkLst>
        </pc:picChg>
      </pc:sldChg>
      <pc:sldChg chg="modSp add mod">
        <pc:chgData name="Matthew Calligaro" userId="9c1e9647689a123b" providerId="LiveId" clId="{F2CEB703-3C5A-480D-B6D3-EB1D59B67FC5}" dt="2020-07-12T20:39:55.957" v="12900" actId="33524"/>
        <pc:sldMkLst>
          <pc:docMk/>
          <pc:sldMk cId="462720468" sldId="274"/>
        </pc:sldMkLst>
        <pc:spChg chg="mod">
          <ac:chgData name="Matthew Calligaro" userId="9c1e9647689a123b" providerId="LiveId" clId="{F2CEB703-3C5A-480D-B6D3-EB1D59B67FC5}" dt="2020-07-12T20:39:55.957" v="12900" actId="33524"/>
          <ac:spMkLst>
            <pc:docMk/>
            <pc:sldMk cId="462720468" sldId="274"/>
            <ac:spMk id="15364" creationId="{DD0E7BE8-56B6-4B10-ACCD-EAAD56E65B5D}"/>
          </ac:spMkLst>
        </pc:spChg>
      </pc:sldChg>
      <pc:sldChg chg="modSp add mod">
        <pc:chgData name="Matthew Calligaro" userId="9c1e9647689a123b" providerId="LiveId" clId="{F2CEB703-3C5A-480D-B6D3-EB1D59B67FC5}" dt="2020-07-10T20:45:38.151" v="10530" actId="20577"/>
        <pc:sldMkLst>
          <pc:docMk/>
          <pc:sldMk cId="2112972900" sldId="275"/>
        </pc:sldMkLst>
        <pc:spChg chg="mod">
          <ac:chgData name="Matthew Calligaro" userId="9c1e9647689a123b" providerId="LiveId" clId="{F2CEB703-3C5A-480D-B6D3-EB1D59B67FC5}" dt="2020-07-10T20:45:38.151" v="10530" actId="20577"/>
          <ac:spMkLst>
            <pc:docMk/>
            <pc:sldMk cId="2112972900" sldId="275"/>
            <ac:spMk id="15364" creationId="{DD0E7BE8-56B6-4B10-ACCD-EAAD56E65B5D}"/>
          </ac:spMkLst>
        </pc:spChg>
      </pc:sldChg>
      <pc:sldChg chg="modSp add del mod">
        <pc:chgData name="Matthew Calligaro" userId="9c1e9647689a123b" providerId="LiveId" clId="{F2CEB703-3C5A-480D-B6D3-EB1D59B67FC5}" dt="2020-07-10T20:44:51.044" v="10497" actId="47"/>
        <pc:sldMkLst>
          <pc:docMk/>
          <pc:sldMk cId="3704568053" sldId="276"/>
        </pc:sldMkLst>
        <pc:spChg chg="mod">
          <ac:chgData name="Matthew Calligaro" userId="9c1e9647689a123b" providerId="LiveId" clId="{F2CEB703-3C5A-480D-B6D3-EB1D59B67FC5}" dt="2020-07-10T18:52:58.469" v="6737" actId="20577"/>
          <ac:spMkLst>
            <pc:docMk/>
            <pc:sldMk cId="3704568053" sldId="276"/>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2416780985" sldId="277"/>
        </pc:sldMkLst>
        <pc:spChg chg="mod">
          <ac:chgData name="Matthew Calligaro" userId="9c1e9647689a123b" providerId="LiveId" clId="{F2CEB703-3C5A-480D-B6D3-EB1D59B67FC5}" dt="2020-07-10T18:53:05.846" v="6749" actId="20577"/>
          <ac:spMkLst>
            <pc:docMk/>
            <pc:sldMk cId="2416780985" sldId="277"/>
            <ac:spMk id="10242" creationId="{24A05EE7-B24A-460B-A1F8-5ECA75850730}"/>
          </ac:spMkLst>
        </pc:spChg>
        <pc:spChg chg="mod">
          <ac:chgData name="Matthew Calligaro" userId="9c1e9647689a123b" providerId="LiveId" clId="{F2CEB703-3C5A-480D-B6D3-EB1D59B67FC5}" dt="2020-07-10T20:58:22.071" v="10539" actId="20577"/>
          <ac:spMkLst>
            <pc:docMk/>
            <pc:sldMk cId="2416780985" sldId="277"/>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3699648498" sldId="278"/>
        </pc:sldMkLst>
        <pc:spChg chg="mod">
          <ac:chgData name="Matthew Calligaro" userId="9c1e9647689a123b" providerId="LiveId" clId="{F2CEB703-3C5A-480D-B6D3-EB1D59B67FC5}" dt="2020-07-10T19:21:27.516" v="9021" actId="20577"/>
          <ac:spMkLst>
            <pc:docMk/>
            <pc:sldMk cId="3699648498" sldId="278"/>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4121128583" sldId="279"/>
        </pc:sldMkLst>
        <pc:spChg chg="mod">
          <ac:chgData name="Matthew Calligaro" userId="9c1e9647689a123b" providerId="LiveId" clId="{F2CEB703-3C5A-480D-B6D3-EB1D59B67FC5}" dt="2020-07-10T19:22:01.460" v="9045" actId="403"/>
          <ac:spMkLst>
            <pc:docMk/>
            <pc:sldMk cId="4121128583" sldId="279"/>
            <ac:spMk id="15364" creationId="{DD0E7BE8-56B6-4B10-ACCD-EAAD56E65B5D}"/>
          </ac:spMkLst>
        </pc:spChg>
      </pc:sldChg>
      <pc:sldChg chg="modSp add mod setBg">
        <pc:chgData name="Matthew Calligaro" userId="9c1e9647689a123b" providerId="LiveId" clId="{F2CEB703-3C5A-480D-B6D3-EB1D59B67FC5}" dt="2020-07-13T14:32:57.710" v="13317"/>
        <pc:sldMkLst>
          <pc:docMk/>
          <pc:sldMk cId="109852578" sldId="280"/>
        </pc:sldMkLst>
        <pc:spChg chg="mod">
          <ac:chgData name="Matthew Calligaro" userId="9c1e9647689a123b" providerId="LiveId" clId="{F2CEB703-3C5A-480D-B6D3-EB1D59B67FC5}" dt="2020-07-12T20:41:29.726" v="12913"/>
          <ac:spMkLst>
            <pc:docMk/>
            <pc:sldMk cId="109852578" sldId="280"/>
            <ac:spMk id="15364" creationId="{DD0E7BE8-56B6-4B10-ACCD-EAAD56E65B5D}"/>
          </ac:spMkLst>
        </pc:spChg>
      </pc:sldChg>
      <pc:sldChg chg="add del">
        <pc:chgData name="Matthew Calligaro" userId="9c1e9647689a123b" providerId="LiveId" clId="{F2CEB703-3C5A-480D-B6D3-EB1D59B67FC5}" dt="2020-07-10T19:19:07.415" v="8855" actId="47"/>
        <pc:sldMkLst>
          <pc:docMk/>
          <pc:sldMk cId="2561183218" sldId="280"/>
        </pc:sldMkLst>
      </pc:sldChg>
      <pc:sldChg chg="modSp add mod ord setBg">
        <pc:chgData name="Matthew Calligaro" userId="9c1e9647689a123b" providerId="LiveId" clId="{F2CEB703-3C5A-480D-B6D3-EB1D59B67FC5}" dt="2020-07-13T14:32:57.710" v="13317"/>
        <pc:sldMkLst>
          <pc:docMk/>
          <pc:sldMk cId="2793145871" sldId="281"/>
        </pc:sldMkLst>
        <pc:spChg chg="mod">
          <ac:chgData name="Matthew Calligaro" userId="9c1e9647689a123b" providerId="LiveId" clId="{F2CEB703-3C5A-480D-B6D3-EB1D59B67FC5}" dt="2020-07-12T20:41:58.139" v="12919" actId="20577"/>
          <ac:spMkLst>
            <pc:docMk/>
            <pc:sldMk cId="2793145871" sldId="281"/>
            <ac:spMk id="15364" creationId="{DD0E7BE8-56B6-4B10-ACCD-EAAD56E65B5D}"/>
          </ac:spMkLst>
        </pc:spChg>
      </pc:sldChg>
      <pc:sldChg chg="add del">
        <pc:chgData name="Matthew Calligaro" userId="9c1e9647689a123b" providerId="LiveId" clId="{F2CEB703-3C5A-480D-B6D3-EB1D59B67FC5}" dt="2020-07-10T19:20:32.646" v="8964" actId="47"/>
        <pc:sldMkLst>
          <pc:docMk/>
          <pc:sldMk cId="3191421642" sldId="281"/>
        </pc:sldMkLst>
      </pc:sldChg>
      <pc:sldChg chg="addSp delSp modSp add mod setBg">
        <pc:chgData name="Matthew Calligaro" userId="9c1e9647689a123b" providerId="LiveId" clId="{F2CEB703-3C5A-480D-B6D3-EB1D59B67FC5}" dt="2020-07-13T14:32:57.710" v="13317"/>
        <pc:sldMkLst>
          <pc:docMk/>
          <pc:sldMk cId="3268608233" sldId="282"/>
        </pc:sldMkLst>
        <pc:spChg chg="add mod">
          <ac:chgData name="Matthew Calligaro" userId="9c1e9647689a123b" providerId="LiveId" clId="{F2CEB703-3C5A-480D-B6D3-EB1D59B67FC5}" dt="2020-07-10T19:33:55.790" v="9904" actId="404"/>
          <ac:spMkLst>
            <pc:docMk/>
            <pc:sldMk cId="3268608233" sldId="282"/>
            <ac:spMk id="3" creationId="{784FD006-A6C0-499E-BD19-D5D3A6EA14EC}"/>
          </ac:spMkLst>
        </pc:spChg>
        <pc:spChg chg="add del mod">
          <ac:chgData name="Matthew Calligaro" userId="9c1e9647689a123b" providerId="LiveId" clId="{F2CEB703-3C5A-480D-B6D3-EB1D59B67FC5}" dt="2020-07-10T19:30:57.573" v="9807" actId="478"/>
          <ac:spMkLst>
            <pc:docMk/>
            <pc:sldMk cId="3268608233" sldId="282"/>
            <ac:spMk id="4" creationId="{83B98402-207F-4D70-9319-E9FE5A66959A}"/>
          </ac:spMkLst>
        </pc:spChg>
        <pc:spChg chg="add del">
          <ac:chgData name="Matthew Calligaro" userId="9c1e9647689a123b" providerId="LiveId" clId="{F2CEB703-3C5A-480D-B6D3-EB1D59B67FC5}" dt="2020-07-10T19:31:12.585" v="9809" actId="11529"/>
          <ac:spMkLst>
            <pc:docMk/>
            <pc:sldMk cId="3268608233" sldId="282"/>
            <ac:spMk id="5" creationId="{8D7E3687-41EE-47E2-8826-588AF16D5B6F}"/>
          </ac:spMkLst>
        </pc:spChg>
        <pc:spChg chg="add mod">
          <ac:chgData name="Matthew Calligaro" userId="9c1e9647689a123b" providerId="LiveId" clId="{F2CEB703-3C5A-480D-B6D3-EB1D59B67FC5}" dt="2020-07-10T19:36:34.981" v="10000" actId="13822"/>
          <ac:spMkLst>
            <pc:docMk/>
            <pc:sldMk cId="3268608233" sldId="282"/>
            <ac:spMk id="6" creationId="{BE443ED9-7EE3-4C4F-86E5-34FCDA640248}"/>
          </ac:spMkLst>
        </pc:spChg>
        <pc:spChg chg="add mod">
          <ac:chgData name="Matthew Calligaro" userId="9c1e9647689a123b" providerId="LiveId" clId="{F2CEB703-3C5A-480D-B6D3-EB1D59B67FC5}" dt="2020-07-10T19:35:34.893" v="9983" actId="14100"/>
          <ac:spMkLst>
            <pc:docMk/>
            <pc:sldMk cId="3268608233" sldId="282"/>
            <ac:spMk id="7" creationId="{2EA8B727-5D1F-4271-BF6A-C5FDEBF84B27}"/>
          </ac:spMkLst>
        </pc:spChg>
        <pc:spChg chg="add mod">
          <ac:chgData name="Matthew Calligaro" userId="9c1e9647689a123b" providerId="LiveId" clId="{F2CEB703-3C5A-480D-B6D3-EB1D59B67FC5}" dt="2020-07-10T19:35:48.965" v="9989" actId="1076"/>
          <ac:spMkLst>
            <pc:docMk/>
            <pc:sldMk cId="3268608233" sldId="282"/>
            <ac:spMk id="17" creationId="{44448E7F-9B7A-4C5C-A275-0B11604C941B}"/>
          </ac:spMkLst>
        </pc:spChg>
        <pc:spChg chg="add mod">
          <ac:chgData name="Matthew Calligaro" userId="9c1e9647689a123b" providerId="LiveId" clId="{F2CEB703-3C5A-480D-B6D3-EB1D59B67FC5}" dt="2020-07-10T19:37:52.993" v="10160" actId="20577"/>
          <ac:spMkLst>
            <pc:docMk/>
            <pc:sldMk cId="3268608233" sldId="282"/>
            <ac:spMk id="29" creationId="{44589071-1F61-48A2-B9C1-29BAEC0B0D57}"/>
          </ac:spMkLst>
        </pc:spChg>
        <pc:spChg chg="add mod">
          <ac:chgData name="Matthew Calligaro" userId="9c1e9647689a123b" providerId="LiveId" clId="{F2CEB703-3C5A-480D-B6D3-EB1D59B67FC5}" dt="2020-07-10T19:38:16.924" v="10241" actId="1076"/>
          <ac:spMkLst>
            <pc:docMk/>
            <pc:sldMk cId="3268608233" sldId="282"/>
            <ac:spMk id="31" creationId="{79D50C87-1083-4FF9-BD15-CB3B19F8E079}"/>
          </ac:spMkLst>
        </pc:spChg>
        <pc:spChg chg="del mod">
          <ac:chgData name="Matthew Calligaro" userId="9c1e9647689a123b" providerId="LiveId" clId="{F2CEB703-3C5A-480D-B6D3-EB1D59B67FC5}" dt="2020-07-10T19:30:47.207" v="9806" actId="478"/>
          <ac:spMkLst>
            <pc:docMk/>
            <pc:sldMk cId="3268608233" sldId="282"/>
            <ac:spMk id="15364" creationId="{DD0E7BE8-56B6-4B10-ACCD-EAAD56E65B5D}"/>
          </ac:spMkLst>
        </pc:spChg>
        <pc:cxnChg chg="add mod">
          <ac:chgData name="Matthew Calligaro" userId="9c1e9647689a123b" providerId="LiveId" clId="{F2CEB703-3C5A-480D-B6D3-EB1D59B67FC5}" dt="2020-07-10T19:35:08.884" v="9953" actId="1076"/>
          <ac:cxnSpMkLst>
            <pc:docMk/>
            <pc:sldMk cId="3268608233" sldId="282"/>
            <ac:cxnSpMk id="10" creationId="{6E6831A6-DD4B-4E90-9508-710A6C4476A7}"/>
          </ac:cxnSpMkLst>
        </pc:cxnChg>
        <pc:cxnChg chg="add mod">
          <ac:chgData name="Matthew Calligaro" userId="9c1e9647689a123b" providerId="LiveId" clId="{F2CEB703-3C5A-480D-B6D3-EB1D59B67FC5}" dt="2020-07-10T19:37:32.252" v="10079" actId="1076"/>
          <ac:cxnSpMkLst>
            <pc:docMk/>
            <pc:sldMk cId="3268608233" sldId="282"/>
            <ac:cxnSpMk id="22" creationId="{149E2AF2-6085-4998-B848-F72A12A28231}"/>
          </ac:cxnSpMkLst>
        </pc:cxnChg>
        <pc:cxnChg chg="add mod">
          <ac:chgData name="Matthew Calligaro" userId="9c1e9647689a123b" providerId="LiveId" clId="{F2CEB703-3C5A-480D-B6D3-EB1D59B67FC5}" dt="2020-07-10T19:36:23.509" v="9999" actId="1076"/>
          <ac:cxnSpMkLst>
            <pc:docMk/>
            <pc:sldMk cId="3268608233" sldId="282"/>
            <ac:cxnSpMk id="26" creationId="{2BC1D961-EDFD-49FB-A721-36614741EEFA}"/>
          </ac:cxnSpMkLst>
        </pc:cxnChg>
      </pc:sldChg>
      <pc:sldChg chg="add del ord">
        <pc:chgData name="Matthew Calligaro" userId="9c1e9647689a123b" providerId="LiveId" clId="{F2CEB703-3C5A-480D-B6D3-EB1D59B67FC5}" dt="2020-07-12T20:42:03.926" v="12920" actId="47"/>
        <pc:sldMkLst>
          <pc:docMk/>
          <pc:sldMk cId="3008663260" sldId="283"/>
        </pc:sldMkLst>
      </pc:sldChg>
      <pc:sldChg chg="addSp delSp modSp add mod ord setBg">
        <pc:chgData name="Matthew Calligaro" userId="9c1e9647689a123b" providerId="LiveId" clId="{F2CEB703-3C5A-480D-B6D3-EB1D59B67FC5}" dt="2020-07-13T14:32:57.710" v="13317"/>
        <pc:sldMkLst>
          <pc:docMk/>
          <pc:sldMk cId="1278999822" sldId="284"/>
        </pc:sldMkLst>
        <pc:spChg chg="add del mod">
          <ac:chgData name="Matthew Calligaro" userId="9c1e9647689a123b" providerId="LiveId" clId="{F2CEB703-3C5A-480D-B6D3-EB1D59B67FC5}" dt="2020-07-10T19:59:21.970" v="10246" actId="478"/>
          <ac:spMkLst>
            <pc:docMk/>
            <pc:sldMk cId="1278999822" sldId="284"/>
            <ac:spMk id="3" creationId="{A9FDF355-170D-45D8-AA00-F15F59FA86F2}"/>
          </ac:spMkLst>
        </pc:spChg>
        <pc:spChg chg="add mod">
          <ac:chgData name="Matthew Calligaro" userId="9c1e9647689a123b" providerId="LiveId" clId="{F2CEB703-3C5A-480D-B6D3-EB1D59B67FC5}" dt="2020-07-12T20:45:43.469" v="13265" actId="114"/>
          <ac:spMkLst>
            <pc:docMk/>
            <pc:sldMk cId="1278999822" sldId="284"/>
            <ac:spMk id="10" creationId="{A4249479-2528-4CDB-AF5C-C5E26480CFD4}"/>
          </ac:spMkLst>
        </pc:spChg>
        <pc:spChg chg="add mod">
          <ac:chgData name="Matthew Calligaro" userId="9c1e9647689a123b" providerId="LiveId" clId="{F2CEB703-3C5A-480D-B6D3-EB1D59B67FC5}" dt="2020-07-10T20:43:13.950" v="10496" actId="1076"/>
          <ac:spMkLst>
            <pc:docMk/>
            <pc:sldMk cId="1278999822" sldId="284"/>
            <ac:spMk id="11" creationId="{25923352-6C78-4B10-A202-A0A270106772}"/>
          </ac:spMkLst>
        </pc:spChg>
        <pc:spChg chg="del">
          <ac:chgData name="Matthew Calligaro" userId="9c1e9647689a123b" providerId="LiveId" clId="{F2CEB703-3C5A-480D-B6D3-EB1D59B67FC5}" dt="2020-07-10T19:59:19.212" v="10245" actId="478"/>
          <ac:spMkLst>
            <pc:docMk/>
            <pc:sldMk cId="1278999822" sldId="284"/>
            <ac:spMk id="15364" creationId="{DD0E7BE8-56B6-4B10-ACCD-EAAD56E65B5D}"/>
          </ac:spMkLst>
        </pc:spChg>
        <pc:graphicFrameChg chg="add mod modGraphic">
          <ac:chgData name="Matthew Calligaro" userId="9c1e9647689a123b" providerId="LiveId" clId="{F2CEB703-3C5A-480D-B6D3-EB1D59B67FC5}" dt="2020-07-10T20:41:40.683" v="10383" actId="1076"/>
          <ac:graphicFrameMkLst>
            <pc:docMk/>
            <pc:sldMk cId="1278999822" sldId="284"/>
            <ac:graphicFrameMk id="4" creationId="{45929021-D6A0-40E0-A68E-7A9A7315F521}"/>
          </ac:graphicFrameMkLst>
        </pc:graphicFrameChg>
      </pc:sldChg>
      <pc:sldChg chg="add">
        <pc:chgData name="Matthew Calligaro" userId="9c1e9647689a123b" providerId="LiveId" clId="{F2CEB703-3C5A-480D-B6D3-EB1D59B67FC5}" dt="2020-07-10T21:23:20.450" v="10540"/>
        <pc:sldMkLst>
          <pc:docMk/>
          <pc:sldMk cId="845963509" sldId="285"/>
        </pc:sldMkLst>
      </pc:sldChg>
      <pc:sldChg chg="modSp add mod setBg">
        <pc:chgData name="Matthew Calligaro" userId="9c1e9647689a123b" providerId="LiveId" clId="{F2CEB703-3C5A-480D-B6D3-EB1D59B67FC5}" dt="2020-07-13T14:30:08.581" v="13268"/>
        <pc:sldMkLst>
          <pc:docMk/>
          <pc:sldMk cId="2791211473" sldId="286"/>
        </pc:sldMkLst>
        <pc:spChg chg="mod">
          <ac:chgData name="Matthew Calligaro" userId="9c1e9647689a123b" providerId="LiveId" clId="{F2CEB703-3C5A-480D-B6D3-EB1D59B67FC5}" dt="2020-07-12T20:21:02.024" v="11582" actId="20577"/>
          <ac:spMkLst>
            <pc:docMk/>
            <pc:sldMk cId="2791211473" sldId="286"/>
            <ac:spMk id="15364" creationId="{DD0E7BE8-56B6-4B10-ACCD-EAAD56E65B5D}"/>
          </ac:spMkLst>
        </pc:spChg>
      </pc:sldChg>
      <pc:sldChg chg="addSp modSp add mod ord setBg">
        <pc:chgData name="Matthew Calligaro" userId="9c1e9647689a123b" providerId="LiveId" clId="{F2CEB703-3C5A-480D-B6D3-EB1D59B67FC5}" dt="2020-07-13T14:32:21.958" v="13284" actId="20577"/>
        <pc:sldMkLst>
          <pc:docMk/>
          <pc:sldMk cId="2981772259" sldId="287"/>
        </pc:sldMkLst>
        <pc:spChg chg="mod">
          <ac:chgData name="Matthew Calligaro" userId="9c1e9647689a123b" providerId="LiveId" clId="{F2CEB703-3C5A-480D-B6D3-EB1D59B67FC5}" dt="2020-07-13T14:32:21.958" v="13284" actId="20577"/>
          <ac:spMkLst>
            <pc:docMk/>
            <pc:sldMk cId="2981772259" sldId="287"/>
            <ac:spMk id="10242" creationId="{24A05EE7-B24A-460B-A1F8-5ECA75850730}"/>
          </ac:spMkLst>
        </pc:spChg>
        <pc:spChg chg="mod">
          <ac:chgData name="Matthew Calligaro" userId="9c1e9647689a123b" providerId="LiveId" clId="{F2CEB703-3C5A-480D-B6D3-EB1D59B67FC5}" dt="2020-07-12T20:27:08.731" v="12029" actId="2711"/>
          <ac:spMkLst>
            <pc:docMk/>
            <pc:sldMk cId="2981772259" sldId="287"/>
            <ac:spMk id="15364" creationId="{DD0E7BE8-56B6-4B10-ACCD-EAAD56E65B5D}"/>
          </ac:spMkLst>
        </pc:spChg>
        <pc:graphicFrameChg chg="add mod modGraphic">
          <ac:chgData name="Matthew Calligaro" userId="9c1e9647689a123b" providerId="LiveId" clId="{F2CEB703-3C5A-480D-B6D3-EB1D59B67FC5}" dt="2020-07-12T20:25:55.332" v="11850" actId="1076"/>
          <ac:graphicFrameMkLst>
            <pc:docMk/>
            <pc:sldMk cId="2981772259" sldId="287"/>
            <ac:graphicFrameMk id="3" creationId="{4386BE68-328D-427D-89E4-C2C3B6F743DD}"/>
          </ac:graphicFrameMkLst>
        </pc:graphicFrameChg>
      </pc:sldChg>
      <pc:sldChg chg="delSp modSp add mod setBg">
        <pc:chgData name="Matthew Calligaro" userId="9c1e9647689a123b" providerId="LiveId" clId="{F2CEB703-3C5A-480D-B6D3-EB1D59B67FC5}" dt="2020-07-13T14:32:27.551" v="13297" actId="20577"/>
        <pc:sldMkLst>
          <pc:docMk/>
          <pc:sldMk cId="2819501635" sldId="288"/>
        </pc:sldMkLst>
        <pc:spChg chg="mod">
          <ac:chgData name="Matthew Calligaro" userId="9c1e9647689a123b" providerId="LiveId" clId="{F2CEB703-3C5A-480D-B6D3-EB1D59B67FC5}" dt="2020-07-13T14:32:27.551" v="13297" actId="20577"/>
          <ac:spMkLst>
            <pc:docMk/>
            <pc:sldMk cId="2819501635" sldId="288"/>
            <ac:spMk id="10242" creationId="{24A05EE7-B24A-460B-A1F8-5ECA75850730}"/>
          </ac:spMkLst>
        </pc:spChg>
        <pc:spChg chg="mod">
          <ac:chgData name="Matthew Calligaro" userId="9c1e9647689a123b" providerId="LiveId" clId="{F2CEB703-3C5A-480D-B6D3-EB1D59B67FC5}" dt="2020-07-12T20:36:07.425" v="12786" actId="20577"/>
          <ac:spMkLst>
            <pc:docMk/>
            <pc:sldMk cId="2819501635" sldId="288"/>
            <ac:spMk id="15364" creationId="{DD0E7BE8-56B6-4B10-ACCD-EAAD56E65B5D}"/>
          </ac:spMkLst>
        </pc:spChg>
        <pc:graphicFrameChg chg="del mod">
          <ac:chgData name="Matthew Calligaro" userId="9c1e9647689a123b" providerId="LiveId" clId="{F2CEB703-3C5A-480D-B6D3-EB1D59B67FC5}" dt="2020-07-12T20:28:38.441" v="12315" actId="478"/>
          <ac:graphicFrameMkLst>
            <pc:docMk/>
            <pc:sldMk cId="2819501635" sldId="288"/>
            <ac:graphicFrameMk id="3" creationId="{4386BE68-328D-427D-89E4-C2C3B6F743DD}"/>
          </ac:graphicFrameMkLst>
        </pc:graphicFrameChg>
      </pc:sldChg>
      <pc:sldChg chg="addSp modSp add mod ord setBg">
        <pc:chgData name="Matthew Calligaro" userId="9c1e9647689a123b" providerId="LiveId" clId="{F2CEB703-3C5A-480D-B6D3-EB1D59B67FC5}" dt="2020-07-13T14:32:34.159" v="13314" actId="20577"/>
        <pc:sldMkLst>
          <pc:docMk/>
          <pc:sldMk cId="321212071" sldId="289"/>
        </pc:sldMkLst>
        <pc:spChg chg="add mod">
          <ac:chgData name="Matthew Calligaro" userId="9c1e9647689a123b" providerId="LiveId" clId="{F2CEB703-3C5A-480D-B6D3-EB1D59B67FC5}" dt="2020-07-12T20:36:24.992" v="12788" actId="1076"/>
          <ac:spMkLst>
            <pc:docMk/>
            <pc:sldMk cId="321212071" sldId="289"/>
            <ac:spMk id="10" creationId="{A42C8588-FB13-4E6A-B8B6-C70BCCB379F8}"/>
          </ac:spMkLst>
        </pc:spChg>
        <pc:spChg chg="mod">
          <ac:chgData name="Matthew Calligaro" userId="9c1e9647689a123b" providerId="LiveId" clId="{F2CEB703-3C5A-480D-B6D3-EB1D59B67FC5}" dt="2020-07-13T14:32:34.159" v="13314" actId="20577"/>
          <ac:spMkLst>
            <pc:docMk/>
            <pc:sldMk cId="321212071" sldId="289"/>
            <ac:spMk id="10242" creationId="{24A05EE7-B24A-460B-A1F8-5ECA75850730}"/>
          </ac:spMkLst>
        </pc:spChg>
        <pc:spChg chg="mod">
          <ac:chgData name="Matthew Calligaro" userId="9c1e9647689a123b" providerId="LiveId" clId="{F2CEB703-3C5A-480D-B6D3-EB1D59B67FC5}" dt="2020-07-12T20:38:15.187" v="12882" actId="6549"/>
          <ac:spMkLst>
            <pc:docMk/>
            <pc:sldMk cId="321212071" sldId="289"/>
            <ac:spMk id="15364" creationId="{DD0E7BE8-56B6-4B10-ACCD-EAAD56E65B5D}"/>
          </ac:spMkLst>
        </pc:spChg>
        <pc:graphicFrameChg chg="mod modGraphic">
          <ac:chgData name="Matthew Calligaro" userId="9c1e9647689a123b" providerId="LiveId" clId="{F2CEB703-3C5A-480D-B6D3-EB1D59B67FC5}" dt="2020-07-12T20:38:35.083" v="12883" actId="1076"/>
          <ac:graphicFrameMkLst>
            <pc:docMk/>
            <pc:sldMk cId="321212071" sldId="289"/>
            <ac:graphicFrameMk id="3" creationId="{4386BE68-328D-427D-89E4-C2C3B6F743DD}"/>
          </ac:graphicFrameMkLst>
        </pc:graphicFrameChg>
      </pc:sldChg>
      <pc:sldChg chg="addSp delSp modSp add mod ord setBg">
        <pc:chgData name="Matthew Calligaro" userId="9c1e9647689a123b" providerId="LiveId" clId="{F2CEB703-3C5A-480D-B6D3-EB1D59B67FC5}" dt="2020-07-13T14:32:57.710" v="13317"/>
        <pc:sldMkLst>
          <pc:docMk/>
          <pc:sldMk cId="993626001" sldId="290"/>
        </pc:sldMkLst>
        <pc:spChg chg="del">
          <ac:chgData name="Matthew Calligaro" userId="9c1e9647689a123b" providerId="LiveId" clId="{F2CEB703-3C5A-480D-B6D3-EB1D59B67FC5}" dt="2020-07-12T20:42:43.450" v="12925" actId="478"/>
          <ac:spMkLst>
            <pc:docMk/>
            <pc:sldMk cId="993626001" sldId="290"/>
            <ac:spMk id="6" creationId="{BE443ED9-7EE3-4C4F-86E5-34FCDA640248}"/>
          </ac:spMkLst>
        </pc:spChg>
        <pc:spChg chg="del">
          <ac:chgData name="Matthew Calligaro" userId="9c1e9647689a123b" providerId="LiveId" clId="{F2CEB703-3C5A-480D-B6D3-EB1D59B67FC5}" dt="2020-07-12T20:42:42.672" v="12924" actId="478"/>
          <ac:spMkLst>
            <pc:docMk/>
            <pc:sldMk cId="993626001" sldId="290"/>
            <ac:spMk id="7" creationId="{2EA8B727-5D1F-4271-BF6A-C5FDEBF84B27}"/>
          </ac:spMkLst>
        </pc:spChg>
        <pc:spChg chg="add mod">
          <ac:chgData name="Matthew Calligaro" userId="9c1e9647689a123b" providerId="LiveId" clId="{F2CEB703-3C5A-480D-B6D3-EB1D59B67FC5}" dt="2020-07-12T20:44:26.813" v="13141" actId="20577"/>
          <ac:spMkLst>
            <pc:docMk/>
            <pc:sldMk cId="993626001" sldId="290"/>
            <ac:spMk id="16" creationId="{71DEF816-80C7-48F8-ABA1-33B67DB02E26}"/>
          </ac:spMkLst>
        </pc:spChg>
        <pc:spChg chg="del">
          <ac:chgData name="Matthew Calligaro" userId="9c1e9647689a123b" providerId="LiveId" clId="{F2CEB703-3C5A-480D-B6D3-EB1D59B67FC5}" dt="2020-07-12T20:42:48.727" v="12930" actId="478"/>
          <ac:spMkLst>
            <pc:docMk/>
            <pc:sldMk cId="993626001" sldId="290"/>
            <ac:spMk id="17" creationId="{44448E7F-9B7A-4C5C-A275-0B11604C941B}"/>
          </ac:spMkLst>
        </pc:spChg>
        <pc:spChg chg="del">
          <ac:chgData name="Matthew Calligaro" userId="9c1e9647689a123b" providerId="LiveId" clId="{F2CEB703-3C5A-480D-B6D3-EB1D59B67FC5}" dt="2020-07-12T20:42:45.643" v="12927" actId="478"/>
          <ac:spMkLst>
            <pc:docMk/>
            <pc:sldMk cId="993626001" sldId="290"/>
            <ac:spMk id="29" creationId="{44589071-1F61-48A2-B9C1-29BAEC0B0D57}"/>
          </ac:spMkLst>
        </pc:spChg>
        <pc:spChg chg="del">
          <ac:chgData name="Matthew Calligaro" userId="9c1e9647689a123b" providerId="LiveId" clId="{F2CEB703-3C5A-480D-B6D3-EB1D59B67FC5}" dt="2020-07-12T20:42:46.760" v="12928" actId="478"/>
          <ac:spMkLst>
            <pc:docMk/>
            <pc:sldMk cId="993626001" sldId="290"/>
            <ac:spMk id="31" creationId="{79D50C87-1083-4FF9-BD15-CB3B19F8E079}"/>
          </ac:spMkLst>
        </pc:spChg>
        <pc:cxnChg chg="del">
          <ac:chgData name="Matthew Calligaro" userId="9c1e9647689a123b" providerId="LiveId" clId="{F2CEB703-3C5A-480D-B6D3-EB1D59B67FC5}" dt="2020-07-12T20:42:49.246" v="12931" actId="478"/>
          <ac:cxnSpMkLst>
            <pc:docMk/>
            <pc:sldMk cId="993626001" sldId="290"/>
            <ac:cxnSpMk id="10" creationId="{6E6831A6-DD4B-4E90-9508-710A6C4476A7}"/>
          </ac:cxnSpMkLst>
        </pc:cxnChg>
        <pc:cxnChg chg="del">
          <ac:chgData name="Matthew Calligaro" userId="9c1e9647689a123b" providerId="LiveId" clId="{F2CEB703-3C5A-480D-B6D3-EB1D59B67FC5}" dt="2020-07-12T20:42:47.225" v="12929" actId="478"/>
          <ac:cxnSpMkLst>
            <pc:docMk/>
            <pc:sldMk cId="993626001" sldId="290"/>
            <ac:cxnSpMk id="22" creationId="{149E2AF2-6085-4998-B848-F72A12A28231}"/>
          </ac:cxnSpMkLst>
        </pc:cxnChg>
        <pc:cxnChg chg="del">
          <ac:chgData name="Matthew Calligaro" userId="9c1e9647689a123b" providerId="LiveId" clId="{F2CEB703-3C5A-480D-B6D3-EB1D59B67FC5}" dt="2020-07-12T20:42:44.088" v="12926" actId="478"/>
          <ac:cxnSpMkLst>
            <pc:docMk/>
            <pc:sldMk cId="993626001" sldId="290"/>
            <ac:cxnSpMk id="26" creationId="{2BC1D961-EDFD-49FB-A721-36614741EEFA}"/>
          </ac:cxnSpMkLst>
        </pc:cxnChg>
      </pc:sldChg>
      <pc:sldChg chg="modSp add mod ord">
        <pc:chgData name="Matthew Calligaro" userId="9c1e9647689a123b" providerId="LiveId" clId="{F2CEB703-3C5A-480D-B6D3-EB1D59B67FC5}" dt="2020-07-13T20:42:37.943" v="16059" actId="20577"/>
        <pc:sldMkLst>
          <pc:docMk/>
          <pc:sldMk cId="3694412778" sldId="291"/>
        </pc:sldMkLst>
        <pc:spChg chg="mod">
          <ac:chgData name="Matthew Calligaro" userId="9c1e9647689a123b" providerId="LiveId" clId="{F2CEB703-3C5A-480D-B6D3-EB1D59B67FC5}" dt="2020-07-13T16:41:56.837" v="14103" actId="20577"/>
          <ac:spMkLst>
            <pc:docMk/>
            <pc:sldMk cId="3694412778" sldId="291"/>
            <ac:spMk id="10242" creationId="{24A05EE7-B24A-460B-A1F8-5ECA75850730}"/>
          </ac:spMkLst>
        </pc:spChg>
        <pc:spChg chg="mod">
          <ac:chgData name="Matthew Calligaro" userId="9c1e9647689a123b" providerId="LiveId" clId="{F2CEB703-3C5A-480D-B6D3-EB1D59B67FC5}" dt="2020-07-13T20:42:37.943" v="16059" actId="20577"/>
          <ac:spMkLst>
            <pc:docMk/>
            <pc:sldMk cId="3694412778" sldId="291"/>
            <ac:spMk id="15364" creationId="{DD0E7BE8-56B6-4B10-ACCD-EAAD56E65B5D}"/>
          </ac:spMkLst>
        </pc:spChg>
      </pc:sldChg>
      <pc:sldChg chg="modSp add del mod">
        <pc:chgData name="Matthew Calligaro" userId="9c1e9647689a123b" providerId="LiveId" clId="{F2CEB703-3C5A-480D-B6D3-EB1D59B67FC5}" dt="2020-07-13T16:43:52.436" v="14207" actId="47"/>
        <pc:sldMkLst>
          <pc:docMk/>
          <pc:sldMk cId="1030638048" sldId="292"/>
        </pc:sldMkLst>
        <pc:spChg chg="mod">
          <ac:chgData name="Matthew Calligaro" userId="9c1e9647689a123b" providerId="LiveId" clId="{F2CEB703-3C5A-480D-B6D3-EB1D59B67FC5}" dt="2020-07-13T16:42:03.240" v="14119" actId="20577"/>
          <ac:spMkLst>
            <pc:docMk/>
            <pc:sldMk cId="1030638048" sldId="292"/>
            <ac:spMk id="10242" creationId="{24A05EE7-B24A-460B-A1F8-5ECA75850730}"/>
          </ac:spMkLst>
        </pc:spChg>
      </pc:sldChg>
      <pc:sldChg chg="modSp add mod">
        <pc:chgData name="Matthew Calligaro" userId="9c1e9647689a123b" providerId="LiveId" clId="{F2CEB703-3C5A-480D-B6D3-EB1D59B67FC5}" dt="2020-07-13T16:50:11.017" v="14663" actId="20577"/>
        <pc:sldMkLst>
          <pc:docMk/>
          <pc:sldMk cId="1462496495" sldId="293"/>
        </pc:sldMkLst>
        <pc:spChg chg="mod">
          <ac:chgData name="Matthew Calligaro" userId="9c1e9647689a123b" providerId="LiveId" clId="{F2CEB703-3C5A-480D-B6D3-EB1D59B67FC5}" dt="2020-07-13T16:50:11.017" v="14663" actId="20577"/>
          <ac:spMkLst>
            <pc:docMk/>
            <pc:sldMk cId="1462496495" sldId="293"/>
            <ac:spMk id="15364" creationId="{DD0E7BE8-56B6-4B10-ACCD-EAAD56E65B5D}"/>
          </ac:spMkLst>
        </pc:spChg>
      </pc:sldChg>
      <pc:sldChg chg="delSp modSp add del mod ord">
        <pc:chgData name="Matthew Calligaro" userId="9c1e9647689a123b" providerId="LiveId" clId="{F2CEB703-3C5A-480D-B6D3-EB1D59B67FC5}" dt="2020-07-13T16:44:56.001" v="14292" actId="47"/>
        <pc:sldMkLst>
          <pc:docMk/>
          <pc:sldMk cId="2005461086" sldId="294"/>
        </pc:sldMkLst>
        <pc:spChg chg="del">
          <ac:chgData name="Matthew Calligaro" userId="9c1e9647689a123b" providerId="LiveId" clId="{F2CEB703-3C5A-480D-B6D3-EB1D59B67FC5}" dt="2020-07-13T16:44:20.334" v="14259" actId="478"/>
          <ac:spMkLst>
            <pc:docMk/>
            <pc:sldMk cId="2005461086" sldId="294"/>
            <ac:spMk id="3" creationId="{784FD006-A6C0-499E-BD19-D5D3A6EA14EC}"/>
          </ac:spMkLst>
        </pc:spChg>
        <pc:spChg chg="mod">
          <ac:chgData name="Matthew Calligaro" userId="9c1e9647689a123b" providerId="LiveId" clId="{F2CEB703-3C5A-480D-B6D3-EB1D59B67FC5}" dt="2020-07-13T16:44:25.604" v="14260" actId="14100"/>
          <ac:spMkLst>
            <pc:docMk/>
            <pc:sldMk cId="2005461086" sldId="294"/>
            <ac:spMk id="16" creationId="{71DEF816-80C7-48F8-ABA1-33B67DB02E26}"/>
          </ac:spMkLst>
        </pc:spChg>
        <pc:spChg chg="mod">
          <ac:chgData name="Matthew Calligaro" userId="9c1e9647689a123b" providerId="LiveId" clId="{F2CEB703-3C5A-480D-B6D3-EB1D59B67FC5}" dt="2020-07-13T16:44:12.637" v="14258" actId="14100"/>
          <ac:spMkLst>
            <pc:docMk/>
            <pc:sldMk cId="2005461086" sldId="294"/>
            <ac:spMk id="10242" creationId="{24A05EE7-B24A-460B-A1F8-5ECA75850730}"/>
          </ac:spMkLst>
        </pc:spChg>
      </pc:sldChg>
      <pc:sldChg chg="modSp add mod ord setBg">
        <pc:chgData name="Matthew Calligaro" userId="9c1e9647689a123b" providerId="LiveId" clId="{F2CEB703-3C5A-480D-B6D3-EB1D59B67FC5}" dt="2020-07-13T18:04:00.824" v="14806"/>
        <pc:sldMkLst>
          <pc:docMk/>
          <pc:sldMk cId="1206505563" sldId="295"/>
        </pc:sldMkLst>
        <pc:spChg chg="mod">
          <ac:chgData name="Matthew Calligaro" userId="9c1e9647689a123b" providerId="LiveId" clId="{F2CEB703-3C5A-480D-B6D3-EB1D59B67FC5}" dt="2020-07-13T16:44:54.036" v="14291" actId="14100"/>
          <ac:spMkLst>
            <pc:docMk/>
            <pc:sldMk cId="1206505563" sldId="295"/>
            <ac:spMk id="10242" creationId="{24A05EE7-B24A-460B-A1F8-5ECA75850730}"/>
          </ac:spMkLst>
        </pc:spChg>
        <pc:spChg chg="mod">
          <ac:chgData name="Matthew Calligaro" userId="9c1e9647689a123b" providerId="LiveId" clId="{F2CEB703-3C5A-480D-B6D3-EB1D59B67FC5}" dt="2020-07-13T16:53:28.013" v="14792" actId="20577"/>
          <ac:spMkLst>
            <pc:docMk/>
            <pc:sldMk cId="1206505563" sldId="295"/>
            <ac:spMk id="15364" creationId="{DD0E7BE8-56B6-4B10-ACCD-EAAD56E65B5D}"/>
          </ac:spMkLst>
        </pc:spChg>
      </pc:sldChg>
      <pc:sldChg chg="addSp modSp add mod setBg">
        <pc:chgData name="Matthew Calligaro" userId="9c1e9647689a123b" providerId="LiveId" clId="{F2CEB703-3C5A-480D-B6D3-EB1D59B67FC5}" dt="2020-07-13T18:04:00.824" v="14806"/>
        <pc:sldMkLst>
          <pc:docMk/>
          <pc:sldMk cId="415162585" sldId="296"/>
        </pc:sldMkLst>
        <pc:spChg chg="add mod">
          <ac:chgData name="Matthew Calligaro" userId="9c1e9647689a123b" providerId="LiveId" clId="{F2CEB703-3C5A-480D-B6D3-EB1D59B67FC5}" dt="2020-07-13T16:52:52.099" v="14781" actId="1076"/>
          <ac:spMkLst>
            <pc:docMk/>
            <pc:sldMk cId="415162585" sldId="296"/>
            <ac:spMk id="3" creationId="{7EBADF37-AC4C-43E3-B4EB-0676E835B599}"/>
          </ac:spMkLst>
        </pc:spChg>
        <pc:spChg chg="add mod">
          <ac:chgData name="Matthew Calligaro" userId="9c1e9647689a123b" providerId="LiveId" clId="{F2CEB703-3C5A-480D-B6D3-EB1D59B67FC5}" dt="2020-07-13T16:48:22.201" v="14505" actId="14100"/>
          <ac:spMkLst>
            <pc:docMk/>
            <pc:sldMk cId="415162585" sldId="296"/>
            <ac:spMk id="8" creationId="{E5D9D667-6692-4C7F-A397-F42A8E30174E}"/>
          </ac:spMkLst>
        </pc:spChg>
        <pc:spChg chg="add mod">
          <ac:chgData name="Matthew Calligaro" userId="9c1e9647689a123b" providerId="LiveId" clId="{F2CEB703-3C5A-480D-B6D3-EB1D59B67FC5}" dt="2020-07-13T16:48:39.635" v="14523" actId="1076"/>
          <ac:spMkLst>
            <pc:docMk/>
            <pc:sldMk cId="415162585" sldId="296"/>
            <ac:spMk id="10" creationId="{7346B552-051D-41CB-9402-39C1227EF2FF}"/>
          </ac:spMkLst>
        </pc:spChg>
        <pc:spChg chg="add mod">
          <ac:chgData name="Matthew Calligaro" userId="9c1e9647689a123b" providerId="LiveId" clId="{F2CEB703-3C5A-480D-B6D3-EB1D59B67FC5}" dt="2020-07-13T16:53:00.300" v="14784" actId="1076"/>
          <ac:spMkLst>
            <pc:docMk/>
            <pc:sldMk cId="415162585" sldId="296"/>
            <ac:spMk id="11" creationId="{BF02469D-4D21-40CB-AE23-D0F66C9D34F2}"/>
          </ac:spMkLst>
        </pc:spChg>
        <pc:spChg chg="mod">
          <ac:chgData name="Matthew Calligaro" userId="9c1e9647689a123b" providerId="LiveId" clId="{F2CEB703-3C5A-480D-B6D3-EB1D59B67FC5}" dt="2020-07-13T16:53:33.310" v="14800" actId="20577"/>
          <ac:spMkLst>
            <pc:docMk/>
            <pc:sldMk cId="415162585" sldId="296"/>
            <ac:spMk id="15364" creationId="{DD0E7BE8-56B6-4B10-ACCD-EAAD56E65B5D}"/>
          </ac:spMkLst>
        </pc:spChg>
      </pc:sldChg>
      <pc:sldChg chg="addSp delSp modSp add mod ord">
        <pc:chgData name="Matthew Calligaro" userId="9c1e9647689a123b" providerId="LiveId" clId="{F2CEB703-3C5A-480D-B6D3-EB1D59B67FC5}" dt="2020-07-13T21:12:07.701" v="16121" actId="20577"/>
        <pc:sldMkLst>
          <pc:docMk/>
          <pc:sldMk cId="1800484806" sldId="297"/>
        </pc:sldMkLst>
        <pc:spChg chg="add del mod">
          <ac:chgData name="Matthew Calligaro" userId="9c1e9647689a123b" providerId="LiveId" clId="{F2CEB703-3C5A-480D-B6D3-EB1D59B67FC5}" dt="2020-07-13T20:23:51.194" v="15101" actId="478"/>
          <ac:spMkLst>
            <pc:docMk/>
            <pc:sldMk cId="1800484806" sldId="297"/>
            <ac:spMk id="3" creationId="{BA848206-82E3-48DD-A34B-3167286A3EA9}"/>
          </ac:spMkLst>
        </pc:spChg>
        <pc:spChg chg="add del mod">
          <ac:chgData name="Matthew Calligaro" userId="9c1e9647689a123b" providerId="LiveId" clId="{F2CEB703-3C5A-480D-B6D3-EB1D59B67FC5}" dt="2020-07-13T20:23:51.194" v="15101" actId="478"/>
          <ac:spMkLst>
            <pc:docMk/>
            <pc:sldMk cId="1800484806" sldId="297"/>
            <ac:spMk id="10" creationId="{033C994A-3740-41C5-B75A-0B2F3B25A8D5}"/>
          </ac:spMkLst>
        </pc:spChg>
        <pc:spChg chg="add del mod">
          <ac:chgData name="Matthew Calligaro" userId="9c1e9647689a123b" providerId="LiveId" clId="{F2CEB703-3C5A-480D-B6D3-EB1D59B67FC5}" dt="2020-07-13T20:23:51.194" v="15101" actId="478"/>
          <ac:spMkLst>
            <pc:docMk/>
            <pc:sldMk cId="1800484806" sldId="297"/>
            <ac:spMk id="11" creationId="{2F7A0FB7-B946-4000-99CB-CBB3EDFB1658}"/>
          </ac:spMkLst>
        </pc:spChg>
        <pc:spChg chg="add del mod">
          <ac:chgData name="Matthew Calligaro" userId="9c1e9647689a123b" providerId="LiveId" clId="{F2CEB703-3C5A-480D-B6D3-EB1D59B67FC5}" dt="2020-07-13T20:23:51.194" v="15101" actId="478"/>
          <ac:spMkLst>
            <pc:docMk/>
            <pc:sldMk cId="1800484806" sldId="297"/>
            <ac:spMk id="12" creationId="{D821DC1F-2869-4BEB-8652-F503235E9F1B}"/>
          </ac:spMkLst>
        </pc:spChg>
        <pc:spChg chg="add del mod">
          <ac:chgData name="Matthew Calligaro" userId="9c1e9647689a123b" providerId="LiveId" clId="{F2CEB703-3C5A-480D-B6D3-EB1D59B67FC5}" dt="2020-07-13T20:23:51.194" v="15101" actId="478"/>
          <ac:spMkLst>
            <pc:docMk/>
            <pc:sldMk cId="1800484806" sldId="297"/>
            <ac:spMk id="13" creationId="{33CF8B73-E15D-41D1-8699-58E0EA5A5851}"/>
          </ac:spMkLst>
        </pc:spChg>
        <pc:spChg chg="add del mod">
          <ac:chgData name="Matthew Calligaro" userId="9c1e9647689a123b" providerId="LiveId" clId="{F2CEB703-3C5A-480D-B6D3-EB1D59B67FC5}" dt="2020-07-13T20:23:51.194" v="15101" actId="478"/>
          <ac:spMkLst>
            <pc:docMk/>
            <pc:sldMk cId="1800484806" sldId="297"/>
            <ac:spMk id="14" creationId="{CAF7BD18-8306-4498-B8DE-E4471639C88D}"/>
          </ac:spMkLst>
        </pc:spChg>
        <pc:spChg chg="add del mod">
          <ac:chgData name="Matthew Calligaro" userId="9c1e9647689a123b" providerId="LiveId" clId="{F2CEB703-3C5A-480D-B6D3-EB1D59B67FC5}" dt="2020-07-13T20:23:03.673" v="15006" actId="478"/>
          <ac:spMkLst>
            <pc:docMk/>
            <pc:sldMk cId="1800484806" sldId="297"/>
            <ac:spMk id="15" creationId="{8AC39F3B-666B-4C99-9CB3-ED67FB05263D}"/>
          </ac:spMkLst>
        </pc:spChg>
        <pc:spChg chg="add del mod">
          <ac:chgData name="Matthew Calligaro" userId="9c1e9647689a123b" providerId="LiveId" clId="{F2CEB703-3C5A-480D-B6D3-EB1D59B67FC5}" dt="2020-07-13T20:23:01.504" v="15005" actId="478"/>
          <ac:spMkLst>
            <pc:docMk/>
            <pc:sldMk cId="1800484806" sldId="297"/>
            <ac:spMk id="16" creationId="{BC70458C-7084-49AC-87DA-9F94A21F0DC7}"/>
          </ac:spMkLst>
        </pc:spChg>
        <pc:spChg chg="add del mod">
          <ac:chgData name="Matthew Calligaro" userId="9c1e9647689a123b" providerId="LiveId" clId="{F2CEB703-3C5A-480D-B6D3-EB1D59B67FC5}" dt="2020-07-13T20:24:29.498" v="15105"/>
          <ac:spMkLst>
            <pc:docMk/>
            <pc:sldMk cId="1800484806" sldId="297"/>
            <ac:spMk id="17" creationId="{F1FAB98C-2259-4DCD-8870-55023E30EDB4}"/>
          </ac:spMkLst>
        </pc:spChg>
        <pc:spChg chg="add del mod">
          <ac:chgData name="Matthew Calligaro" userId="9c1e9647689a123b" providerId="LiveId" clId="{F2CEB703-3C5A-480D-B6D3-EB1D59B67FC5}" dt="2020-07-13T20:24:29.498" v="15105"/>
          <ac:spMkLst>
            <pc:docMk/>
            <pc:sldMk cId="1800484806" sldId="297"/>
            <ac:spMk id="18" creationId="{726CFDFD-BECD-408F-8E2E-E5335C394BDE}"/>
          </ac:spMkLst>
        </pc:spChg>
        <pc:spChg chg="add del mod">
          <ac:chgData name="Matthew Calligaro" userId="9c1e9647689a123b" providerId="LiveId" clId="{F2CEB703-3C5A-480D-B6D3-EB1D59B67FC5}" dt="2020-07-13T20:24:29.498" v="15105"/>
          <ac:spMkLst>
            <pc:docMk/>
            <pc:sldMk cId="1800484806" sldId="297"/>
            <ac:spMk id="19" creationId="{AEB9C8A9-2467-4498-8ABB-3DCBE2261D27}"/>
          </ac:spMkLst>
        </pc:spChg>
        <pc:spChg chg="add del mod">
          <ac:chgData name="Matthew Calligaro" userId="9c1e9647689a123b" providerId="LiveId" clId="{F2CEB703-3C5A-480D-B6D3-EB1D59B67FC5}" dt="2020-07-13T20:24:29.498" v="15105"/>
          <ac:spMkLst>
            <pc:docMk/>
            <pc:sldMk cId="1800484806" sldId="297"/>
            <ac:spMk id="21" creationId="{B01C3C1B-D701-4EAC-951C-1A2EE4E85D71}"/>
          </ac:spMkLst>
        </pc:spChg>
        <pc:spChg chg="add del mod">
          <ac:chgData name="Matthew Calligaro" userId="9c1e9647689a123b" providerId="LiveId" clId="{F2CEB703-3C5A-480D-B6D3-EB1D59B67FC5}" dt="2020-07-13T20:24:29.498" v="15105"/>
          <ac:spMkLst>
            <pc:docMk/>
            <pc:sldMk cId="1800484806" sldId="297"/>
            <ac:spMk id="22" creationId="{84D414EA-8499-429A-8A5C-AF7FCE397BBA}"/>
          </ac:spMkLst>
        </pc:spChg>
        <pc:spChg chg="add del mod">
          <ac:chgData name="Matthew Calligaro" userId="9c1e9647689a123b" providerId="LiveId" clId="{F2CEB703-3C5A-480D-B6D3-EB1D59B67FC5}" dt="2020-07-13T20:24:29.498" v="15105"/>
          <ac:spMkLst>
            <pc:docMk/>
            <pc:sldMk cId="1800484806" sldId="297"/>
            <ac:spMk id="25" creationId="{ECCD8F21-609D-4BA7-8BDB-6A31D5B493F4}"/>
          </ac:spMkLst>
        </pc:spChg>
        <pc:spChg chg="add del mod">
          <ac:chgData name="Matthew Calligaro" userId="9c1e9647689a123b" providerId="LiveId" clId="{F2CEB703-3C5A-480D-B6D3-EB1D59B67FC5}" dt="2020-07-13T20:24:29.498" v="15105"/>
          <ac:spMkLst>
            <pc:docMk/>
            <pc:sldMk cId="1800484806" sldId="297"/>
            <ac:spMk id="26" creationId="{6638026F-E037-4358-A000-18CBA5ECD4ED}"/>
          </ac:spMkLst>
        </pc:spChg>
        <pc:spChg chg="add del mod">
          <ac:chgData name="Matthew Calligaro" userId="9c1e9647689a123b" providerId="LiveId" clId="{F2CEB703-3C5A-480D-B6D3-EB1D59B67FC5}" dt="2020-07-13T20:24:29.498" v="15105"/>
          <ac:spMkLst>
            <pc:docMk/>
            <pc:sldMk cId="1800484806" sldId="297"/>
            <ac:spMk id="27" creationId="{EBB31BD8-2BD5-4A8D-BCCF-F388BEB20066}"/>
          </ac:spMkLst>
        </pc:spChg>
        <pc:spChg chg="add del mod">
          <ac:chgData name="Matthew Calligaro" userId="9c1e9647689a123b" providerId="LiveId" clId="{F2CEB703-3C5A-480D-B6D3-EB1D59B67FC5}" dt="2020-07-13T20:24:29.498" v="15105"/>
          <ac:spMkLst>
            <pc:docMk/>
            <pc:sldMk cId="1800484806" sldId="297"/>
            <ac:spMk id="28" creationId="{3B18669E-7B30-4F51-B276-D0736688BF18}"/>
          </ac:spMkLst>
        </pc:spChg>
        <pc:spChg chg="add mod">
          <ac:chgData name="Matthew Calligaro" userId="9c1e9647689a123b" providerId="LiveId" clId="{F2CEB703-3C5A-480D-B6D3-EB1D59B67FC5}" dt="2020-07-13T20:26:27.356" v="15183" actId="20577"/>
          <ac:spMkLst>
            <pc:docMk/>
            <pc:sldMk cId="1800484806" sldId="297"/>
            <ac:spMk id="29" creationId="{5DD28416-AAB6-4426-8EE7-4EDA6D6CAC31}"/>
          </ac:spMkLst>
        </pc:spChg>
        <pc:spChg chg="add mod">
          <ac:chgData name="Matthew Calligaro" userId="9c1e9647689a123b" providerId="LiveId" clId="{F2CEB703-3C5A-480D-B6D3-EB1D59B67FC5}" dt="2020-07-13T20:26:26.125" v="15181" actId="6549"/>
          <ac:spMkLst>
            <pc:docMk/>
            <pc:sldMk cId="1800484806" sldId="297"/>
            <ac:spMk id="30" creationId="{941406FD-73AD-436B-A086-F2495044508E}"/>
          </ac:spMkLst>
        </pc:spChg>
        <pc:spChg chg="add mod">
          <ac:chgData name="Matthew Calligaro" userId="9c1e9647689a123b" providerId="LiveId" clId="{F2CEB703-3C5A-480D-B6D3-EB1D59B67FC5}" dt="2020-07-13T20:25:45.767" v="15158" actId="14100"/>
          <ac:spMkLst>
            <pc:docMk/>
            <pc:sldMk cId="1800484806" sldId="297"/>
            <ac:spMk id="32" creationId="{F5EC4DE6-09B8-4DC4-99FC-4C272E41AE5A}"/>
          </ac:spMkLst>
        </pc:spChg>
        <pc:spChg chg="add mod">
          <ac:chgData name="Matthew Calligaro" userId="9c1e9647689a123b" providerId="LiveId" clId="{F2CEB703-3C5A-480D-B6D3-EB1D59B67FC5}" dt="2020-07-13T20:25:45.767" v="15158" actId="14100"/>
          <ac:spMkLst>
            <pc:docMk/>
            <pc:sldMk cId="1800484806" sldId="297"/>
            <ac:spMk id="33" creationId="{B5304AFF-5B35-4F4E-AD89-A252B22FD399}"/>
          </ac:spMkLst>
        </pc:spChg>
        <pc:spChg chg="add mod">
          <ac:chgData name="Matthew Calligaro" userId="9c1e9647689a123b" providerId="LiveId" clId="{F2CEB703-3C5A-480D-B6D3-EB1D59B67FC5}" dt="2020-07-13T20:25:52.673" v="15159" actId="1035"/>
          <ac:spMkLst>
            <pc:docMk/>
            <pc:sldMk cId="1800484806" sldId="297"/>
            <ac:spMk id="36" creationId="{51452AAD-36D2-4E9A-B7AF-4CF4EBD3A907}"/>
          </ac:spMkLst>
        </pc:spChg>
        <pc:spChg chg="add mod">
          <ac:chgData name="Matthew Calligaro" userId="9c1e9647689a123b" providerId="LiveId" clId="{F2CEB703-3C5A-480D-B6D3-EB1D59B67FC5}" dt="2020-07-13T20:25:52.673" v="15159" actId="1035"/>
          <ac:spMkLst>
            <pc:docMk/>
            <pc:sldMk cId="1800484806" sldId="297"/>
            <ac:spMk id="37" creationId="{C48D7743-0EB7-4548-88F3-AEDA979E7B69}"/>
          </ac:spMkLst>
        </pc:spChg>
        <pc:spChg chg="add mod">
          <ac:chgData name="Matthew Calligaro" userId="9c1e9647689a123b" providerId="LiveId" clId="{F2CEB703-3C5A-480D-B6D3-EB1D59B67FC5}" dt="2020-07-13T20:25:52.673" v="15159" actId="1035"/>
          <ac:spMkLst>
            <pc:docMk/>
            <pc:sldMk cId="1800484806" sldId="297"/>
            <ac:spMk id="38" creationId="{7E85AC7F-BA95-4072-A802-3461B0505E4A}"/>
          </ac:spMkLst>
        </pc:spChg>
        <pc:spChg chg="add mod">
          <ac:chgData name="Matthew Calligaro" userId="9c1e9647689a123b" providerId="LiveId" clId="{F2CEB703-3C5A-480D-B6D3-EB1D59B67FC5}" dt="2020-07-13T20:25:52.673" v="15159" actId="1035"/>
          <ac:spMkLst>
            <pc:docMk/>
            <pc:sldMk cId="1800484806" sldId="297"/>
            <ac:spMk id="39" creationId="{AAD6B209-B573-4EE7-B6FC-2849FDDD7C79}"/>
          </ac:spMkLst>
        </pc:spChg>
        <pc:spChg chg="mod">
          <ac:chgData name="Matthew Calligaro" userId="9c1e9647689a123b" providerId="LiveId" clId="{F2CEB703-3C5A-480D-B6D3-EB1D59B67FC5}" dt="2020-07-13T20:25:35.077" v="15156"/>
          <ac:spMkLst>
            <pc:docMk/>
            <pc:sldMk cId="1800484806" sldId="297"/>
            <ac:spMk id="42" creationId="{77D438EC-B2CA-44F8-BC2C-49B158B7D630}"/>
          </ac:spMkLst>
        </pc:spChg>
        <pc:spChg chg="mod">
          <ac:chgData name="Matthew Calligaro" userId="9c1e9647689a123b" providerId="LiveId" clId="{F2CEB703-3C5A-480D-B6D3-EB1D59B67FC5}" dt="2020-07-13T20:25:35.077" v="15156"/>
          <ac:spMkLst>
            <pc:docMk/>
            <pc:sldMk cId="1800484806" sldId="297"/>
            <ac:spMk id="43" creationId="{BE76F513-CD53-4F1E-BC6C-D5426537DE3C}"/>
          </ac:spMkLst>
        </pc:spChg>
        <pc:spChg chg="mod">
          <ac:chgData name="Matthew Calligaro" userId="9c1e9647689a123b" providerId="LiveId" clId="{F2CEB703-3C5A-480D-B6D3-EB1D59B67FC5}" dt="2020-07-13T20:25:35.077" v="15156"/>
          <ac:spMkLst>
            <pc:docMk/>
            <pc:sldMk cId="1800484806" sldId="297"/>
            <ac:spMk id="45" creationId="{3A179E36-5E41-4F8D-B4C7-287B194D1FA1}"/>
          </ac:spMkLst>
        </pc:spChg>
        <pc:spChg chg="mod">
          <ac:chgData name="Matthew Calligaro" userId="9c1e9647689a123b" providerId="LiveId" clId="{F2CEB703-3C5A-480D-B6D3-EB1D59B67FC5}" dt="2020-07-13T20:25:35.077" v="15156"/>
          <ac:spMkLst>
            <pc:docMk/>
            <pc:sldMk cId="1800484806" sldId="297"/>
            <ac:spMk id="46" creationId="{DF7320A3-DC78-46BE-B0A8-6C2E55E77830}"/>
          </ac:spMkLst>
        </pc:spChg>
        <pc:spChg chg="mod">
          <ac:chgData name="Matthew Calligaro" userId="9c1e9647689a123b" providerId="LiveId" clId="{F2CEB703-3C5A-480D-B6D3-EB1D59B67FC5}" dt="2020-07-13T20:25:35.077" v="15156"/>
          <ac:spMkLst>
            <pc:docMk/>
            <pc:sldMk cId="1800484806" sldId="297"/>
            <ac:spMk id="49" creationId="{39D97660-5C65-4DCB-9130-9C147BF2B464}"/>
          </ac:spMkLst>
        </pc:spChg>
        <pc:spChg chg="mod">
          <ac:chgData name="Matthew Calligaro" userId="9c1e9647689a123b" providerId="LiveId" clId="{F2CEB703-3C5A-480D-B6D3-EB1D59B67FC5}" dt="2020-07-13T20:25:35.077" v="15156"/>
          <ac:spMkLst>
            <pc:docMk/>
            <pc:sldMk cId="1800484806" sldId="297"/>
            <ac:spMk id="50" creationId="{82491194-057D-4E31-BD17-DA8AEDB86E39}"/>
          </ac:spMkLst>
        </pc:spChg>
        <pc:spChg chg="mod">
          <ac:chgData name="Matthew Calligaro" userId="9c1e9647689a123b" providerId="LiveId" clId="{F2CEB703-3C5A-480D-B6D3-EB1D59B67FC5}" dt="2020-07-13T20:25:35.077" v="15156"/>
          <ac:spMkLst>
            <pc:docMk/>
            <pc:sldMk cId="1800484806" sldId="297"/>
            <ac:spMk id="51" creationId="{40251FB2-0FCD-4B0A-B4EA-47B61E8975A6}"/>
          </ac:spMkLst>
        </pc:spChg>
        <pc:spChg chg="mod">
          <ac:chgData name="Matthew Calligaro" userId="9c1e9647689a123b" providerId="LiveId" clId="{F2CEB703-3C5A-480D-B6D3-EB1D59B67FC5}" dt="2020-07-13T20:25:35.077" v="15156"/>
          <ac:spMkLst>
            <pc:docMk/>
            <pc:sldMk cId="1800484806" sldId="297"/>
            <ac:spMk id="52" creationId="{F68AE28B-4F1A-4BB9-B427-7440C47BB817}"/>
          </ac:spMkLst>
        </pc:spChg>
        <pc:spChg chg="mod">
          <ac:chgData name="Matthew Calligaro" userId="9c1e9647689a123b" providerId="LiveId" clId="{F2CEB703-3C5A-480D-B6D3-EB1D59B67FC5}" dt="2020-07-13T20:26:35.093" v="15184"/>
          <ac:spMkLst>
            <pc:docMk/>
            <pc:sldMk cId="1800484806" sldId="297"/>
            <ac:spMk id="54" creationId="{E316195E-BBA5-470F-BEA6-C997A7F640E4}"/>
          </ac:spMkLst>
        </pc:spChg>
        <pc:spChg chg="mod">
          <ac:chgData name="Matthew Calligaro" userId="9c1e9647689a123b" providerId="LiveId" clId="{F2CEB703-3C5A-480D-B6D3-EB1D59B67FC5}" dt="2020-07-13T20:26:35.093" v="15184"/>
          <ac:spMkLst>
            <pc:docMk/>
            <pc:sldMk cId="1800484806" sldId="297"/>
            <ac:spMk id="55" creationId="{E6A2C4C0-5191-475C-85C2-2F95B180C414}"/>
          </ac:spMkLst>
        </pc:spChg>
        <pc:spChg chg="mod">
          <ac:chgData name="Matthew Calligaro" userId="9c1e9647689a123b" providerId="LiveId" clId="{F2CEB703-3C5A-480D-B6D3-EB1D59B67FC5}" dt="2020-07-13T20:26:35.093" v="15184"/>
          <ac:spMkLst>
            <pc:docMk/>
            <pc:sldMk cId="1800484806" sldId="297"/>
            <ac:spMk id="57" creationId="{3127249C-45F5-4E28-BD3F-0A623D8855EF}"/>
          </ac:spMkLst>
        </pc:spChg>
        <pc:spChg chg="mod">
          <ac:chgData name="Matthew Calligaro" userId="9c1e9647689a123b" providerId="LiveId" clId="{F2CEB703-3C5A-480D-B6D3-EB1D59B67FC5}" dt="2020-07-13T20:27:18.335" v="15192" actId="20577"/>
          <ac:spMkLst>
            <pc:docMk/>
            <pc:sldMk cId="1800484806" sldId="297"/>
            <ac:spMk id="58" creationId="{EC832D22-CAFA-4C87-9078-16F081261247}"/>
          </ac:spMkLst>
        </pc:spChg>
        <pc:spChg chg="mod">
          <ac:chgData name="Matthew Calligaro" userId="9c1e9647689a123b" providerId="LiveId" clId="{F2CEB703-3C5A-480D-B6D3-EB1D59B67FC5}" dt="2020-07-13T20:26:35.093" v="15184"/>
          <ac:spMkLst>
            <pc:docMk/>
            <pc:sldMk cId="1800484806" sldId="297"/>
            <ac:spMk id="61" creationId="{A31806A2-0C2D-4A50-8C31-62E0257732D1}"/>
          </ac:spMkLst>
        </pc:spChg>
        <pc:spChg chg="mod">
          <ac:chgData name="Matthew Calligaro" userId="9c1e9647689a123b" providerId="LiveId" clId="{F2CEB703-3C5A-480D-B6D3-EB1D59B67FC5}" dt="2020-07-13T20:26:35.093" v="15184"/>
          <ac:spMkLst>
            <pc:docMk/>
            <pc:sldMk cId="1800484806" sldId="297"/>
            <ac:spMk id="62" creationId="{24781C22-2F54-4DC4-AF9C-477E6CC52910}"/>
          </ac:spMkLst>
        </pc:spChg>
        <pc:spChg chg="mod">
          <ac:chgData name="Matthew Calligaro" userId="9c1e9647689a123b" providerId="LiveId" clId="{F2CEB703-3C5A-480D-B6D3-EB1D59B67FC5}" dt="2020-07-13T20:26:35.093" v="15184"/>
          <ac:spMkLst>
            <pc:docMk/>
            <pc:sldMk cId="1800484806" sldId="297"/>
            <ac:spMk id="63" creationId="{2C734CC1-45C6-4D7A-B972-B698467BB568}"/>
          </ac:spMkLst>
        </pc:spChg>
        <pc:spChg chg="mod">
          <ac:chgData name="Matthew Calligaro" userId="9c1e9647689a123b" providerId="LiveId" clId="{F2CEB703-3C5A-480D-B6D3-EB1D59B67FC5}" dt="2020-07-13T20:26:35.093" v="15184"/>
          <ac:spMkLst>
            <pc:docMk/>
            <pc:sldMk cId="1800484806" sldId="297"/>
            <ac:spMk id="64" creationId="{B9CEFF49-DE14-44DB-8565-E9CE6E904955}"/>
          </ac:spMkLst>
        </pc:spChg>
        <pc:spChg chg="add mod">
          <ac:chgData name="Matthew Calligaro" userId="9c1e9647689a123b" providerId="LiveId" clId="{F2CEB703-3C5A-480D-B6D3-EB1D59B67FC5}" dt="2020-07-13T20:30:15.618" v="15262" actId="20577"/>
          <ac:spMkLst>
            <pc:docMk/>
            <pc:sldMk cId="1800484806" sldId="297"/>
            <ac:spMk id="70" creationId="{56EC5D56-F892-41A5-A717-D79A29FE26EF}"/>
          </ac:spMkLst>
        </pc:spChg>
        <pc:spChg chg="mod">
          <ac:chgData name="Matthew Calligaro" userId="9c1e9647689a123b" providerId="LiveId" clId="{F2CEB703-3C5A-480D-B6D3-EB1D59B67FC5}" dt="2020-07-13T21:12:07.701" v="16121" actId="20577"/>
          <ac:spMkLst>
            <pc:docMk/>
            <pc:sldMk cId="1800484806" sldId="297"/>
            <ac:spMk id="10242" creationId="{24A05EE7-B24A-460B-A1F8-5ECA75850730}"/>
          </ac:spMkLst>
        </pc:spChg>
        <pc:spChg chg="mod">
          <ac:chgData name="Matthew Calligaro" userId="9c1e9647689a123b" providerId="LiveId" clId="{F2CEB703-3C5A-480D-B6D3-EB1D59B67FC5}" dt="2020-07-13T20:44:09.647" v="16063" actId="2711"/>
          <ac:spMkLst>
            <pc:docMk/>
            <pc:sldMk cId="1800484806" sldId="297"/>
            <ac:spMk id="15364" creationId="{DD0E7BE8-56B6-4B10-ACCD-EAAD56E65B5D}"/>
          </ac:spMkLst>
        </pc:spChg>
        <pc:grpChg chg="add mod">
          <ac:chgData name="Matthew Calligaro" userId="9c1e9647689a123b" providerId="LiveId" clId="{F2CEB703-3C5A-480D-B6D3-EB1D59B67FC5}" dt="2020-07-13T20:25:11.975" v="15136" actId="164"/>
          <ac:grpSpMkLst>
            <pc:docMk/>
            <pc:sldMk cId="1800484806" sldId="297"/>
            <ac:grpSpMk id="4" creationId="{4B750077-8855-4B66-8FB1-05C32A1E48E9}"/>
          </ac:grpSpMkLst>
        </pc:grpChg>
        <pc:grpChg chg="add mod">
          <ac:chgData name="Matthew Calligaro" userId="9c1e9647689a123b" providerId="LiveId" clId="{F2CEB703-3C5A-480D-B6D3-EB1D59B67FC5}" dt="2020-07-13T20:26:00.297" v="15163" actId="1035"/>
          <ac:grpSpMkLst>
            <pc:docMk/>
            <pc:sldMk cId="1800484806" sldId="297"/>
            <ac:grpSpMk id="5" creationId="{4F311CFB-0BF4-4F0C-BEC0-8AEEB471C9FC}"/>
          </ac:grpSpMkLst>
        </pc:grpChg>
        <pc:grpChg chg="add del mod">
          <ac:chgData name="Matthew Calligaro" userId="9c1e9647689a123b" providerId="LiveId" clId="{F2CEB703-3C5A-480D-B6D3-EB1D59B67FC5}" dt="2020-07-13T20:25:37.794" v="15157"/>
          <ac:grpSpMkLst>
            <pc:docMk/>
            <pc:sldMk cId="1800484806" sldId="297"/>
            <ac:grpSpMk id="41" creationId="{CD9D4BEE-A07E-4110-A858-B62093E888BB}"/>
          </ac:grpSpMkLst>
        </pc:grpChg>
        <pc:grpChg chg="add mod">
          <ac:chgData name="Matthew Calligaro" userId="9c1e9647689a123b" providerId="LiveId" clId="{F2CEB703-3C5A-480D-B6D3-EB1D59B67FC5}" dt="2020-07-13T20:28:42.923" v="15226" actId="1036"/>
          <ac:grpSpMkLst>
            <pc:docMk/>
            <pc:sldMk cId="1800484806" sldId="297"/>
            <ac:grpSpMk id="53" creationId="{E7EE546C-0AF4-4473-86CD-47CE9C473E34}"/>
          </ac:grpSpMkLst>
        </pc:grpChg>
        <pc:cxnChg chg="add mod">
          <ac:chgData name="Matthew Calligaro" userId="9c1e9647689a123b" providerId="LiveId" clId="{F2CEB703-3C5A-480D-B6D3-EB1D59B67FC5}" dt="2020-07-13T20:28:49.362" v="15228" actId="14100"/>
          <ac:cxnSpMkLst>
            <pc:docMk/>
            <pc:sldMk cId="1800484806" sldId="297"/>
            <ac:cxnSpMk id="7" creationId="{A4043D16-D08C-47B6-895C-F76A869246E7}"/>
          </ac:cxnSpMkLst>
        </pc:cxnChg>
        <pc:cxnChg chg="add del mod">
          <ac:chgData name="Matthew Calligaro" userId="9c1e9647689a123b" providerId="LiveId" clId="{F2CEB703-3C5A-480D-B6D3-EB1D59B67FC5}" dt="2020-07-13T20:24:29.498" v="15105"/>
          <ac:cxnSpMkLst>
            <pc:docMk/>
            <pc:sldMk cId="1800484806" sldId="297"/>
            <ac:cxnSpMk id="20" creationId="{199262FB-89A7-449A-9FCF-E11CAD37A5A7}"/>
          </ac:cxnSpMkLst>
        </pc:cxnChg>
        <pc:cxnChg chg="add del mod">
          <ac:chgData name="Matthew Calligaro" userId="9c1e9647689a123b" providerId="LiveId" clId="{F2CEB703-3C5A-480D-B6D3-EB1D59B67FC5}" dt="2020-07-13T20:24:29.498" v="15105"/>
          <ac:cxnSpMkLst>
            <pc:docMk/>
            <pc:sldMk cId="1800484806" sldId="297"/>
            <ac:cxnSpMk id="23" creationId="{2BC6FB91-A3FD-4959-BA84-4F7BD678CED4}"/>
          </ac:cxnSpMkLst>
        </pc:cxnChg>
        <pc:cxnChg chg="add del mod">
          <ac:chgData name="Matthew Calligaro" userId="9c1e9647689a123b" providerId="LiveId" clId="{F2CEB703-3C5A-480D-B6D3-EB1D59B67FC5}" dt="2020-07-13T20:24:29.498" v="15105"/>
          <ac:cxnSpMkLst>
            <pc:docMk/>
            <pc:sldMk cId="1800484806" sldId="297"/>
            <ac:cxnSpMk id="24" creationId="{9006057A-DCE6-4A48-AF99-D19757B860F7}"/>
          </ac:cxnSpMkLst>
        </pc:cxnChg>
        <pc:cxnChg chg="add mod">
          <ac:chgData name="Matthew Calligaro" userId="9c1e9647689a123b" providerId="LiveId" clId="{F2CEB703-3C5A-480D-B6D3-EB1D59B67FC5}" dt="2020-07-13T20:25:45.767" v="15158" actId="14100"/>
          <ac:cxnSpMkLst>
            <pc:docMk/>
            <pc:sldMk cId="1800484806" sldId="297"/>
            <ac:cxnSpMk id="31" creationId="{949B0F24-36A2-420A-881A-BFA3BBBD10CB}"/>
          </ac:cxnSpMkLst>
        </pc:cxnChg>
        <pc:cxnChg chg="add mod">
          <ac:chgData name="Matthew Calligaro" userId="9c1e9647689a123b" providerId="LiveId" clId="{F2CEB703-3C5A-480D-B6D3-EB1D59B67FC5}" dt="2020-07-13T20:25:45.767" v="15158" actId="14100"/>
          <ac:cxnSpMkLst>
            <pc:docMk/>
            <pc:sldMk cId="1800484806" sldId="297"/>
            <ac:cxnSpMk id="34" creationId="{F0CBF2CE-F3C3-4C4C-9E7B-4159D5B7B236}"/>
          </ac:cxnSpMkLst>
        </pc:cxnChg>
        <pc:cxnChg chg="add mod">
          <ac:chgData name="Matthew Calligaro" userId="9c1e9647689a123b" providerId="LiveId" clId="{F2CEB703-3C5A-480D-B6D3-EB1D59B67FC5}" dt="2020-07-13T20:25:45.767" v="15158" actId="14100"/>
          <ac:cxnSpMkLst>
            <pc:docMk/>
            <pc:sldMk cId="1800484806" sldId="297"/>
            <ac:cxnSpMk id="35" creationId="{060B5FB9-0EE1-4C33-B7BC-65EF21B717DD}"/>
          </ac:cxnSpMkLst>
        </pc:cxnChg>
        <pc:cxnChg chg="mod">
          <ac:chgData name="Matthew Calligaro" userId="9c1e9647689a123b" providerId="LiveId" clId="{F2CEB703-3C5A-480D-B6D3-EB1D59B67FC5}" dt="2020-07-13T20:25:35.077" v="15156"/>
          <ac:cxnSpMkLst>
            <pc:docMk/>
            <pc:sldMk cId="1800484806" sldId="297"/>
            <ac:cxnSpMk id="44" creationId="{9CF4DE21-47ED-4C10-A0CD-42B5C22BE45A}"/>
          </ac:cxnSpMkLst>
        </pc:cxnChg>
        <pc:cxnChg chg="mod">
          <ac:chgData name="Matthew Calligaro" userId="9c1e9647689a123b" providerId="LiveId" clId="{F2CEB703-3C5A-480D-B6D3-EB1D59B67FC5}" dt="2020-07-13T20:25:35.077" v="15156"/>
          <ac:cxnSpMkLst>
            <pc:docMk/>
            <pc:sldMk cId="1800484806" sldId="297"/>
            <ac:cxnSpMk id="47" creationId="{967E06D1-9C07-4CE5-9DA3-4FD9FFCA4D52}"/>
          </ac:cxnSpMkLst>
        </pc:cxnChg>
        <pc:cxnChg chg="mod">
          <ac:chgData name="Matthew Calligaro" userId="9c1e9647689a123b" providerId="LiveId" clId="{F2CEB703-3C5A-480D-B6D3-EB1D59B67FC5}" dt="2020-07-13T20:25:35.077" v="15156"/>
          <ac:cxnSpMkLst>
            <pc:docMk/>
            <pc:sldMk cId="1800484806" sldId="297"/>
            <ac:cxnSpMk id="48" creationId="{8B501D5C-A5FC-49E5-A119-65C24024E533}"/>
          </ac:cxnSpMkLst>
        </pc:cxnChg>
        <pc:cxnChg chg="mod">
          <ac:chgData name="Matthew Calligaro" userId="9c1e9647689a123b" providerId="LiveId" clId="{F2CEB703-3C5A-480D-B6D3-EB1D59B67FC5}" dt="2020-07-13T20:26:35.093" v="15184"/>
          <ac:cxnSpMkLst>
            <pc:docMk/>
            <pc:sldMk cId="1800484806" sldId="297"/>
            <ac:cxnSpMk id="56" creationId="{D85E897E-8576-4063-9BF8-299380EE1174}"/>
          </ac:cxnSpMkLst>
        </pc:cxnChg>
        <pc:cxnChg chg="mod">
          <ac:chgData name="Matthew Calligaro" userId="9c1e9647689a123b" providerId="LiveId" clId="{F2CEB703-3C5A-480D-B6D3-EB1D59B67FC5}" dt="2020-07-13T20:26:35.093" v="15184"/>
          <ac:cxnSpMkLst>
            <pc:docMk/>
            <pc:sldMk cId="1800484806" sldId="297"/>
            <ac:cxnSpMk id="59" creationId="{0A27C626-AFC1-4222-AE3A-C2954612A8B3}"/>
          </ac:cxnSpMkLst>
        </pc:cxnChg>
        <pc:cxnChg chg="mod">
          <ac:chgData name="Matthew Calligaro" userId="9c1e9647689a123b" providerId="LiveId" clId="{F2CEB703-3C5A-480D-B6D3-EB1D59B67FC5}" dt="2020-07-13T20:26:35.093" v="15184"/>
          <ac:cxnSpMkLst>
            <pc:docMk/>
            <pc:sldMk cId="1800484806" sldId="297"/>
            <ac:cxnSpMk id="60" creationId="{2A3C9A2A-0E29-41BC-841D-D93CF1C3107D}"/>
          </ac:cxnSpMkLst>
        </pc:cxnChg>
      </pc:sldChg>
      <pc:sldChg chg="addSp delSp modSp add mod">
        <pc:chgData name="Matthew Calligaro" userId="9c1e9647689a123b" providerId="LiveId" clId="{F2CEB703-3C5A-480D-B6D3-EB1D59B67FC5}" dt="2020-07-13T21:12:10.725" v="16122" actId="20577"/>
        <pc:sldMkLst>
          <pc:docMk/>
          <pc:sldMk cId="235883497" sldId="298"/>
        </pc:sldMkLst>
        <pc:spChg chg="add mod">
          <ac:chgData name="Matthew Calligaro" userId="9c1e9647689a123b" providerId="LiveId" clId="{F2CEB703-3C5A-480D-B6D3-EB1D59B67FC5}" dt="2020-07-13T20:32:02.413" v="15624" actId="1076"/>
          <ac:spMkLst>
            <pc:docMk/>
            <pc:sldMk cId="235883497" sldId="298"/>
            <ac:spMk id="3" creationId="{63840822-8507-488F-8374-FF9DF9FC04D1}"/>
          </ac:spMkLst>
        </pc:spChg>
        <pc:spChg chg="add mod">
          <ac:chgData name="Matthew Calligaro" userId="9c1e9647689a123b" providerId="LiveId" clId="{F2CEB703-3C5A-480D-B6D3-EB1D59B67FC5}" dt="2020-07-13T20:32:20.238" v="15636" actId="1076"/>
          <ac:spMkLst>
            <pc:docMk/>
            <pc:sldMk cId="235883497" sldId="298"/>
            <ac:spMk id="40" creationId="{3F5135DC-BD9F-478C-84AB-FD67F49175F7}"/>
          </ac:spMkLst>
        </pc:spChg>
        <pc:spChg chg="add mod">
          <ac:chgData name="Matthew Calligaro" userId="9c1e9647689a123b" providerId="LiveId" clId="{F2CEB703-3C5A-480D-B6D3-EB1D59B67FC5}" dt="2020-07-13T20:32:27.299" v="15638" actId="1076"/>
          <ac:spMkLst>
            <pc:docMk/>
            <pc:sldMk cId="235883497" sldId="298"/>
            <ac:spMk id="41" creationId="{3F0035B4-C883-460E-A897-5A8F627A117D}"/>
          </ac:spMkLst>
        </pc:spChg>
        <pc:spChg chg="add mod">
          <ac:chgData name="Matthew Calligaro" userId="9c1e9647689a123b" providerId="LiveId" clId="{F2CEB703-3C5A-480D-B6D3-EB1D59B67FC5}" dt="2020-07-13T20:32:34.571" v="15640" actId="1076"/>
          <ac:spMkLst>
            <pc:docMk/>
            <pc:sldMk cId="235883497" sldId="298"/>
            <ac:spMk id="42" creationId="{C7476091-AB61-4303-8699-4EE3771BB194}"/>
          </ac:spMkLst>
        </pc:spChg>
        <pc:spChg chg="add mod">
          <ac:chgData name="Matthew Calligaro" userId="9c1e9647689a123b" providerId="LiveId" clId="{F2CEB703-3C5A-480D-B6D3-EB1D59B67FC5}" dt="2020-07-13T20:41:10.767" v="15930" actId="207"/>
          <ac:spMkLst>
            <pc:docMk/>
            <pc:sldMk cId="235883497" sldId="298"/>
            <ac:spMk id="43" creationId="{99E37EBF-5773-405E-84FA-5B7187CD6EED}"/>
          </ac:spMkLst>
        </pc:spChg>
        <pc:spChg chg="add mod">
          <ac:chgData name="Matthew Calligaro" userId="9c1e9647689a123b" providerId="LiveId" clId="{F2CEB703-3C5A-480D-B6D3-EB1D59B67FC5}" dt="2020-07-13T20:32:51.108" v="15646" actId="1076"/>
          <ac:spMkLst>
            <pc:docMk/>
            <pc:sldMk cId="235883497" sldId="298"/>
            <ac:spMk id="44" creationId="{CDA87496-7EEA-4D4E-8CC9-2AC910EC5D5F}"/>
          </ac:spMkLst>
        </pc:spChg>
        <pc:spChg chg="add mod">
          <ac:chgData name="Matthew Calligaro" userId="9c1e9647689a123b" providerId="LiveId" clId="{F2CEB703-3C5A-480D-B6D3-EB1D59B67FC5}" dt="2020-07-13T20:37:21.229" v="15829" actId="1076"/>
          <ac:spMkLst>
            <pc:docMk/>
            <pc:sldMk cId="235883497" sldId="298"/>
            <ac:spMk id="45" creationId="{BEB88537-68D1-4920-9848-E260371F8D6F}"/>
          </ac:spMkLst>
        </pc:spChg>
        <pc:spChg chg="add del mod">
          <ac:chgData name="Matthew Calligaro" userId="9c1e9647689a123b" providerId="LiveId" clId="{F2CEB703-3C5A-480D-B6D3-EB1D59B67FC5}" dt="2020-07-13T20:37:24.939" v="15830" actId="478"/>
          <ac:spMkLst>
            <pc:docMk/>
            <pc:sldMk cId="235883497" sldId="298"/>
            <ac:spMk id="46" creationId="{E1112964-1384-4655-9574-E4583D8189D0}"/>
          </ac:spMkLst>
        </pc:spChg>
        <pc:spChg chg="add del mod">
          <ac:chgData name="Matthew Calligaro" userId="9c1e9647689a123b" providerId="LiveId" clId="{F2CEB703-3C5A-480D-B6D3-EB1D59B67FC5}" dt="2020-07-13T20:34:19.184" v="15677" actId="478"/>
          <ac:spMkLst>
            <pc:docMk/>
            <pc:sldMk cId="235883497" sldId="298"/>
            <ac:spMk id="47" creationId="{1FCDF979-E952-470E-9EC4-16C7572BF9CE}"/>
          </ac:spMkLst>
        </pc:spChg>
        <pc:spChg chg="add mod">
          <ac:chgData name="Matthew Calligaro" userId="9c1e9647689a123b" providerId="LiveId" clId="{F2CEB703-3C5A-480D-B6D3-EB1D59B67FC5}" dt="2020-07-13T20:39:06.637" v="15877" actId="1076"/>
          <ac:spMkLst>
            <pc:docMk/>
            <pc:sldMk cId="235883497" sldId="298"/>
            <ac:spMk id="48" creationId="{01F0EE2D-DEA7-40EE-ABE9-DF37BFDF2A95}"/>
          </ac:spMkLst>
        </pc:spChg>
        <pc:spChg chg="add mod">
          <ac:chgData name="Matthew Calligaro" userId="9c1e9647689a123b" providerId="LiveId" clId="{F2CEB703-3C5A-480D-B6D3-EB1D59B67FC5}" dt="2020-07-13T20:39:06.637" v="15877" actId="1076"/>
          <ac:spMkLst>
            <pc:docMk/>
            <pc:sldMk cId="235883497" sldId="298"/>
            <ac:spMk id="49" creationId="{CF2838F4-05EE-4603-879F-8A085E592AAA}"/>
          </ac:spMkLst>
        </pc:spChg>
        <pc:spChg chg="add del mod">
          <ac:chgData name="Matthew Calligaro" userId="9c1e9647689a123b" providerId="LiveId" clId="{F2CEB703-3C5A-480D-B6D3-EB1D59B67FC5}" dt="2020-07-13T20:36:27.542" v="15810" actId="478"/>
          <ac:spMkLst>
            <pc:docMk/>
            <pc:sldMk cId="235883497" sldId="298"/>
            <ac:spMk id="50" creationId="{7C0BB04E-0FF9-46E2-834F-EC9CA5B8AD60}"/>
          </ac:spMkLst>
        </pc:spChg>
        <pc:spChg chg="del mod">
          <ac:chgData name="Matthew Calligaro" userId="9c1e9647689a123b" providerId="LiveId" clId="{F2CEB703-3C5A-480D-B6D3-EB1D59B67FC5}" dt="2020-07-13T20:29:33.779" v="15233" actId="478"/>
          <ac:spMkLst>
            <pc:docMk/>
            <pc:sldMk cId="235883497" sldId="298"/>
            <ac:spMk id="70" creationId="{56EC5D56-F892-41A5-A717-D79A29FE26EF}"/>
          </ac:spMkLst>
        </pc:spChg>
        <pc:spChg chg="add mod">
          <ac:chgData name="Matthew Calligaro" userId="9c1e9647689a123b" providerId="LiveId" clId="{F2CEB703-3C5A-480D-B6D3-EB1D59B67FC5}" dt="2020-07-13T20:39:48.414" v="15880" actId="1076"/>
          <ac:spMkLst>
            <pc:docMk/>
            <pc:sldMk cId="235883497" sldId="298"/>
            <ac:spMk id="75" creationId="{7453FEE8-8CB6-4B93-B29F-3B70CD581B50}"/>
          </ac:spMkLst>
        </pc:spChg>
        <pc:spChg chg="mod">
          <ac:chgData name="Matthew Calligaro" userId="9c1e9647689a123b" providerId="LiveId" clId="{F2CEB703-3C5A-480D-B6D3-EB1D59B67FC5}" dt="2020-07-13T21:12:10.725" v="16122" actId="20577"/>
          <ac:spMkLst>
            <pc:docMk/>
            <pc:sldMk cId="235883497" sldId="298"/>
            <ac:spMk id="10242" creationId="{24A05EE7-B24A-460B-A1F8-5ECA75850730}"/>
          </ac:spMkLst>
        </pc:spChg>
        <pc:spChg chg="mod">
          <ac:chgData name="Matthew Calligaro" userId="9c1e9647689a123b" providerId="LiveId" clId="{F2CEB703-3C5A-480D-B6D3-EB1D59B67FC5}" dt="2020-07-13T20:44:58.188" v="16106" actId="20577"/>
          <ac:spMkLst>
            <pc:docMk/>
            <pc:sldMk cId="235883497" sldId="298"/>
            <ac:spMk id="15364" creationId="{DD0E7BE8-56B6-4B10-ACCD-EAAD56E65B5D}"/>
          </ac:spMkLst>
        </pc:spChg>
        <pc:grpChg chg="del">
          <ac:chgData name="Matthew Calligaro" userId="9c1e9647689a123b" providerId="LiveId" clId="{F2CEB703-3C5A-480D-B6D3-EB1D59B67FC5}" dt="2020-07-13T20:29:36.972" v="15234" actId="478"/>
          <ac:grpSpMkLst>
            <pc:docMk/>
            <pc:sldMk cId="235883497" sldId="298"/>
            <ac:grpSpMk id="5" creationId="{4F311CFB-0BF4-4F0C-BEC0-8AEEB471C9FC}"/>
          </ac:grpSpMkLst>
        </pc:grpChg>
        <pc:grpChg chg="del">
          <ac:chgData name="Matthew Calligaro" userId="9c1e9647689a123b" providerId="LiveId" clId="{F2CEB703-3C5A-480D-B6D3-EB1D59B67FC5}" dt="2020-07-13T20:29:25.913" v="15230" actId="478"/>
          <ac:grpSpMkLst>
            <pc:docMk/>
            <pc:sldMk cId="235883497" sldId="298"/>
            <ac:grpSpMk id="53" creationId="{E7EE546C-0AF4-4473-86CD-47CE9C473E34}"/>
          </ac:grpSpMkLst>
        </pc:grpChg>
        <pc:cxnChg chg="del mod">
          <ac:chgData name="Matthew Calligaro" userId="9c1e9647689a123b" providerId="LiveId" clId="{F2CEB703-3C5A-480D-B6D3-EB1D59B67FC5}" dt="2020-07-13T20:29:28.285" v="15231" actId="478"/>
          <ac:cxnSpMkLst>
            <pc:docMk/>
            <pc:sldMk cId="235883497" sldId="298"/>
            <ac:cxnSpMk id="7" creationId="{A4043D16-D08C-47B6-895C-F76A869246E7}"/>
          </ac:cxnSpMkLst>
        </pc:cxnChg>
        <pc:cxnChg chg="mod">
          <ac:chgData name="Matthew Calligaro" userId="9c1e9647689a123b" providerId="LiveId" clId="{F2CEB703-3C5A-480D-B6D3-EB1D59B67FC5}" dt="2020-07-13T20:29:36.972" v="15234" actId="478"/>
          <ac:cxnSpMkLst>
            <pc:docMk/>
            <pc:sldMk cId="235883497" sldId="298"/>
            <ac:cxnSpMk id="31" creationId="{949B0F24-36A2-420A-881A-BFA3BBBD10CB}"/>
          </ac:cxnSpMkLst>
        </pc:cxnChg>
        <pc:cxnChg chg="mod">
          <ac:chgData name="Matthew Calligaro" userId="9c1e9647689a123b" providerId="LiveId" clId="{F2CEB703-3C5A-480D-B6D3-EB1D59B67FC5}" dt="2020-07-13T20:29:36.972" v="15234" actId="478"/>
          <ac:cxnSpMkLst>
            <pc:docMk/>
            <pc:sldMk cId="235883497" sldId="298"/>
            <ac:cxnSpMk id="34" creationId="{F0CBF2CE-F3C3-4C4C-9E7B-4159D5B7B236}"/>
          </ac:cxnSpMkLst>
        </pc:cxnChg>
        <pc:cxnChg chg="mod">
          <ac:chgData name="Matthew Calligaro" userId="9c1e9647689a123b" providerId="LiveId" clId="{F2CEB703-3C5A-480D-B6D3-EB1D59B67FC5}" dt="2020-07-13T20:29:36.972" v="15234" actId="478"/>
          <ac:cxnSpMkLst>
            <pc:docMk/>
            <pc:sldMk cId="235883497" sldId="298"/>
            <ac:cxnSpMk id="35" creationId="{060B5FB9-0EE1-4C33-B7BC-65EF21B717DD}"/>
          </ac:cxnSpMkLst>
        </pc:cxnChg>
        <pc:cxnChg chg="add mod">
          <ac:chgData name="Matthew Calligaro" userId="9c1e9647689a123b" providerId="LiveId" clId="{F2CEB703-3C5A-480D-B6D3-EB1D59B67FC5}" dt="2020-07-13T20:37:38.226" v="15834" actId="14100"/>
          <ac:cxnSpMkLst>
            <pc:docMk/>
            <pc:sldMk cId="235883497" sldId="298"/>
            <ac:cxnSpMk id="51" creationId="{F7E37AB2-4FB2-43A1-B4E3-8928ECE4EEC7}"/>
          </ac:cxnSpMkLst>
        </pc:cxnChg>
        <pc:cxnChg chg="add mod">
          <ac:chgData name="Matthew Calligaro" userId="9c1e9647689a123b" providerId="LiveId" clId="{F2CEB703-3C5A-480D-B6D3-EB1D59B67FC5}" dt="2020-07-13T20:37:43.690" v="15837" actId="14100"/>
          <ac:cxnSpMkLst>
            <pc:docMk/>
            <pc:sldMk cId="235883497" sldId="298"/>
            <ac:cxnSpMk id="52" creationId="{63FD35DF-31B6-4436-BA8F-1A195C0329A6}"/>
          </ac:cxnSpMkLst>
        </pc:cxnChg>
        <pc:cxnChg chg="mod">
          <ac:chgData name="Matthew Calligaro" userId="9c1e9647689a123b" providerId="LiveId" clId="{F2CEB703-3C5A-480D-B6D3-EB1D59B67FC5}" dt="2020-07-13T20:29:25.913" v="15230" actId="478"/>
          <ac:cxnSpMkLst>
            <pc:docMk/>
            <pc:sldMk cId="235883497" sldId="298"/>
            <ac:cxnSpMk id="56" creationId="{D85E897E-8576-4063-9BF8-299380EE1174}"/>
          </ac:cxnSpMkLst>
        </pc:cxnChg>
        <pc:cxnChg chg="mod">
          <ac:chgData name="Matthew Calligaro" userId="9c1e9647689a123b" providerId="LiveId" clId="{F2CEB703-3C5A-480D-B6D3-EB1D59B67FC5}" dt="2020-07-13T20:29:25.913" v="15230" actId="478"/>
          <ac:cxnSpMkLst>
            <pc:docMk/>
            <pc:sldMk cId="235883497" sldId="298"/>
            <ac:cxnSpMk id="59" creationId="{0A27C626-AFC1-4222-AE3A-C2954612A8B3}"/>
          </ac:cxnSpMkLst>
        </pc:cxnChg>
        <pc:cxnChg chg="mod">
          <ac:chgData name="Matthew Calligaro" userId="9c1e9647689a123b" providerId="LiveId" clId="{F2CEB703-3C5A-480D-B6D3-EB1D59B67FC5}" dt="2020-07-13T20:29:25.913" v="15230" actId="478"/>
          <ac:cxnSpMkLst>
            <pc:docMk/>
            <pc:sldMk cId="235883497" sldId="298"/>
            <ac:cxnSpMk id="60" creationId="{2A3C9A2A-0E29-41BC-841D-D93CF1C3107D}"/>
          </ac:cxnSpMkLst>
        </pc:cxnChg>
        <pc:cxnChg chg="add mod">
          <ac:chgData name="Matthew Calligaro" userId="9c1e9647689a123b" providerId="LiveId" clId="{F2CEB703-3C5A-480D-B6D3-EB1D59B67FC5}" dt="2020-07-13T20:37:49.722" v="15841" actId="14100"/>
          <ac:cxnSpMkLst>
            <pc:docMk/>
            <pc:sldMk cId="235883497" sldId="298"/>
            <ac:cxnSpMk id="65" creationId="{72550EB2-CCAF-402D-BFEF-FF4BAF1BC7A9}"/>
          </ac:cxnSpMkLst>
        </pc:cxnChg>
        <pc:cxnChg chg="add mod">
          <ac:chgData name="Matthew Calligaro" userId="9c1e9647689a123b" providerId="LiveId" clId="{F2CEB703-3C5A-480D-B6D3-EB1D59B67FC5}" dt="2020-07-13T20:37:55.986" v="15845" actId="14100"/>
          <ac:cxnSpMkLst>
            <pc:docMk/>
            <pc:sldMk cId="235883497" sldId="298"/>
            <ac:cxnSpMk id="66" creationId="{9FA81F0D-F351-4093-BF5D-BF2172886EF7}"/>
          </ac:cxnSpMkLst>
        </pc:cxnChg>
        <pc:cxnChg chg="add mod">
          <ac:chgData name="Matthew Calligaro" userId="9c1e9647689a123b" providerId="LiveId" clId="{F2CEB703-3C5A-480D-B6D3-EB1D59B67FC5}" dt="2020-07-13T20:38:01.193" v="15849" actId="14100"/>
          <ac:cxnSpMkLst>
            <pc:docMk/>
            <pc:sldMk cId="235883497" sldId="298"/>
            <ac:cxnSpMk id="67" creationId="{49D8237F-628F-4EF9-B8EF-F45F4F002D21}"/>
          </ac:cxnSpMkLst>
        </pc:cxnChg>
        <pc:cxnChg chg="add mod">
          <ac:chgData name="Matthew Calligaro" userId="9c1e9647689a123b" providerId="LiveId" clId="{F2CEB703-3C5A-480D-B6D3-EB1D59B67FC5}" dt="2020-07-13T20:38:07.274" v="15852" actId="14100"/>
          <ac:cxnSpMkLst>
            <pc:docMk/>
            <pc:sldMk cId="235883497" sldId="298"/>
            <ac:cxnSpMk id="68" creationId="{4282B90E-63B0-445C-BD41-1DC434BDA5EB}"/>
          </ac:cxnSpMkLst>
        </pc:cxnChg>
        <pc:cxnChg chg="add mod">
          <ac:chgData name="Matthew Calligaro" userId="9c1e9647689a123b" providerId="LiveId" clId="{F2CEB703-3C5A-480D-B6D3-EB1D59B67FC5}" dt="2020-07-13T20:39:06.637" v="15877" actId="1076"/>
          <ac:cxnSpMkLst>
            <pc:docMk/>
            <pc:sldMk cId="235883497" sldId="298"/>
            <ac:cxnSpMk id="69" creationId="{E56223A4-7D1B-4FF4-925A-9F042747C980}"/>
          </ac:cxnSpMkLst>
        </pc:cxnChg>
        <pc:cxnChg chg="add mod">
          <ac:chgData name="Matthew Calligaro" userId="9c1e9647689a123b" providerId="LiveId" clId="{F2CEB703-3C5A-480D-B6D3-EB1D59B67FC5}" dt="2020-07-13T20:39:06.637" v="15877" actId="1076"/>
          <ac:cxnSpMkLst>
            <pc:docMk/>
            <pc:sldMk cId="235883497" sldId="298"/>
            <ac:cxnSpMk id="71" creationId="{ED8A5A8D-B4E3-4AE4-888E-3C1B6D68F2D5}"/>
          </ac:cxnSpMkLst>
        </pc:cxnChg>
        <pc:cxnChg chg="add mod">
          <ac:chgData name="Matthew Calligaro" userId="9c1e9647689a123b" providerId="LiveId" clId="{F2CEB703-3C5A-480D-B6D3-EB1D59B67FC5}" dt="2020-07-13T20:40:13.172" v="15889" actId="14100"/>
          <ac:cxnSpMkLst>
            <pc:docMk/>
            <pc:sldMk cId="235883497" sldId="298"/>
            <ac:cxnSpMk id="72" creationId="{93107000-F172-47BC-9A97-48EC4C65E10D}"/>
          </ac:cxnSpMkLst>
        </pc:cxnChg>
        <pc:cxnChg chg="add mod">
          <ac:chgData name="Matthew Calligaro" userId="9c1e9647689a123b" providerId="LiveId" clId="{F2CEB703-3C5A-480D-B6D3-EB1D59B67FC5}" dt="2020-07-13T20:40:12.487" v="15888" actId="14100"/>
          <ac:cxnSpMkLst>
            <pc:docMk/>
            <pc:sldMk cId="235883497" sldId="298"/>
            <ac:cxnSpMk id="78" creationId="{1C514B9E-8DAB-467C-BBD2-F4EFD8D75E38}"/>
          </ac:cxnSpMkLst>
        </pc:cxnChg>
      </pc:sldChg>
      <pc:sldChg chg="addSp delSp modSp add del mod setBg">
        <pc:chgData name="Matthew Calligaro" userId="9c1e9647689a123b" providerId="LiveId" clId="{F2CEB703-3C5A-480D-B6D3-EB1D59B67FC5}" dt="2020-07-14T19:15:23.131" v="17001" actId="20577"/>
        <pc:sldMkLst>
          <pc:docMk/>
          <pc:sldMk cId="804737619" sldId="299"/>
        </pc:sldMkLst>
        <pc:spChg chg="del mod">
          <ac:chgData name="Matthew Calligaro" userId="9c1e9647689a123b" providerId="LiveId" clId="{F2CEB703-3C5A-480D-B6D3-EB1D59B67FC5}" dt="2020-07-13T21:13:57.332" v="16508" actId="21"/>
          <ac:spMkLst>
            <pc:docMk/>
            <pc:sldMk cId="804737619" sldId="299"/>
            <ac:spMk id="3" creationId="{63840822-8507-488F-8374-FF9DF9FC04D1}"/>
          </ac:spMkLst>
        </pc:spChg>
        <pc:spChg chg="add del mod">
          <ac:chgData name="Matthew Calligaro" userId="9c1e9647689a123b" providerId="LiveId" clId="{F2CEB703-3C5A-480D-B6D3-EB1D59B67FC5}" dt="2020-07-14T18:20:28.328" v="16934" actId="478"/>
          <ac:spMkLst>
            <pc:docMk/>
            <pc:sldMk cId="804737619" sldId="299"/>
            <ac:spMk id="8" creationId="{9F87151C-9F59-4E4F-AF42-34F7C82CAFC8}"/>
          </ac:spMkLst>
        </pc:spChg>
        <pc:spChg chg="del mod">
          <ac:chgData name="Matthew Calligaro" userId="9c1e9647689a123b" providerId="LiveId" clId="{F2CEB703-3C5A-480D-B6D3-EB1D59B67FC5}" dt="2020-07-13T21:13:57.332" v="16508" actId="21"/>
          <ac:spMkLst>
            <pc:docMk/>
            <pc:sldMk cId="804737619" sldId="299"/>
            <ac:spMk id="40" creationId="{3F5135DC-BD9F-478C-84AB-FD67F49175F7}"/>
          </ac:spMkLst>
        </pc:spChg>
        <pc:spChg chg="del mod">
          <ac:chgData name="Matthew Calligaro" userId="9c1e9647689a123b" providerId="LiveId" clId="{F2CEB703-3C5A-480D-B6D3-EB1D59B67FC5}" dt="2020-07-13T21:13:57.332" v="16508" actId="21"/>
          <ac:spMkLst>
            <pc:docMk/>
            <pc:sldMk cId="804737619" sldId="299"/>
            <ac:spMk id="41" creationId="{3F0035B4-C883-460E-A897-5A8F627A117D}"/>
          </ac:spMkLst>
        </pc:spChg>
        <pc:spChg chg="del mod">
          <ac:chgData name="Matthew Calligaro" userId="9c1e9647689a123b" providerId="LiveId" clId="{F2CEB703-3C5A-480D-B6D3-EB1D59B67FC5}" dt="2020-07-13T21:13:57.332" v="16508" actId="21"/>
          <ac:spMkLst>
            <pc:docMk/>
            <pc:sldMk cId="804737619" sldId="299"/>
            <ac:spMk id="42" creationId="{C7476091-AB61-4303-8699-4EE3771BB194}"/>
          </ac:spMkLst>
        </pc:spChg>
        <pc:spChg chg="del mod">
          <ac:chgData name="Matthew Calligaro" userId="9c1e9647689a123b" providerId="LiveId" clId="{F2CEB703-3C5A-480D-B6D3-EB1D59B67FC5}" dt="2020-07-13T21:13:57.332" v="16508" actId="21"/>
          <ac:spMkLst>
            <pc:docMk/>
            <pc:sldMk cId="804737619" sldId="299"/>
            <ac:spMk id="43" creationId="{99E37EBF-5773-405E-84FA-5B7187CD6EED}"/>
          </ac:spMkLst>
        </pc:spChg>
        <pc:spChg chg="del mod">
          <ac:chgData name="Matthew Calligaro" userId="9c1e9647689a123b" providerId="LiveId" clId="{F2CEB703-3C5A-480D-B6D3-EB1D59B67FC5}" dt="2020-07-13T21:13:57.332" v="16508" actId="21"/>
          <ac:spMkLst>
            <pc:docMk/>
            <pc:sldMk cId="804737619" sldId="299"/>
            <ac:spMk id="44" creationId="{CDA87496-7EEA-4D4E-8CC9-2AC910EC5D5F}"/>
          </ac:spMkLst>
        </pc:spChg>
        <pc:spChg chg="del mod">
          <ac:chgData name="Matthew Calligaro" userId="9c1e9647689a123b" providerId="LiveId" clId="{F2CEB703-3C5A-480D-B6D3-EB1D59B67FC5}" dt="2020-07-13T21:13:57.332" v="16508" actId="21"/>
          <ac:spMkLst>
            <pc:docMk/>
            <pc:sldMk cId="804737619" sldId="299"/>
            <ac:spMk id="45" creationId="{BEB88537-68D1-4920-9848-E260371F8D6F}"/>
          </ac:spMkLst>
        </pc:spChg>
        <pc:spChg chg="del mod">
          <ac:chgData name="Matthew Calligaro" userId="9c1e9647689a123b" providerId="LiveId" clId="{F2CEB703-3C5A-480D-B6D3-EB1D59B67FC5}" dt="2020-07-13T21:13:57.332" v="16508" actId="21"/>
          <ac:spMkLst>
            <pc:docMk/>
            <pc:sldMk cId="804737619" sldId="299"/>
            <ac:spMk id="48" creationId="{01F0EE2D-DEA7-40EE-ABE9-DF37BFDF2A95}"/>
          </ac:spMkLst>
        </pc:spChg>
        <pc:spChg chg="del mod">
          <ac:chgData name="Matthew Calligaro" userId="9c1e9647689a123b" providerId="LiveId" clId="{F2CEB703-3C5A-480D-B6D3-EB1D59B67FC5}" dt="2020-07-13T21:13:57.332" v="16508" actId="21"/>
          <ac:spMkLst>
            <pc:docMk/>
            <pc:sldMk cId="804737619" sldId="299"/>
            <ac:spMk id="49" creationId="{CF2838F4-05EE-4603-879F-8A085E592AAA}"/>
          </ac:spMkLst>
        </pc:spChg>
        <pc:spChg chg="del mod">
          <ac:chgData name="Matthew Calligaro" userId="9c1e9647689a123b" providerId="LiveId" clId="{F2CEB703-3C5A-480D-B6D3-EB1D59B67FC5}" dt="2020-07-13T21:13:57.332" v="16508" actId="21"/>
          <ac:spMkLst>
            <pc:docMk/>
            <pc:sldMk cId="804737619" sldId="299"/>
            <ac:spMk id="75" creationId="{7453FEE8-8CB6-4B93-B29F-3B70CD581B50}"/>
          </ac:spMkLst>
        </pc:spChg>
        <pc:spChg chg="mod">
          <ac:chgData name="Matthew Calligaro" userId="9c1e9647689a123b" providerId="LiveId" clId="{F2CEB703-3C5A-480D-B6D3-EB1D59B67FC5}" dt="2020-07-14T19:15:23.131" v="17001" actId="20577"/>
          <ac:spMkLst>
            <pc:docMk/>
            <pc:sldMk cId="804737619" sldId="299"/>
            <ac:spMk id="10242" creationId="{24A05EE7-B24A-460B-A1F8-5ECA75850730}"/>
          </ac:spMkLst>
        </pc:spChg>
        <pc:spChg chg="mod">
          <ac:chgData name="Matthew Calligaro" userId="9c1e9647689a123b" providerId="LiveId" clId="{F2CEB703-3C5A-480D-B6D3-EB1D59B67FC5}" dt="2020-07-14T19:06:15.666" v="16982" actId="14100"/>
          <ac:spMkLst>
            <pc:docMk/>
            <pc:sldMk cId="804737619" sldId="299"/>
            <ac:spMk id="15364" creationId="{DD0E7BE8-56B6-4B10-ACCD-EAAD56E65B5D}"/>
          </ac:spMkLst>
        </pc:spChg>
        <pc:picChg chg="add mod">
          <ac:chgData name="Matthew Calligaro" userId="9c1e9647689a123b" providerId="LiveId" clId="{F2CEB703-3C5A-480D-B6D3-EB1D59B67FC5}" dt="2020-07-14T18:39:05.972" v="16980" actId="1076"/>
          <ac:picMkLst>
            <pc:docMk/>
            <pc:sldMk cId="804737619" sldId="299"/>
            <ac:picMk id="1026" creationId="{4717373F-8891-43DA-9073-5DD2AB59FCD1}"/>
          </ac:picMkLst>
        </pc:picChg>
        <pc:picChg chg="add mod">
          <ac:chgData name="Matthew Calligaro" userId="9c1e9647689a123b" providerId="LiveId" clId="{F2CEB703-3C5A-480D-B6D3-EB1D59B67FC5}" dt="2020-07-14T18:39:19.274" v="16981" actId="732"/>
          <ac:picMkLst>
            <pc:docMk/>
            <pc:sldMk cId="804737619" sldId="299"/>
            <ac:picMk id="1028" creationId="{168820D4-40BB-4704-8705-18F17F3DF21C}"/>
          </ac:picMkLst>
        </pc:picChg>
        <pc:cxnChg chg="del mod">
          <ac:chgData name="Matthew Calligaro" userId="9c1e9647689a123b" providerId="LiveId" clId="{F2CEB703-3C5A-480D-B6D3-EB1D59B67FC5}" dt="2020-07-13T21:13:57.332" v="16508" actId="21"/>
          <ac:cxnSpMkLst>
            <pc:docMk/>
            <pc:sldMk cId="804737619" sldId="299"/>
            <ac:cxnSpMk id="51" creationId="{F7E37AB2-4FB2-43A1-B4E3-8928ECE4EEC7}"/>
          </ac:cxnSpMkLst>
        </pc:cxnChg>
        <pc:cxnChg chg="del mod">
          <ac:chgData name="Matthew Calligaro" userId="9c1e9647689a123b" providerId="LiveId" clId="{F2CEB703-3C5A-480D-B6D3-EB1D59B67FC5}" dt="2020-07-13T21:13:57.332" v="16508" actId="21"/>
          <ac:cxnSpMkLst>
            <pc:docMk/>
            <pc:sldMk cId="804737619" sldId="299"/>
            <ac:cxnSpMk id="52" creationId="{63FD35DF-31B6-4436-BA8F-1A195C0329A6}"/>
          </ac:cxnSpMkLst>
        </pc:cxnChg>
        <pc:cxnChg chg="del mod">
          <ac:chgData name="Matthew Calligaro" userId="9c1e9647689a123b" providerId="LiveId" clId="{F2CEB703-3C5A-480D-B6D3-EB1D59B67FC5}" dt="2020-07-13T21:13:57.332" v="16508" actId="21"/>
          <ac:cxnSpMkLst>
            <pc:docMk/>
            <pc:sldMk cId="804737619" sldId="299"/>
            <ac:cxnSpMk id="65" creationId="{72550EB2-CCAF-402D-BFEF-FF4BAF1BC7A9}"/>
          </ac:cxnSpMkLst>
        </pc:cxnChg>
        <pc:cxnChg chg="del mod">
          <ac:chgData name="Matthew Calligaro" userId="9c1e9647689a123b" providerId="LiveId" clId="{F2CEB703-3C5A-480D-B6D3-EB1D59B67FC5}" dt="2020-07-13T21:13:57.332" v="16508" actId="21"/>
          <ac:cxnSpMkLst>
            <pc:docMk/>
            <pc:sldMk cId="804737619" sldId="299"/>
            <ac:cxnSpMk id="66" creationId="{9FA81F0D-F351-4093-BF5D-BF2172886EF7}"/>
          </ac:cxnSpMkLst>
        </pc:cxnChg>
        <pc:cxnChg chg="del mod">
          <ac:chgData name="Matthew Calligaro" userId="9c1e9647689a123b" providerId="LiveId" clId="{F2CEB703-3C5A-480D-B6D3-EB1D59B67FC5}" dt="2020-07-13T21:13:57.332" v="16508" actId="21"/>
          <ac:cxnSpMkLst>
            <pc:docMk/>
            <pc:sldMk cId="804737619" sldId="299"/>
            <ac:cxnSpMk id="67" creationId="{49D8237F-628F-4EF9-B8EF-F45F4F002D21}"/>
          </ac:cxnSpMkLst>
        </pc:cxnChg>
        <pc:cxnChg chg="del mod">
          <ac:chgData name="Matthew Calligaro" userId="9c1e9647689a123b" providerId="LiveId" clId="{F2CEB703-3C5A-480D-B6D3-EB1D59B67FC5}" dt="2020-07-13T21:13:57.332" v="16508" actId="21"/>
          <ac:cxnSpMkLst>
            <pc:docMk/>
            <pc:sldMk cId="804737619" sldId="299"/>
            <ac:cxnSpMk id="68" creationId="{4282B90E-63B0-445C-BD41-1DC434BDA5EB}"/>
          </ac:cxnSpMkLst>
        </pc:cxnChg>
        <pc:cxnChg chg="del mod">
          <ac:chgData name="Matthew Calligaro" userId="9c1e9647689a123b" providerId="LiveId" clId="{F2CEB703-3C5A-480D-B6D3-EB1D59B67FC5}" dt="2020-07-13T21:13:57.332" v="16508" actId="21"/>
          <ac:cxnSpMkLst>
            <pc:docMk/>
            <pc:sldMk cId="804737619" sldId="299"/>
            <ac:cxnSpMk id="69" creationId="{E56223A4-7D1B-4FF4-925A-9F042747C980}"/>
          </ac:cxnSpMkLst>
        </pc:cxnChg>
        <pc:cxnChg chg="del mod">
          <ac:chgData name="Matthew Calligaro" userId="9c1e9647689a123b" providerId="LiveId" clId="{F2CEB703-3C5A-480D-B6D3-EB1D59B67FC5}" dt="2020-07-13T21:13:57.332" v="16508" actId="21"/>
          <ac:cxnSpMkLst>
            <pc:docMk/>
            <pc:sldMk cId="804737619" sldId="299"/>
            <ac:cxnSpMk id="71" creationId="{ED8A5A8D-B4E3-4AE4-888E-3C1B6D68F2D5}"/>
          </ac:cxnSpMkLst>
        </pc:cxnChg>
        <pc:cxnChg chg="del mod">
          <ac:chgData name="Matthew Calligaro" userId="9c1e9647689a123b" providerId="LiveId" clId="{F2CEB703-3C5A-480D-B6D3-EB1D59B67FC5}" dt="2020-07-13T21:13:57.332" v="16508" actId="21"/>
          <ac:cxnSpMkLst>
            <pc:docMk/>
            <pc:sldMk cId="804737619" sldId="299"/>
            <ac:cxnSpMk id="72" creationId="{93107000-F172-47BC-9A97-48EC4C65E10D}"/>
          </ac:cxnSpMkLst>
        </pc:cxnChg>
        <pc:cxnChg chg="del mod">
          <ac:chgData name="Matthew Calligaro" userId="9c1e9647689a123b" providerId="LiveId" clId="{F2CEB703-3C5A-480D-B6D3-EB1D59B67FC5}" dt="2020-07-13T21:13:57.332" v="16508" actId="21"/>
          <ac:cxnSpMkLst>
            <pc:docMk/>
            <pc:sldMk cId="804737619" sldId="299"/>
            <ac:cxnSpMk id="78" creationId="{1C514B9E-8DAB-467C-BBD2-F4EFD8D75E38}"/>
          </ac:cxnSpMkLst>
        </pc:cxnChg>
      </pc:sldChg>
      <pc:sldChg chg="addSp delSp modSp add mod setBg modAnim">
        <pc:chgData name="Matthew Calligaro" userId="9c1e9647689a123b" providerId="LiveId" clId="{F2CEB703-3C5A-480D-B6D3-EB1D59B67FC5}" dt="2020-07-14T19:15:26.465" v="17003" actId="20577"/>
        <pc:sldMkLst>
          <pc:docMk/>
          <pc:sldMk cId="1215150522" sldId="300"/>
        </pc:sldMkLst>
        <pc:spChg chg="add del">
          <ac:chgData name="Matthew Calligaro" userId="9c1e9647689a123b" providerId="LiveId" clId="{F2CEB703-3C5A-480D-B6D3-EB1D59B67FC5}" dt="2020-07-14T18:20:30.872" v="16935" actId="478"/>
          <ac:spMkLst>
            <pc:docMk/>
            <pc:sldMk cId="1215150522" sldId="300"/>
            <ac:spMk id="3" creationId="{0D122C7F-AB93-4453-88B0-B705D410024E}"/>
          </ac:spMkLst>
        </pc:spChg>
        <pc:spChg chg="add del mod">
          <ac:chgData name="Matthew Calligaro" userId="9c1e9647689a123b" providerId="LiveId" clId="{F2CEB703-3C5A-480D-B6D3-EB1D59B67FC5}" dt="2020-07-13T21:20:14.161" v="16512" actId="478"/>
          <ac:spMkLst>
            <pc:docMk/>
            <pc:sldMk cId="1215150522" sldId="300"/>
            <ac:spMk id="3" creationId="{17967069-DDD3-43A8-B3E1-E9838BB882B4}"/>
          </ac:spMkLst>
        </pc:spChg>
        <pc:spChg chg="add mod">
          <ac:chgData name="Matthew Calligaro" userId="9c1e9647689a123b" providerId="LiveId" clId="{F2CEB703-3C5A-480D-B6D3-EB1D59B67FC5}" dt="2020-07-13T21:43:47.036" v="16898" actId="1076"/>
          <ac:spMkLst>
            <pc:docMk/>
            <pc:sldMk cId="1215150522" sldId="300"/>
            <ac:spMk id="4" creationId="{6A972982-3021-44F6-A05A-212A90A2495F}"/>
          </ac:spMkLst>
        </pc:spChg>
        <pc:spChg chg="add mod">
          <ac:chgData name="Matthew Calligaro" userId="9c1e9647689a123b" providerId="LiveId" clId="{F2CEB703-3C5A-480D-B6D3-EB1D59B67FC5}" dt="2020-07-13T21:30:31.202" v="16708" actId="164"/>
          <ac:spMkLst>
            <pc:docMk/>
            <pc:sldMk cId="1215150522" sldId="300"/>
            <ac:spMk id="10" creationId="{ACA46DFA-2B2E-47DB-8205-04D63A60C5F1}"/>
          </ac:spMkLst>
        </pc:spChg>
        <pc:spChg chg="add mod">
          <ac:chgData name="Matthew Calligaro" userId="9c1e9647689a123b" providerId="LiveId" clId="{F2CEB703-3C5A-480D-B6D3-EB1D59B67FC5}" dt="2020-07-13T21:30:31.202" v="16708" actId="164"/>
          <ac:spMkLst>
            <pc:docMk/>
            <pc:sldMk cId="1215150522" sldId="300"/>
            <ac:spMk id="11" creationId="{8068D74D-9A12-4CD7-B7A0-358DF7860837}"/>
          </ac:spMkLst>
        </pc:spChg>
        <pc:spChg chg="add mod">
          <ac:chgData name="Matthew Calligaro" userId="9c1e9647689a123b" providerId="LiveId" clId="{F2CEB703-3C5A-480D-B6D3-EB1D59B67FC5}" dt="2020-07-13T21:30:31.202" v="16708" actId="164"/>
          <ac:spMkLst>
            <pc:docMk/>
            <pc:sldMk cId="1215150522" sldId="300"/>
            <ac:spMk id="12" creationId="{A441A1C9-C22D-428F-936B-6321B2AAED29}"/>
          </ac:spMkLst>
        </pc:spChg>
        <pc:spChg chg="add mod">
          <ac:chgData name="Matthew Calligaro" userId="9c1e9647689a123b" providerId="LiveId" clId="{F2CEB703-3C5A-480D-B6D3-EB1D59B67FC5}" dt="2020-07-13T21:30:31.202" v="16708" actId="164"/>
          <ac:spMkLst>
            <pc:docMk/>
            <pc:sldMk cId="1215150522" sldId="300"/>
            <ac:spMk id="13" creationId="{E8451BCA-A816-4BD3-B562-FEF9E02D221E}"/>
          </ac:spMkLst>
        </pc:spChg>
        <pc:spChg chg="add mod">
          <ac:chgData name="Matthew Calligaro" userId="9c1e9647689a123b" providerId="LiveId" clId="{F2CEB703-3C5A-480D-B6D3-EB1D59B67FC5}" dt="2020-07-13T21:30:31.202" v="16708" actId="164"/>
          <ac:spMkLst>
            <pc:docMk/>
            <pc:sldMk cId="1215150522" sldId="300"/>
            <ac:spMk id="14" creationId="{8A262383-C968-4572-8920-BDBC793FA524}"/>
          </ac:spMkLst>
        </pc:spChg>
        <pc:spChg chg="add mod">
          <ac:chgData name="Matthew Calligaro" userId="9c1e9647689a123b" providerId="LiveId" clId="{F2CEB703-3C5A-480D-B6D3-EB1D59B67FC5}" dt="2020-07-13T21:30:31.202" v="16708" actId="164"/>
          <ac:spMkLst>
            <pc:docMk/>
            <pc:sldMk cId="1215150522" sldId="300"/>
            <ac:spMk id="15" creationId="{17385C5F-C646-4012-99E1-9F4577D577F7}"/>
          </ac:spMkLst>
        </pc:spChg>
        <pc:spChg chg="add mod">
          <ac:chgData name="Matthew Calligaro" userId="9c1e9647689a123b" providerId="LiveId" clId="{F2CEB703-3C5A-480D-B6D3-EB1D59B67FC5}" dt="2020-07-13T21:30:31.202" v="16708" actId="164"/>
          <ac:spMkLst>
            <pc:docMk/>
            <pc:sldMk cId="1215150522" sldId="300"/>
            <ac:spMk id="16" creationId="{C5573729-D1FB-4EB1-A677-29422F23E166}"/>
          </ac:spMkLst>
        </pc:spChg>
        <pc:spChg chg="add mod">
          <ac:chgData name="Matthew Calligaro" userId="9c1e9647689a123b" providerId="LiveId" clId="{F2CEB703-3C5A-480D-B6D3-EB1D59B67FC5}" dt="2020-07-13T21:30:31.202" v="16708" actId="164"/>
          <ac:spMkLst>
            <pc:docMk/>
            <pc:sldMk cId="1215150522" sldId="300"/>
            <ac:spMk id="17" creationId="{3E518B3F-F0A5-42C2-A019-7B3843BAB71E}"/>
          </ac:spMkLst>
        </pc:spChg>
        <pc:spChg chg="add mod">
          <ac:chgData name="Matthew Calligaro" userId="9c1e9647689a123b" providerId="LiveId" clId="{F2CEB703-3C5A-480D-B6D3-EB1D59B67FC5}" dt="2020-07-13T21:30:31.202" v="16708" actId="164"/>
          <ac:spMkLst>
            <pc:docMk/>
            <pc:sldMk cId="1215150522" sldId="300"/>
            <ac:spMk id="18" creationId="{1AF63F94-B631-49A9-8C72-3856FACC20E5}"/>
          </ac:spMkLst>
        </pc:spChg>
        <pc:spChg chg="add mod">
          <ac:chgData name="Matthew Calligaro" userId="9c1e9647689a123b" providerId="LiveId" clId="{F2CEB703-3C5A-480D-B6D3-EB1D59B67FC5}" dt="2020-07-13T21:30:31.202" v="16708" actId="164"/>
          <ac:spMkLst>
            <pc:docMk/>
            <pc:sldMk cId="1215150522" sldId="300"/>
            <ac:spMk id="28" creationId="{DAC90EC2-62A5-4F73-9211-DC1B4B61F0BC}"/>
          </ac:spMkLst>
        </pc:spChg>
        <pc:spChg chg="add mod modVis">
          <ac:chgData name="Matthew Calligaro" userId="9c1e9647689a123b" providerId="LiveId" clId="{F2CEB703-3C5A-480D-B6D3-EB1D59B67FC5}" dt="2020-07-13T21:43:47.036" v="16898" actId="1076"/>
          <ac:spMkLst>
            <pc:docMk/>
            <pc:sldMk cId="1215150522" sldId="300"/>
            <ac:spMk id="31" creationId="{FA5AF5B5-B604-456D-B91E-29CA7A251D68}"/>
          </ac:spMkLst>
        </pc:spChg>
        <pc:spChg chg="add del mod">
          <ac:chgData name="Matthew Calligaro" userId="9c1e9647689a123b" providerId="LiveId" clId="{F2CEB703-3C5A-480D-B6D3-EB1D59B67FC5}" dt="2020-07-13T21:27:12.616" v="16668"/>
          <ac:spMkLst>
            <pc:docMk/>
            <pc:sldMk cId="1215150522" sldId="300"/>
            <ac:spMk id="32" creationId="{BEF9F965-9F84-42BE-900A-EE6C1F713DE0}"/>
          </ac:spMkLst>
        </pc:spChg>
        <pc:spChg chg="add del mod">
          <ac:chgData name="Matthew Calligaro" userId="9c1e9647689a123b" providerId="LiveId" clId="{F2CEB703-3C5A-480D-B6D3-EB1D59B67FC5}" dt="2020-07-13T21:27:12.616" v="16668"/>
          <ac:spMkLst>
            <pc:docMk/>
            <pc:sldMk cId="1215150522" sldId="300"/>
            <ac:spMk id="33" creationId="{F897AD4D-26AB-4BFC-9A5D-6C9FDF97511E}"/>
          </ac:spMkLst>
        </pc:spChg>
        <pc:spChg chg="add del mod">
          <ac:chgData name="Matthew Calligaro" userId="9c1e9647689a123b" providerId="LiveId" clId="{F2CEB703-3C5A-480D-B6D3-EB1D59B67FC5}" dt="2020-07-13T21:27:40.257" v="16674" actId="478"/>
          <ac:spMkLst>
            <pc:docMk/>
            <pc:sldMk cId="1215150522" sldId="300"/>
            <ac:spMk id="34" creationId="{47410F7D-769E-497C-957B-80DC3D0F36C1}"/>
          </ac:spMkLst>
        </pc:spChg>
        <pc:spChg chg="add mod">
          <ac:chgData name="Matthew Calligaro" userId="9c1e9647689a123b" providerId="LiveId" clId="{F2CEB703-3C5A-480D-B6D3-EB1D59B67FC5}" dt="2020-07-13T21:43:47.036" v="16898" actId="1076"/>
          <ac:spMkLst>
            <pc:docMk/>
            <pc:sldMk cId="1215150522" sldId="300"/>
            <ac:spMk id="35" creationId="{60AA5D76-F0B7-47AE-88FE-BC231DFCF65A}"/>
          </ac:spMkLst>
        </pc:spChg>
        <pc:spChg chg="add del mod">
          <ac:chgData name="Matthew Calligaro" userId="9c1e9647689a123b" providerId="LiveId" clId="{F2CEB703-3C5A-480D-B6D3-EB1D59B67FC5}" dt="2020-07-13T21:27:42.117" v="16675" actId="478"/>
          <ac:spMkLst>
            <pc:docMk/>
            <pc:sldMk cId="1215150522" sldId="300"/>
            <ac:spMk id="36" creationId="{8CAF965E-0769-44E5-BFDC-127392629ED7}"/>
          </ac:spMkLst>
        </pc:spChg>
        <pc:spChg chg="add mod">
          <ac:chgData name="Matthew Calligaro" userId="9c1e9647689a123b" providerId="LiveId" clId="{F2CEB703-3C5A-480D-B6D3-EB1D59B67FC5}" dt="2020-07-13T21:43:47.036" v="16898" actId="1076"/>
          <ac:spMkLst>
            <pc:docMk/>
            <pc:sldMk cId="1215150522" sldId="300"/>
            <ac:spMk id="37" creationId="{66D109F9-7197-42B1-8B9A-572094050471}"/>
          </ac:spMkLst>
        </pc:spChg>
        <pc:spChg chg="add del mod">
          <ac:chgData name="Matthew Calligaro" userId="9c1e9647689a123b" providerId="LiveId" clId="{F2CEB703-3C5A-480D-B6D3-EB1D59B67FC5}" dt="2020-07-13T21:37:30.073" v="16845" actId="478"/>
          <ac:spMkLst>
            <pc:docMk/>
            <pc:sldMk cId="1215150522" sldId="300"/>
            <ac:spMk id="38" creationId="{8C06434B-3133-46AA-AF76-90216DCF9806}"/>
          </ac:spMkLst>
        </pc:spChg>
        <pc:spChg chg="add mod modVis">
          <ac:chgData name="Matthew Calligaro" userId="9c1e9647689a123b" providerId="LiveId" clId="{F2CEB703-3C5A-480D-B6D3-EB1D59B67FC5}" dt="2020-07-13T21:43:47.036" v="16898" actId="1076"/>
          <ac:spMkLst>
            <pc:docMk/>
            <pc:sldMk cId="1215150522" sldId="300"/>
            <ac:spMk id="39" creationId="{A46169AA-2093-42F4-8C53-47674FC4F08E}"/>
          </ac:spMkLst>
        </pc:spChg>
        <pc:spChg chg="add mod modVis">
          <ac:chgData name="Matthew Calligaro" userId="9c1e9647689a123b" providerId="LiveId" clId="{F2CEB703-3C5A-480D-B6D3-EB1D59B67FC5}" dt="2020-07-13T21:43:47.036" v="16898" actId="1076"/>
          <ac:spMkLst>
            <pc:docMk/>
            <pc:sldMk cId="1215150522" sldId="300"/>
            <ac:spMk id="40" creationId="{3439F752-EA51-4896-BC9B-54A9F3C89160}"/>
          </ac:spMkLst>
        </pc:spChg>
        <pc:spChg chg="add mod modVis">
          <ac:chgData name="Matthew Calligaro" userId="9c1e9647689a123b" providerId="LiveId" clId="{F2CEB703-3C5A-480D-B6D3-EB1D59B67FC5}" dt="2020-07-13T21:43:47.036" v="16898" actId="1076"/>
          <ac:spMkLst>
            <pc:docMk/>
            <pc:sldMk cId="1215150522" sldId="300"/>
            <ac:spMk id="41" creationId="{28EF364F-650A-4077-B58E-5DCA457D93AE}"/>
          </ac:spMkLst>
        </pc:spChg>
        <pc:spChg chg="add mod modVis">
          <ac:chgData name="Matthew Calligaro" userId="9c1e9647689a123b" providerId="LiveId" clId="{F2CEB703-3C5A-480D-B6D3-EB1D59B67FC5}" dt="2020-07-13T21:43:47.036" v="16898" actId="1076"/>
          <ac:spMkLst>
            <pc:docMk/>
            <pc:sldMk cId="1215150522" sldId="300"/>
            <ac:spMk id="42" creationId="{1C99D618-5DDB-4BA8-AFA7-6DB708D9B0CB}"/>
          </ac:spMkLst>
        </pc:spChg>
        <pc:spChg chg="add mod modVis">
          <ac:chgData name="Matthew Calligaro" userId="9c1e9647689a123b" providerId="LiveId" clId="{F2CEB703-3C5A-480D-B6D3-EB1D59B67FC5}" dt="2020-07-13T21:43:47.036" v="16898" actId="1076"/>
          <ac:spMkLst>
            <pc:docMk/>
            <pc:sldMk cId="1215150522" sldId="300"/>
            <ac:spMk id="43" creationId="{F364CCE5-C689-4023-A50E-F0B73EED9FEA}"/>
          </ac:spMkLst>
        </pc:spChg>
        <pc:spChg chg="add mod">
          <ac:chgData name="Matthew Calligaro" userId="9c1e9647689a123b" providerId="LiveId" clId="{F2CEB703-3C5A-480D-B6D3-EB1D59B67FC5}" dt="2020-07-13T21:30:41.687" v="16710" actId="571"/>
          <ac:spMkLst>
            <pc:docMk/>
            <pc:sldMk cId="1215150522" sldId="300"/>
            <ac:spMk id="45" creationId="{FA71C27D-DE4D-4C7F-9A8F-3973248DDC2B}"/>
          </ac:spMkLst>
        </pc:spChg>
        <pc:spChg chg="add mod">
          <ac:chgData name="Matthew Calligaro" userId="9c1e9647689a123b" providerId="LiveId" clId="{F2CEB703-3C5A-480D-B6D3-EB1D59B67FC5}" dt="2020-07-13T21:30:41.687" v="16710" actId="571"/>
          <ac:spMkLst>
            <pc:docMk/>
            <pc:sldMk cId="1215150522" sldId="300"/>
            <ac:spMk id="46" creationId="{759F6F1B-4F12-47C9-A4E1-4F6AF981910F}"/>
          </ac:spMkLst>
        </pc:spChg>
        <pc:spChg chg="add mod">
          <ac:chgData name="Matthew Calligaro" userId="9c1e9647689a123b" providerId="LiveId" clId="{F2CEB703-3C5A-480D-B6D3-EB1D59B67FC5}" dt="2020-07-13T21:37:10.156" v="16843" actId="13244"/>
          <ac:spMkLst>
            <pc:docMk/>
            <pc:sldMk cId="1215150522" sldId="300"/>
            <ac:spMk id="47" creationId="{2FDB0DCF-CB6E-47DD-AA43-C63F4E72FDF3}"/>
          </ac:spMkLst>
        </pc:spChg>
        <pc:spChg chg="add del mod">
          <ac:chgData name="Matthew Calligaro" userId="9c1e9647689a123b" providerId="LiveId" clId="{F2CEB703-3C5A-480D-B6D3-EB1D59B67FC5}" dt="2020-07-13T21:37:33.114" v="16846" actId="478"/>
          <ac:spMkLst>
            <pc:docMk/>
            <pc:sldMk cId="1215150522" sldId="300"/>
            <ac:spMk id="48" creationId="{CEF7B0E7-7538-4EE1-A336-EEFB0148EB1E}"/>
          </ac:spMkLst>
        </pc:spChg>
        <pc:spChg chg="add mod">
          <ac:chgData name="Matthew Calligaro" userId="9c1e9647689a123b" providerId="LiveId" clId="{F2CEB703-3C5A-480D-B6D3-EB1D59B67FC5}" dt="2020-07-13T21:37:08.067" v="16842" actId="13244"/>
          <ac:spMkLst>
            <pc:docMk/>
            <pc:sldMk cId="1215150522" sldId="300"/>
            <ac:spMk id="49" creationId="{79403ACE-03F0-4299-8642-7960BB29FEB7}"/>
          </ac:spMkLst>
        </pc:spChg>
        <pc:spChg chg="add del mod">
          <ac:chgData name="Matthew Calligaro" userId="9c1e9647689a123b" providerId="LiveId" clId="{F2CEB703-3C5A-480D-B6D3-EB1D59B67FC5}" dt="2020-07-13T21:37:34.380" v="16847" actId="478"/>
          <ac:spMkLst>
            <pc:docMk/>
            <pc:sldMk cId="1215150522" sldId="300"/>
            <ac:spMk id="50" creationId="{7A9BE584-92EA-4CE9-94BC-CF055C285B14}"/>
          </ac:spMkLst>
        </pc:spChg>
        <pc:spChg chg="add del mod">
          <ac:chgData name="Matthew Calligaro" userId="9c1e9647689a123b" providerId="LiveId" clId="{F2CEB703-3C5A-480D-B6D3-EB1D59B67FC5}" dt="2020-07-13T21:33:47.016" v="16774"/>
          <ac:spMkLst>
            <pc:docMk/>
            <pc:sldMk cId="1215150522" sldId="300"/>
            <ac:spMk id="51" creationId="{70F83D7C-BEC6-479E-A0D1-23981B6534BC}"/>
          </ac:spMkLst>
        </pc:spChg>
        <pc:spChg chg="add del mod">
          <ac:chgData name="Matthew Calligaro" userId="9c1e9647689a123b" providerId="LiveId" clId="{F2CEB703-3C5A-480D-B6D3-EB1D59B67FC5}" dt="2020-07-13T21:34:05.254" v="16783"/>
          <ac:spMkLst>
            <pc:docMk/>
            <pc:sldMk cId="1215150522" sldId="300"/>
            <ac:spMk id="52" creationId="{4F3D3FDD-B4E5-43AB-A6F3-6E5B743FC902}"/>
          </ac:spMkLst>
        </pc:spChg>
        <pc:spChg chg="add mod modVis">
          <ac:chgData name="Matthew Calligaro" userId="9c1e9647689a123b" providerId="LiveId" clId="{F2CEB703-3C5A-480D-B6D3-EB1D59B67FC5}" dt="2020-07-13T21:44:36.164" v="16918" actId="1036"/>
          <ac:spMkLst>
            <pc:docMk/>
            <pc:sldMk cId="1215150522" sldId="300"/>
            <ac:spMk id="53" creationId="{6560744C-A774-425B-9DA7-1AC3BA8B086F}"/>
          </ac:spMkLst>
        </pc:spChg>
        <pc:spChg chg="add del mod modVis">
          <ac:chgData name="Matthew Calligaro" userId="9c1e9647689a123b" providerId="LiveId" clId="{F2CEB703-3C5A-480D-B6D3-EB1D59B67FC5}" dt="2020-07-13T21:44:10.953" v="16899" actId="478"/>
          <ac:spMkLst>
            <pc:docMk/>
            <pc:sldMk cId="1215150522" sldId="300"/>
            <ac:spMk id="54" creationId="{3530A3EB-4A71-4840-9589-2B9C67A56CC9}"/>
          </ac:spMkLst>
        </pc:spChg>
        <pc:spChg chg="add del mod modVis">
          <ac:chgData name="Matthew Calligaro" userId="9c1e9647689a123b" providerId="LiveId" clId="{F2CEB703-3C5A-480D-B6D3-EB1D59B67FC5}" dt="2020-07-13T21:44:10.953" v="16899" actId="478"/>
          <ac:spMkLst>
            <pc:docMk/>
            <pc:sldMk cId="1215150522" sldId="300"/>
            <ac:spMk id="55" creationId="{6859461A-16E6-4EB2-8390-7B26E211E3FA}"/>
          </ac:spMkLst>
        </pc:spChg>
        <pc:spChg chg="add del mod modVis">
          <ac:chgData name="Matthew Calligaro" userId="9c1e9647689a123b" providerId="LiveId" clId="{F2CEB703-3C5A-480D-B6D3-EB1D59B67FC5}" dt="2020-07-13T21:44:10.953" v="16899" actId="478"/>
          <ac:spMkLst>
            <pc:docMk/>
            <pc:sldMk cId="1215150522" sldId="300"/>
            <ac:spMk id="56" creationId="{544C40EC-F81D-47E7-8E85-B09BB8A0E83F}"/>
          </ac:spMkLst>
        </pc:spChg>
        <pc:spChg chg="mod">
          <ac:chgData name="Matthew Calligaro" userId="9c1e9647689a123b" providerId="LiveId" clId="{F2CEB703-3C5A-480D-B6D3-EB1D59B67FC5}" dt="2020-07-14T19:15:26.465" v="17003" actId="20577"/>
          <ac:spMkLst>
            <pc:docMk/>
            <pc:sldMk cId="1215150522" sldId="300"/>
            <ac:spMk id="10242" creationId="{24A05EE7-B24A-460B-A1F8-5ECA75850730}"/>
          </ac:spMkLst>
        </pc:spChg>
        <pc:spChg chg="add del mod">
          <ac:chgData name="Matthew Calligaro" userId="9c1e9647689a123b" providerId="LiveId" clId="{F2CEB703-3C5A-480D-B6D3-EB1D59B67FC5}" dt="2020-07-13T21:45:08.504" v="16925" actId="20577"/>
          <ac:spMkLst>
            <pc:docMk/>
            <pc:sldMk cId="1215150522" sldId="300"/>
            <ac:spMk id="15364" creationId="{DD0E7BE8-56B6-4B10-ACCD-EAAD56E65B5D}"/>
          </ac:spMkLst>
        </pc:spChg>
        <pc:grpChg chg="add mod">
          <ac:chgData name="Matthew Calligaro" userId="9c1e9647689a123b" providerId="LiveId" clId="{F2CEB703-3C5A-480D-B6D3-EB1D59B67FC5}" dt="2020-07-13T21:35:31.609" v="16823" actId="1035"/>
          <ac:grpSpMkLst>
            <pc:docMk/>
            <pc:sldMk cId="1215150522" sldId="300"/>
            <ac:grpSpMk id="5" creationId="{895E9177-9FFA-4A7D-AB30-BB0FF2AEDC0C}"/>
          </ac:grpSpMkLst>
        </pc:grpChg>
        <pc:cxnChg chg="add mod">
          <ac:chgData name="Matthew Calligaro" userId="9c1e9647689a123b" providerId="LiveId" clId="{F2CEB703-3C5A-480D-B6D3-EB1D59B67FC5}" dt="2020-07-13T21:30:31.202" v="16708" actId="164"/>
          <ac:cxnSpMkLst>
            <pc:docMk/>
            <pc:sldMk cId="1215150522" sldId="300"/>
            <ac:cxnSpMk id="19" creationId="{1FF105D9-E0C3-4244-8D17-7A5BDB35C856}"/>
          </ac:cxnSpMkLst>
        </pc:cxnChg>
        <pc:cxnChg chg="add mod">
          <ac:chgData name="Matthew Calligaro" userId="9c1e9647689a123b" providerId="LiveId" clId="{F2CEB703-3C5A-480D-B6D3-EB1D59B67FC5}" dt="2020-07-13T21:30:31.202" v="16708" actId="164"/>
          <ac:cxnSpMkLst>
            <pc:docMk/>
            <pc:sldMk cId="1215150522" sldId="300"/>
            <ac:cxnSpMk id="20" creationId="{B97FFE61-C53C-4BB7-839A-6F771F35EEAB}"/>
          </ac:cxnSpMkLst>
        </pc:cxnChg>
        <pc:cxnChg chg="add mod">
          <ac:chgData name="Matthew Calligaro" userId="9c1e9647689a123b" providerId="LiveId" clId="{F2CEB703-3C5A-480D-B6D3-EB1D59B67FC5}" dt="2020-07-13T21:30:31.202" v="16708" actId="164"/>
          <ac:cxnSpMkLst>
            <pc:docMk/>
            <pc:sldMk cId="1215150522" sldId="300"/>
            <ac:cxnSpMk id="21" creationId="{0FF0DBE7-BB58-4A5A-8A13-895D44A8F6E2}"/>
          </ac:cxnSpMkLst>
        </pc:cxnChg>
        <pc:cxnChg chg="add mod">
          <ac:chgData name="Matthew Calligaro" userId="9c1e9647689a123b" providerId="LiveId" clId="{F2CEB703-3C5A-480D-B6D3-EB1D59B67FC5}" dt="2020-07-13T21:30:31.202" v="16708" actId="164"/>
          <ac:cxnSpMkLst>
            <pc:docMk/>
            <pc:sldMk cId="1215150522" sldId="300"/>
            <ac:cxnSpMk id="22" creationId="{C109AD38-C252-48D3-BD0C-F578E77B02D2}"/>
          </ac:cxnSpMkLst>
        </pc:cxnChg>
        <pc:cxnChg chg="add mod">
          <ac:chgData name="Matthew Calligaro" userId="9c1e9647689a123b" providerId="LiveId" clId="{F2CEB703-3C5A-480D-B6D3-EB1D59B67FC5}" dt="2020-07-13T21:30:31.202" v="16708" actId="164"/>
          <ac:cxnSpMkLst>
            <pc:docMk/>
            <pc:sldMk cId="1215150522" sldId="300"/>
            <ac:cxnSpMk id="23" creationId="{0BDF861D-2A5D-4157-A658-E98AE0BA5637}"/>
          </ac:cxnSpMkLst>
        </pc:cxnChg>
        <pc:cxnChg chg="add mod">
          <ac:chgData name="Matthew Calligaro" userId="9c1e9647689a123b" providerId="LiveId" clId="{F2CEB703-3C5A-480D-B6D3-EB1D59B67FC5}" dt="2020-07-13T21:30:31.202" v="16708" actId="164"/>
          <ac:cxnSpMkLst>
            <pc:docMk/>
            <pc:sldMk cId="1215150522" sldId="300"/>
            <ac:cxnSpMk id="24" creationId="{7129038A-07F7-44E1-8643-9D94603F322B}"/>
          </ac:cxnSpMkLst>
        </pc:cxnChg>
        <pc:cxnChg chg="add mod">
          <ac:chgData name="Matthew Calligaro" userId="9c1e9647689a123b" providerId="LiveId" clId="{F2CEB703-3C5A-480D-B6D3-EB1D59B67FC5}" dt="2020-07-13T21:30:31.202" v="16708" actId="164"/>
          <ac:cxnSpMkLst>
            <pc:docMk/>
            <pc:sldMk cId="1215150522" sldId="300"/>
            <ac:cxnSpMk id="25" creationId="{8893F449-D89E-47BE-9362-A5A359AA697C}"/>
          </ac:cxnSpMkLst>
        </pc:cxnChg>
        <pc:cxnChg chg="add mod">
          <ac:chgData name="Matthew Calligaro" userId="9c1e9647689a123b" providerId="LiveId" clId="{F2CEB703-3C5A-480D-B6D3-EB1D59B67FC5}" dt="2020-07-13T21:30:31.202" v="16708" actId="164"/>
          <ac:cxnSpMkLst>
            <pc:docMk/>
            <pc:sldMk cId="1215150522" sldId="300"/>
            <ac:cxnSpMk id="26" creationId="{B9B8136A-2962-4D93-9E85-A2C3A6AFAA8E}"/>
          </ac:cxnSpMkLst>
        </pc:cxnChg>
        <pc:cxnChg chg="add mod">
          <ac:chgData name="Matthew Calligaro" userId="9c1e9647689a123b" providerId="LiveId" clId="{F2CEB703-3C5A-480D-B6D3-EB1D59B67FC5}" dt="2020-07-13T21:30:31.202" v="16708" actId="164"/>
          <ac:cxnSpMkLst>
            <pc:docMk/>
            <pc:sldMk cId="1215150522" sldId="300"/>
            <ac:cxnSpMk id="27" creationId="{FF8C8871-A30C-4296-937B-4AC397E0352B}"/>
          </ac:cxnSpMkLst>
        </pc:cxnChg>
        <pc:cxnChg chg="add mod">
          <ac:chgData name="Matthew Calligaro" userId="9c1e9647689a123b" providerId="LiveId" clId="{F2CEB703-3C5A-480D-B6D3-EB1D59B67FC5}" dt="2020-07-13T21:30:31.202" v="16708" actId="164"/>
          <ac:cxnSpMkLst>
            <pc:docMk/>
            <pc:sldMk cId="1215150522" sldId="300"/>
            <ac:cxnSpMk id="29" creationId="{1B964BF6-2D4F-4FE9-A83E-AC83C6AB6F7B}"/>
          </ac:cxnSpMkLst>
        </pc:cxnChg>
        <pc:cxnChg chg="add del mod">
          <ac:chgData name="Matthew Calligaro" userId="9c1e9647689a123b" providerId="LiveId" clId="{F2CEB703-3C5A-480D-B6D3-EB1D59B67FC5}" dt="2020-07-13T21:21:23.353" v="16520" actId="478"/>
          <ac:cxnSpMkLst>
            <pc:docMk/>
            <pc:sldMk cId="1215150522" sldId="300"/>
            <ac:cxnSpMk id="30" creationId="{F591B878-4B01-46E2-AB6F-D7D664AED8EF}"/>
          </ac:cxnSpMkLst>
        </pc:cxnChg>
      </pc:sldChg>
      <pc:sldChg chg="addSp modSp add mod ord">
        <pc:chgData name="Matthew Calligaro" userId="9c1e9647689a123b" providerId="LiveId" clId="{F2CEB703-3C5A-480D-B6D3-EB1D59B67FC5}" dt="2020-07-14T19:33:19.247" v="18724" actId="20577"/>
        <pc:sldMkLst>
          <pc:docMk/>
          <pc:sldMk cId="1510876273" sldId="301"/>
        </pc:sldMkLst>
        <pc:spChg chg="mod">
          <ac:chgData name="Matthew Calligaro" userId="9c1e9647689a123b" providerId="LiveId" clId="{F2CEB703-3C5A-480D-B6D3-EB1D59B67FC5}" dt="2020-07-14T19:21:51.105" v="17545" actId="20577"/>
          <ac:spMkLst>
            <pc:docMk/>
            <pc:sldMk cId="1510876273" sldId="301"/>
            <ac:spMk id="10242" creationId="{24A05EE7-B24A-460B-A1F8-5ECA75850730}"/>
          </ac:spMkLst>
        </pc:spChg>
        <pc:spChg chg="mod">
          <ac:chgData name="Matthew Calligaro" userId="9c1e9647689a123b" providerId="LiveId" clId="{F2CEB703-3C5A-480D-B6D3-EB1D59B67FC5}" dt="2020-07-14T19:33:19.247" v="18724" actId="20577"/>
          <ac:spMkLst>
            <pc:docMk/>
            <pc:sldMk cId="1510876273" sldId="301"/>
            <ac:spMk id="15364" creationId="{DD0E7BE8-56B6-4B10-ACCD-EAAD56E65B5D}"/>
          </ac:spMkLst>
        </pc:spChg>
        <pc:picChg chg="add mod">
          <ac:chgData name="Matthew Calligaro" userId="9c1e9647689a123b" providerId="LiveId" clId="{F2CEB703-3C5A-480D-B6D3-EB1D59B67FC5}" dt="2020-07-14T19:33:03.029" v="18718" actId="12789"/>
          <ac:picMkLst>
            <pc:docMk/>
            <pc:sldMk cId="1510876273" sldId="301"/>
            <ac:picMk id="2050" creationId="{1335EE17-9CEC-4DA3-82A3-7979AA5F061C}"/>
          </ac:picMkLst>
        </pc:picChg>
      </pc:sldChg>
      <pc:sldChg chg="modSp add del mod">
        <pc:chgData name="Matthew Calligaro" userId="9c1e9647689a123b" providerId="LiveId" clId="{F2CEB703-3C5A-480D-B6D3-EB1D59B67FC5}" dt="2020-07-13T21:26:38.355" v="16662" actId="47"/>
        <pc:sldMkLst>
          <pc:docMk/>
          <pc:sldMk cId="3262330465" sldId="301"/>
        </pc:sldMkLst>
        <pc:spChg chg="mod">
          <ac:chgData name="Matthew Calligaro" userId="9c1e9647689a123b" providerId="LiveId" clId="{F2CEB703-3C5A-480D-B6D3-EB1D59B67FC5}" dt="2020-07-13T21:24:35.389" v="16624" actId="1076"/>
          <ac:spMkLst>
            <pc:docMk/>
            <pc:sldMk cId="3262330465" sldId="301"/>
            <ac:spMk id="4" creationId="{6A972982-3021-44F6-A05A-212A90A2495F}"/>
          </ac:spMkLst>
        </pc:spChg>
        <pc:spChg chg="mod">
          <ac:chgData name="Matthew Calligaro" userId="9c1e9647689a123b" providerId="LiveId" clId="{F2CEB703-3C5A-480D-B6D3-EB1D59B67FC5}" dt="2020-07-13T21:24:33.066" v="16623" actId="1076"/>
          <ac:spMkLst>
            <pc:docMk/>
            <pc:sldMk cId="3262330465" sldId="301"/>
            <ac:spMk id="31" creationId="{FA5AF5B5-B604-456D-B91E-29CA7A251D68}"/>
          </ac:spMkLst>
        </pc:spChg>
      </pc:sldChg>
      <pc:sldChg chg="add del">
        <pc:chgData name="Matthew Calligaro" userId="9c1e9647689a123b" providerId="LiveId" clId="{F2CEB703-3C5A-480D-B6D3-EB1D59B67FC5}" dt="2020-07-14T18:21:17.064" v="16937" actId="47"/>
        <pc:sldMkLst>
          <pc:docMk/>
          <pc:sldMk cId="3868772807" sldId="301"/>
        </pc:sldMkLst>
      </pc:sldChg>
      <pc:sldChg chg="modSp add del mod">
        <pc:chgData name="Matthew Calligaro" userId="9c1e9647689a123b" providerId="LiveId" clId="{F2CEB703-3C5A-480D-B6D3-EB1D59B67FC5}" dt="2020-07-13T21:26:38.355" v="16662" actId="47"/>
        <pc:sldMkLst>
          <pc:docMk/>
          <pc:sldMk cId="193977167" sldId="302"/>
        </pc:sldMkLst>
        <pc:spChg chg="mod">
          <ac:chgData name="Matthew Calligaro" userId="9c1e9647689a123b" providerId="LiveId" clId="{F2CEB703-3C5A-480D-B6D3-EB1D59B67FC5}" dt="2020-07-13T21:24:53.995" v="16628" actId="1076"/>
          <ac:spMkLst>
            <pc:docMk/>
            <pc:sldMk cId="193977167" sldId="302"/>
            <ac:spMk id="4" creationId="{6A972982-3021-44F6-A05A-212A90A2495F}"/>
          </ac:spMkLst>
        </pc:spChg>
        <pc:spChg chg="mod">
          <ac:chgData name="Matthew Calligaro" userId="9c1e9647689a123b" providerId="LiveId" clId="{F2CEB703-3C5A-480D-B6D3-EB1D59B67FC5}" dt="2020-07-13T21:24:58.200" v="16631" actId="1076"/>
          <ac:spMkLst>
            <pc:docMk/>
            <pc:sldMk cId="193977167" sldId="302"/>
            <ac:spMk id="31" creationId="{FA5AF5B5-B604-456D-B91E-29CA7A251D68}"/>
          </ac:spMkLst>
        </pc:spChg>
      </pc:sldChg>
      <pc:sldChg chg="addSp delSp modSp add mod ord">
        <pc:chgData name="Matthew Calligaro" userId="9c1e9647689a123b" providerId="LiveId" clId="{F2CEB703-3C5A-480D-B6D3-EB1D59B67FC5}" dt="2020-07-15T18:08:14.282" v="18883" actId="478"/>
        <pc:sldMkLst>
          <pc:docMk/>
          <pc:sldMk cId="2760081658" sldId="302"/>
        </pc:sldMkLst>
        <pc:spChg chg="add del">
          <ac:chgData name="Matthew Calligaro" userId="9c1e9647689a123b" providerId="LiveId" clId="{F2CEB703-3C5A-480D-B6D3-EB1D59B67FC5}" dt="2020-07-15T18:08:14.282" v="18883" actId="478"/>
          <ac:spMkLst>
            <pc:docMk/>
            <pc:sldMk cId="2760081658" sldId="302"/>
            <ac:spMk id="3" creationId="{661D8A17-123A-42B8-8791-EE6A76F021E8}"/>
          </ac:spMkLst>
        </pc:spChg>
        <pc:spChg chg="mod">
          <ac:chgData name="Matthew Calligaro" userId="9c1e9647689a123b" providerId="LiveId" clId="{F2CEB703-3C5A-480D-B6D3-EB1D59B67FC5}" dt="2020-07-14T19:21:47.511" v="17543" actId="20577"/>
          <ac:spMkLst>
            <pc:docMk/>
            <pc:sldMk cId="2760081658" sldId="302"/>
            <ac:spMk id="10242" creationId="{24A05EE7-B24A-460B-A1F8-5ECA75850730}"/>
          </ac:spMkLst>
        </pc:spChg>
        <pc:spChg chg="mod">
          <ac:chgData name="Matthew Calligaro" userId="9c1e9647689a123b" providerId="LiveId" clId="{F2CEB703-3C5A-480D-B6D3-EB1D59B67FC5}" dt="2020-07-14T19:31:47.772" v="18717" actId="20577"/>
          <ac:spMkLst>
            <pc:docMk/>
            <pc:sldMk cId="2760081658" sldId="302"/>
            <ac:spMk id="15364" creationId="{DD0E7BE8-56B6-4B10-ACCD-EAAD56E65B5D}"/>
          </ac:spMkLst>
        </pc:spChg>
        <pc:picChg chg="del">
          <ac:chgData name="Matthew Calligaro" userId="9c1e9647689a123b" providerId="LiveId" clId="{F2CEB703-3C5A-480D-B6D3-EB1D59B67FC5}" dt="2020-07-14T19:22:45.257" v="17550" actId="478"/>
          <ac:picMkLst>
            <pc:docMk/>
            <pc:sldMk cId="2760081658" sldId="302"/>
            <ac:picMk id="1026" creationId="{4717373F-8891-43DA-9073-5DD2AB59FCD1}"/>
          </ac:picMkLst>
        </pc:picChg>
        <pc:picChg chg="del">
          <ac:chgData name="Matthew Calligaro" userId="9c1e9647689a123b" providerId="LiveId" clId="{F2CEB703-3C5A-480D-B6D3-EB1D59B67FC5}" dt="2020-07-14T19:22:45.257" v="17550" actId="478"/>
          <ac:picMkLst>
            <pc:docMk/>
            <pc:sldMk cId="2760081658" sldId="302"/>
            <ac:picMk id="1028" creationId="{168820D4-40BB-4704-8705-18F17F3DF21C}"/>
          </ac:picMkLst>
        </pc:picChg>
      </pc:sldChg>
      <pc:sldChg chg="addSp delSp modSp add mod">
        <pc:chgData name="Matthew Calligaro" userId="9c1e9647689a123b" providerId="LiveId" clId="{F2CEB703-3C5A-480D-B6D3-EB1D59B67FC5}" dt="2020-07-15T18:08:15.511" v="18884" actId="478"/>
        <pc:sldMkLst>
          <pc:docMk/>
          <pc:sldMk cId="2304982170" sldId="303"/>
        </pc:sldMkLst>
        <pc:spChg chg="add del mod">
          <ac:chgData name="Matthew Calligaro" userId="9c1e9647689a123b" providerId="LiveId" clId="{F2CEB703-3C5A-480D-B6D3-EB1D59B67FC5}" dt="2020-07-15T18:08:15.511" v="18884" actId="478"/>
          <ac:spMkLst>
            <pc:docMk/>
            <pc:sldMk cId="2304982170" sldId="303"/>
            <ac:spMk id="8" creationId="{25509219-F2BE-46AA-9783-6E1294938369}"/>
          </ac:spMkLst>
        </pc:spChg>
        <pc:spChg chg="mod">
          <ac:chgData name="Matthew Calligaro" userId="9c1e9647689a123b" providerId="LiveId" clId="{F2CEB703-3C5A-480D-B6D3-EB1D59B67FC5}" dt="2020-07-14T19:30:47.994" v="18638" actId="20577"/>
          <ac:spMkLst>
            <pc:docMk/>
            <pc:sldMk cId="2304982170" sldId="303"/>
            <ac:spMk id="15364" creationId="{DD0E7BE8-56B6-4B10-ACCD-EAAD56E65B5D}"/>
          </ac:spMkLst>
        </pc:spChg>
      </pc:sldChg>
      <pc:sldChg chg="modSp add del mod">
        <pc:chgData name="Matthew Calligaro" userId="9c1e9647689a123b" providerId="LiveId" clId="{F2CEB703-3C5A-480D-B6D3-EB1D59B67FC5}" dt="2020-07-13T21:26:38.355" v="16662" actId="47"/>
        <pc:sldMkLst>
          <pc:docMk/>
          <pc:sldMk cId="3329968361" sldId="303"/>
        </pc:sldMkLst>
        <pc:spChg chg="mod">
          <ac:chgData name="Matthew Calligaro" userId="9c1e9647689a123b" providerId="LiveId" clId="{F2CEB703-3C5A-480D-B6D3-EB1D59B67FC5}" dt="2020-07-13T21:25:23.195" v="16638" actId="1076"/>
          <ac:spMkLst>
            <pc:docMk/>
            <pc:sldMk cId="3329968361" sldId="303"/>
            <ac:spMk id="4" creationId="{6A972982-3021-44F6-A05A-212A90A2495F}"/>
          </ac:spMkLst>
        </pc:spChg>
        <pc:spChg chg="mod">
          <ac:chgData name="Matthew Calligaro" userId="9c1e9647689a123b" providerId="LiveId" clId="{F2CEB703-3C5A-480D-B6D3-EB1D59B67FC5}" dt="2020-07-13T21:25:28.621" v="16642" actId="1076"/>
          <ac:spMkLst>
            <pc:docMk/>
            <pc:sldMk cId="3329968361" sldId="303"/>
            <ac:spMk id="31" creationId="{FA5AF5B5-B604-456D-B91E-29CA7A251D68}"/>
          </ac:spMkLst>
        </pc:spChg>
      </pc:sldChg>
      <pc:sldChg chg="addSp delSp modSp add mod ord">
        <pc:chgData name="Matthew Calligaro" userId="9c1e9647689a123b" providerId="LiveId" clId="{F2CEB703-3C5A-480D-B6D3-EB1D59B67FC5}" dt="2020-07-15T20:05:27.228" v="20508" actId="1036"/>
        <pc:sldMkLst>
          <pc:docMk/>
          <pc:sldMk cId="476901932" sldId="304"/>
        </pc:sldMkLst>
        <pc:spChg chg="add del mod">
          <ac:chgData name="Matthew Calligaro" userId="9c1e9647689a123b" providerId="LiveId" clId="{F2CEB703-3C5A-480D-B6D3-EB1D59B67FC5}" dt="2020-07-15T19:20:21.521" v="18885" actId="478"/>
          <ac:spMkLst>
            <pc:docMk/>
            <pc:sldMk cId="476901932" sldId="304"/>
            <ac:spMk id="10" creationId="{0B17355B-43C2-441F-8181-32AA4B9A41EC}"/>
          </ac:spMkLst>
        </pc:spChg>
        <pc:spChg chg="mod">
          <ac:chgData name="Matthew Calligaro" userId="9c1e9647689a123b" providerId="LiveId" clId="{F2CEB703-3C5A-480D-B6D3-EB1D59B67FC5}" dt="2020-07-15T19:53:06.300" v="19493" actId="20577"/>
          <ac:spMkLst>
            <pc:docMk/>
            <pc:sldMk cId="476901932" sldId="304"/>
            <ac:spMk id="10242" creationId="{24A05EE7-B24A-460B-A1F8-5ECA75850730}"/>
          </ac:spMkLst>
        </pc:spChg>
        <pc:spChg chg="mod">
          <ac:chgData name="Matthew Calligaro" userId="9c1e9647689a123b" providerId="LiveId" clId="{F2CEB703-3C5A-480D-B6D3-EB1D59B67FC5}" dt="2020-07-15T19:24:22.784" v="19112" actId="20577"/>
          <ac:spMkLst>
            <pc:docMk/>
            <pc:sldMk cId="476901932" sldId="304"/>
            <ac:spMk id="15364" creationId="{DD0E7BE8-56B6-4B10-ACCD-EAAD56E65B5D}"/>
          </ac:spMkLst>
        </pc:spChg>
        <pc:graphicFrameChg chg="add mod">
          <ac:chgData name="Matthew Calligaro" userId="9c1e9647689a123b" providerId="LiveId" clId="{F2CEB703-3C5A-480D-B6D3-EB1D59B67FC5}" dt="2020-07-15T20:05:27.228" v="20508" actId="1036"/>
          <ac:graphicFrameMkLst>
            <pc:docMk/>
            <pc:sldMk cId="476901932" sldId="304"/>
            <ac:graphicFrameMk id="11" creationId="{97C64456-D5FA-4919-B732-55129F669EB5}"/>
          </ac:graphicFrameMkLst>
        </pc:graphicFrameChg>
        <pc:graphicFrameChg chg="add mod">
          <ac:chgData name="Matthew Calligaro" userId="9c1e9647689a123b" providerId="LiveId" clId="{F2CEB703-3C5A-480D-B6D3-EB1D59B67FC5}" dt="2020-07-15T20:05:27.228" v="20508" actId="1036"/>
          <ac:graphicFrameMkLst>
            <pc:docMk/>
            <pc:sldMk cId="476901932" sldId="304"/>
            <ac:graphicFrameMk id="12" creationId="{8BA4D2EE-9A41-4DB1-B8CA-034B1A81FEB6}"/>
          </ac:graphicFrameMkLst>
        </pc:graphicFrameChg>
        <pc:graphicFrameChg chg="add mod">
          <ac:chgData name="Matthew Calligaro" userId="9c1e9647689a123b" providerId="LiveId" clId="{F2CEB703-3C5A-480D-B6D3-EB1D59B67FC5}" dt="2020-07-15T20:05:27.228" v="20508" actId="1036"/>
          <ac:graphicFrameMkLst>
            <pc:docMk/>
            <pc:sldMk cId="476901932" sldId="304"/>
            <ac:graphicFrameMk id="13" creationId="{2AB0DFE1-9447-44B9-B7DC-74DFFF3B5D2F}"/>
          </ac:graphicFrameMkLst>
        </pc:graphicFrameChg>
        <pc:graphicFrameChg chg="add mod modGraphic">
          <ac:chgData name="Matthew Calligaro" userId="9c1e9647689a123b" providerId="LiveId" clId="{F2CEB703-3C5A-480D-B6D3-EB1D59B67FC5}" dt="2020-07-15T20:05:27.228" v="20508" actId="1036"/>
          <ac:graphicFrameMkLst>
            <pc:docMk/>
            <pc:sldMk cId="476901932" sldId="304"/>
            <ac:graphicFrameMk id="14" creationId="{3727D482-C15E-4871-9165-757962669D6E}"/>
          </ac:graphicFrameMkLst>
        </pc:graphicFrameChg>
        <pc:picChg chg="del">
          <ac:chgData name="Matthew Calligaro" userId="9c1e9647689a123b" providerId="LiveId" clId="{F2CEB703-3C5A-480D-B6D3-EB1D59B67FC5}" dt="2020-07-15T04:51:43.090" v="18827" actId="478"/>
          <ac:picMkLst>
            <pc:docMk/>
            <pc:sldMk cId="476901932" sldId="304"/>
            <ac:picMk id="2050" creationId="{1335EE17-9CEC-4DA3-82A3-7979AA5F061C}"/>
          </ac:picMkLst>
        </pc:picChg>
      </pc:sldChg>
      <pc:sldChg chg="addSp delSp modSp add del mod">
        <pc:chgData name="Matthew Calligaro" userId="9c1e9647689a123b" providerId="LiveId" clId="{F2CEB703-3C5A-480D-B6D3-EB1D59B67FC5}" dt="2020-07-13T21:26:38.355" v="16662" actId="47"/>
        <pc:sldMkLst>
          <pc:docMk/>
          <pc:sldMk cId="978975001" sldId="304"/>
        </pc:sldMkLst>
        <pc:spChg chg="mod">
          <ac:chgData name="Matthew Calligaro" userId="9c1e9647689a123b" providerId="LiveId" clId="{F2CEB703-3C5A-480D-B6D3-EB1D59B67FC5}" dt="2020-07-13T21:26:04.026" v="16652" actId="1076"/>
          <ac:spMkLst>
            <pc:docMk/>
            <pc:sldMk cId="978975001" sldId="304"/>
            <ac:spMk id="4" creationId="{6A972982-3021-44F6-A05A-212A90A2495F}"/>
          </ac:spMkLst>
        </pc:spChg>
        <pc:spChg chg="add del mod">
          <ac:chgData name="Matthew Calligaro" userId="9c1e9647689a123b" providerId="LiveId" clId="{F2CEB703-3C5A-480D-B6D3-EB1D59B67FC5}" dt="2020-07-13T21:25:40.834" v="16645"/>
          <ac:spMkLst>
            <pc:docMk/>
            <pc:sldMk cId="978975001" sldId="304"/>
            <ac:spMk id="30" creationId="{1946309A-2D7F-4000-8CC0-46A7CB3E8C3A}"/>
          </ac:spMkLst>
        </pc:spChg>
        <pc:spChg chg="mod">
          <ac:chgData name="Matthew Calligaro" userId="9c1e9647689a123b" providerId="LiveId" clId="{F2CEB703-3C5A-480D-B6D3-EB1D59B67FC5}" dt="2020-07-13T21:26:14.040" v="16658" actId="1076"/>
          <ac:spMkLst>
            <pc:docMk/>
            <pc:sldMk cId="978975001" sldId="304"/>
            <ac:spMk id="31" creationId="{FA5AF5B5-B604-456D-B91E-29CA7A251D68}"/>
          </ac:spMkLst>
        </pc:spChg>
      </pc:sldChg>
      <pc:sldChg chg="addSp delSp modSp add mod">
        <pc:chgData name="Matthew Calligaro" userId="9c1e9647689a123b" providerId="LiveId" clId="{F2CEB703-3C5A-480D-B6D3-EB1D59B67FC5}" dt="2020-07-15T22:21:25.518" v="22853" actId="121"/>
        <pc:sldMkLst>
          <pc:docMk/>
          <pc:sldMk cId="1962887286" sldId="305"/>
        </pc:sldMkLst>
        <pc:spChg chg="add del mod">
          <ac:chgData name="Matthew Calligaro" userId="9c1e9647689a123b" providerId="LiveId" clId="{F2CEB703-3C5A-480D-B6D3-EB1D59B67FC5}" dt="2020-07-15T19:26:41.389" v="19289" actId="478"/>
          <ac:spMkLst>
            <pc:docMk/>
            <pc:sldMk cId="1962887286" sldId="305"/>
            <ac:spMk id="3" creationId="{9E78F929-B1C3-418E-9E08-00E78FF6CF24}"/>
          </ac:spMkLst>
        </pc:spChg>
        <pc:spChg chg="add del mod">
          <ac:chgData name="Matthew Calligaro" userId="9c1e9647689a123b" providerId="LiveId" clId="{F2CEB703-3C5A-480D-B6D3-EB1D59B67FC5}" dt="2020-07-15T20:00:35.175" v="20339" actId="478"/>
          <ac:spMkLst>
            <pc:docMk/>
            <pc:sldMk cId="1962887286" sldId="305"/>
            <ac:spMk id="15" creationId="{0926A8C5-AAAF-46A4-912F-B6C82BD36C2D}"/>
          </ac:spMkLst>
        </pc:spChg>
        <pc:spChg chg="mod">
          <ac:chgData name="Matthew Calligaro" userId="9c1e9647689a123b" providerId="LiveId" clId="{F2CEB703-3C5A-480D-B6D3-EB1D59B67FC5}" dt="2020-07-15T19:53:03.919" v="19490" actId="20577"/>
          <ac:spMkLst>
            <pc:docMk/>
            <pc:sldMk cId="1962887286" sldId="305"/>
            <ac:spMk id="10242" creationId="{24A05EE7-B24A-460B-A1F8-5ECA75850730}"/>
          </ac:spMkLst>
        </pc:spChg>
        <pc:spChg chg="mod">
          <ac:chgData name="Matthew Calligaro" userId="9c1e9647689a123b" providerId="LiveId" clId="{F2CEB703-3C5A-480D-B6D3-EB1D59B67FC5}" dt="2020-07-15T22:21:05.416" v="22852" actId="20577"/>
          <ac:spMkLst>
            <pc:docMk/>
            <pc:sldMk cId="1962887286" sldId="305"/>
            <ac:spMk id="15364" creationId="{DD0E7BE8-56B6-4B10-ACCD-EAAD56E65B5D}"/>
          </ac:spMkLst>
        </pc:spChg>
        <pc:graphicFrameChg chg="add mod modGraphic">
          <ac:chgData name="Matthew Calligaro" userId="9c1e9647689a123b" providerId="LiveId" clId="{F2CEB703-3C5A-480D-B6D3-EB1D59B67FC5}" dt="2020-07-15T22:21:25.518" v="22853" actId="121"/>
          <ac:graphicFrameMkLst>
            <pc:docMk/>
            <pc:sldMk cId="1962887286" sldId="305"/>
            <ac:graphicFrameMk id="4" creationId="{E7CF2FDE-A9C2-4157-94FA-CE3175231767}"/>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1" creationId="{97C64456-D5FA-4919-B732-55129F669EB5}"/>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2" creationId="{8BA4D2EE-9A41-4DB1-B8CA-034B1A81FEB6}"/>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3" creationId="{2AB0DFE1-9447-44B9-B7DC-74DFFF3B5D2F}"/>
          </ac:graphicFrameMkLst>
        </pc:graphicFrameChg>
        <pc:graphicFrameChg chg="del">
          <ac:chgData name="Matthew Calligaro" userId="9c1e9647689a123b" providerId="LiveId" clId="{F2CEB703-3C5A-480D-B6D3-EB1D59B67FC5}" dt="2020-07-15T19:25:11.297" v="19126" actId="478"/>
          <ac:graphicFrameMkLst>
            <pc:docMk/>
            <pc:sldMk cId="1962887286" sldId="305"/>
            <ac:graphicFrameMk id="14" creationId="{3727D482-C15E-4871-9165-757962669D6E}"/>
          </ac:graphicFrameMkLst>
        </pc:graphicFrameChg>
      </pc:sldChg>
      <pc:sldChg chg="add del setBg">
        <pc:chgData name="Matthew Calligaro" userId="9c1e9647689a123b" providerId="LiveId" clId="{F2CEB703-3C5A-480D-B6D3-EB1D59B67FC5}" dt="2020-07-15T05:29:11" v="18881"/>
        <pc:sldMkLst>
          <pc:docMk/>
          <pc:sldMk cId="3530686742" sldId="305"/>
        </pc:sldMkLst>
      </pc:sldChg>
      <pc:sldChg chg="modSp add del mod">
        <pc:chgData name="Matthew Calligaro" userId="9c1e9647689a123b" providerId="LiveId" clId="{F2CEB703-3C5A-480D-B6D3-EB1D59B67FC5}" dt="2020-07-13T21:26:38.355" v="16662" actId="47"/>
        <pc:sldMkLst>
          <pc:docMk/>
          <pc:sldMk cId="4043098561" sldId="305"/>
        </pc:sldMkLst>
        <pc:spChg chg="mod">
          <ac:chgData name="Matthew Calligaro" userId="9c1e9647689a123b" providerId="LiveId" clId="{F2CEB703-3C5A-480D-B6D3-EB1D59B67FC5}" dt="2020-07-13T21:26:25.399" v="16660" actId="1076"/>
          <ac:spMkLst>
            <pc:docMk/>
            <pc:sldMk cId="4043098561" sldId="305"/>
            <ac:spMk id="4" creationId="{6A972982-3021-44F6-A05A-212A90A2495F}"/>
          </ac:spMkLst>
        </pc:spChg>
        <pc:spChg chg="mod">
          <ac:chgData name="Matthew Calligaro" userId="9c1e9647689a123b" providerId="LiveId" clId="{F2CEB703-3C5A-480D-B6D3-EB1D59B67FC5}" dt="2020-07-13T21:26:29.238" v="16661" actId="1076"/>
          <ac:spMkLst>
            <pc:docMk/>
            <pc:sldMk cId="4043098561" sldId="305"/>
            <ac:spMk id="31" creationId="{FA5AF5B5-B604-456D-B91E-29CA7A251D68}"/>
          </ac:spMkLst>
        </pc:spChg>
      </pc:sldChg>
      <pc:sldChg chg="delSp modSp add mod ord">
        <pc:chgData name="Matthew Calligaro" userId="9c1e9647689a123b" providerId="LiveId" clId="{F2CEB703-3C5A-480D-B6D3-EB1D59B67FC5}" dt="2020-07-15T22:16:50.813" v="22850" actId="20577"/>
        <pc:sldMkLst>
          <pc:docMk/>
          <pc:sldMk cId="2471262956" sldId="306"/>
        </pc:sldMkLst>
        <pc:spChg chg="mod">
          <ac:chgData name="Matthew Calligaro" userId="9c1e9647689a123b" providerId="LiveId" clId="{F2CEB703-3C5A-480D-B6D3-EB1D59B67FC5}" dt="2020-07-15T19:53:08.654" v="19496" actId="20577"/>
          <ac:spMkLst>
            <pc:docMk/>
            <pc:sldMk cId="2471262956" sldId="306"/>
            <ac:spMk id="10242" creationId="{24A05EE7-B24A-460B-A1F8-5ECA75850730}"/>
          </ac:spMkLst>
        </pc:spChg>
        <pc:spChg chg="mod">
          <ac:chgData name="Matthew Calligaro" userId="9c1e9647689a123b" providerId="LiveId" clId="{F2CEB703-3C5A-480D-B6D3-EB1D59B67FC5}" dt="2020-07-15T22:16:50.813" v="22850" actId="20577"/>
          <ac:spMkLst>
            <pc:docMk/>
            <pc:sldMk cId="2471262956" sldId="306"/>
            <ac:spMk id="15364" creationId="{DD0E7BE8-56B6-4B10-ACCD-EAAD56E65B5D}"/>
          </ac:spMkLst>
        </pc:spChg>
        <pc:graphicFrameChg chg="del">
          <ac:chgData name="Matthew Calligaro" userId="9c1e9647689a123b" providerId="LiveId" clId="{F2CEB703-3C5A-480D-B6D3-EB1D59B67FC5}" dt="2020-07-15T19:53:55.740" v="19646" actId="478"/>
          <ac:graphicFrameMkLst>
            <pc:docMk/>
            <pc:sldMk cId="2471262956" sldId="306"/>
            <ac:graphicFrameMk id="4" creationId="{E7CF2FDE-A9C2-4157-94FA-CE3175231767}"/>
          </ac:graphicFrameMkLst>
        </pc:graphicFrameChg>
      </pc:sldChg>
      <pc:sldChg chg="modSp add mod">
        <pc:chgData name="Matthew Calligaro" userId="9c1e9647689a123b" providerId="LiveId" clId="{F2CEB703-3C5A-480D-B6D3-EB1D59B67FC5}" dt="2020-07-16T18:02:54.796" v="22877" actId="20577"/>
        <pc:sldMkLst>
          <pc:docMk/>
          <pc:sldMk cId="4213962467" sldId="307"/>
        </pc:sldMkLst>
        <pc:spChg chg="mod">
          <ac:chgData name="Matthew Calligaro" userId="9c1e9647689a123b" providerId="LiveId" clId="{F2CEB703-3C5A-480D-B6D3-EB1D59B67FC5}" dt="2020-07-16T18:02:54.796" v="22877" actId="20577"/>
          <ac:spMkLst>
            <pc:docMk/>
            <pc:sldMk cId="4213962467" sldId="307"/>
            <ac:spMk id="15364" creationId="{DD0E7BE8-56B6-4B10-ACCD-EAAD56E65B5D}"/>
          </ac:spMkLst>
        </pc:spChg>
      </pc:sldChg>
      <pc:sldChg chg="addSp delSp modSp add mod">
        <pc:chgData name="Matthew Calligaro" userId="9c1e9647689a123b" providerId="LiveId" clId="{F2CEB703-3C5A-480D-B6D3-EB1D59B67FC5}" dt="2020-07-16T18:06:54.816" v="22945" actId="478"/>
        <pc:sldMkLst>
          <pc:docMk/>
          <pc:sldMk cId="539069464" sldId="308"/>
        </pc:sldMkLst>
        <pc:spChg chg="add mod">
          <ac:chgData name="Matthew Calligaro" userId="9c1e9647689a123b" providerId="LiveId" clId="{F2CEB703-3C5A-480D-B6D3-EB1D59B67FC5}" dt="2020-07-15T20:35:06.126" v="21571" actId="1036"/>
          <ac:spMkLst>
            <pc:docMk/>
            <pc:sldMk cId="539069464" sldId="308"/>
            <ac:spMk id="3" creationId="{183F3504-2C26-495E-80F8-596F7773F30A}"/>
          </ac:spMkLst>
        </pc:spChg>
        <pc:spChg chg="add del mod">
          <ac:chgData name="Matthew Calligaro" userId="9c1e9647689a123b" providerId="LiveId" clId="{F2CEB703-3C5A-480D-B6D3-EB1D59B67FC5}" dt="2020-07-16T18:06:54.816" v="22945" actId="478"/>
          <ac:spMkLst>
            <pc:docMk/>
            <pc:sldMk cId="539069464" sldId="308"/>
            <ac:spMk id="4" creationId="{1D03B837-45BF-4663-BB63-D12115FF32E1}"/>
          </ac:spMkLst>
        </pc:spChg>
        <pc:spChg chg="mod">
          <ac:chgData name="Matthew Calligaro" userId="9c1e9647689a123b" providerId="LiveId" clId="{F2CEB703-3C5A-480D-B6D3-EB1D59B67FC5}" dt="2020-07-15T20:35:13.751" v="21582" actId="20577"/>
          <ac:spMkLst>
            <pc:docMk/>
            <pc:sldMk cId="539069464" sldId="308"/>
            <ac:spMk id="15364" creationId="{DD0E7BE8-56B6-4B10-ACCD-EAAD56E65B5D}"/>
          </ac:spMkLst>
        </pc:spChg>
      </pc:sldChg>
      <pc:sldChg chg="addSp delSp modSp add mod ord setBg">
        <pc:chgData name="Matthew Calligaro" userId="9c1e9647689a123b" providerId="LiveId" clId="{F2CEB703-3C5A-480D-B6D3-EB1D59B67FC5}" dt="2020-07-16T18:12:55.873" v="22946" actId="478"/>
        <pc:sldMkLst>
          <pc:docMk/>
          <pc:sldMk cId="1322649578" sldId="309"/>
        </pc:sldMkLst>
        <pc:spChg chg="add del mod">
          <ac:chgData name="Matthew Calligaro" userId="9c1e9647689a123b" providerId="LiveId" clId="{F2CEB703-3C5A-480D-B6D3-EB1D59B67FC5}" dt="2020-07-15T20:37:36.554" v="21739" actId="478"/>
          <ac:spMkLst>
            <pc:docMk/>
            <pc:sldMk cId="1322649578" sldId="309"/>
            <ac:spMk id="3" creationId="{109B7382-26B4-4428-9B62-44801F2EF68F}"/>
          </ac:spMkLst>
        </pc:spChg>
        <pc:spChg chg="add mod">
          <ac:chgData name="Matthew Calligaro" userId="9c1e9647689a123b" providerId="LiveId" clId="{F2CEB703-3C5A-480D-B6D3-EB1D59B67FC5}" dt="2020-07-15T20:37:44.673" v="21742" actId="1076"/>
          <ac:spMkLst>
            <pc:docMk/>
            <pc:sldMk cId="1322649578" sldId="309"/>
            <ac:spMk id="4" creationId="{E0235C0C-9634-4D85-AF74-41C2329C8964}"/>
          </ac:spMkLst>
        </pc:spChg>
        <pc:spChg chg="add mod">
          <ac:chgData name="Matthew Calligaro" userId="9c1e9647689a123b" providerId="LiveId" clId="{F2CEB703-3C5A-480D-B6D3-EB1D59B67FC5}" dt="2020-07-15T20:39:09.234" v="21805" actId="1076"/>
          <ac:spMkLst>
            <pc:docMk/>
            <pc:sldMk cId="1322649578" sldId="309"/>
            <ac:spMk id="5" creationId="{316FB023-E6A0-439E-A202-B8C38D3D5598}"/>
          </ac:spMkLst>
        </pc:spChg>
        <pc:spChg chg="add mod">
          <ac:chgData name="Matthew Calligaro" userId="9c1e9647689a123b" providerId="LiveId" clId="{F2CEB703-3C5A-480D-B6D3-EB1D59B67FC5}" dt="2020-07-15T20:39:04.498" v="21802" actId="1076"/>
          <ac:spMkLst>
            <pc:docMk/>
            <pc:sldMk cId="1322649578" sldId="309"/>
            <ac:spMk id="11" creationId="{B415ADE7-9BB3-4EBD-908B-16B7A85646D0}"/>
          </ac:spMkLst>
        </pc:spChg>
        <pc:spChg chg="add mod">
          <ac:chgData name="Matthew Calligaro" userId="9c1e9647689a123b" providerId="LiveId" clId="{F2CEB703-3C5A-480D-B6D3-EB1D59B67FC5}" dt="2020-07-15T20:38:53.615" v="21799" actId="1036"/>
          <ac:spMkLst>
            <pc:docMk/>
            <pc:sldMk cId="1322649578" sldId="309"/>
            <ac:spMk id="12" creationId="{79BF870F-ADFF-48DE-824F-728FB82E281A}"/>
          </ac:spMkLst>
        </pc:spChg>
        <pc:spChg chg="add mod">
          <ac:chgData name="Matthew Calligaro" userId="9c1e9647689a123b" providerId="LiveId" clId="{F2CEB703-3C5A-480D-B6D3-EB1D59B67FC5}" dt="2020-07-15T20:39:28.260" v="21827" actId="1037"/>
          <ac:spMkLst>
            <pc:docMk/>
            <pc:sldMk cId="1322649578" sldId="309"/>
            <ac:spMk id="13" creationId="{EB118721-D239-41CA-A7AB-D70D5C764BBE}"/>
          </ac:spMkLst>
        </pc:spChg>
        <pc:spChg chg="add del mod">
          <ac:chgData name="Matthew Calligaro" userId="9c1e9647689a123b" providerId="LiveId" clId="{F2CEB703-3C5A-480D-B6D3-EB1D59B67FC5}" dt="2020-07-16T18:12:55.873" v="22946" actId="478"/>
          <ac:spMkLst>
            <pc:docMk/>
            <pc:sldMk cId="1322649578" sldId="309"/>
            <ac:spMk id="14" creationId="{3F116DB6-D611-43DE-B7F0-B65A6D5B46EA}"/>
          </ac:spMkLst>
        </pc:spChg>
        <pc:spChg chg="mod">
          <ac:chgData name="Matthew Calligaro" userId="9c1e9647689a123b" providerId="LiveId" clId="{F2CEB703-3C5A-480D-B6D3-EB1D59B67FC5}" dt="2020-07-15T20:35:29.649" v="21596" actId="20577"/>
          <ac:spMkLst>
            <pc:docMk/>
            <pc:sldMk cId="1322649578" sldId="309"/>
            <ac:spMk id="10242" creationId="{24A05EE7-B24A-460B-A1F8-5ECA75850730}"/>
          </ac:spMkLst>
        </pc:spChg>
        <pc:spChg chg="mod">
          <ac:chgData name="Matthew Calligaro" userId="9c1e9647689a123b" providerId="LiveId" clId="{F2CEB703-3C5A-480D-B6D3-EB1D59B67FC5}" dt="2020-07-15T20:36:42.098" v="21733" actId="14100"/>
          <ac:spMkLst>
            <pc:docMk/>
            <pc:sldMk cId="1322649578" sldId="309"/>
            <ac:spMk id="15364" creationId="{DD0E7BE8-56B6-4B10-ACCD-EAAD56E65B5D}"/>
          </ac:spMkLst>
        </pc:spChg>
      </pc:sldChg>
      <pc:sldChg chg="addSp delSp modSp add mod">
        <pc:chgData name="Matthew Calligaro" userId="9c1e9647689a123b" providerId="LiveId" clId="{F2CEB703-3C5A-480D-B6D3-EB1D59B67FC5}" dt="2020-07-16T18:13:00.404" v="22949" actId="478"/>
        <pc:sldMkLst>
          <pc:docMk/>
          <pc:sldMk cId="3274473947" sldId="310"/>
        </pc:sldMkLst>
        <pc:spChg chg="del">
          <ac:chgData name="Matthew Calligaro" userId="9c1e9647689a123b" providerId="LiveId" clId="{F2CEB703-3C5A-480D-B6D3-EB1D59B67FC5}" dt="2020-07-15T22:00:28.602" v="21964" actId="478"/>
          <ac:spMkLst>
            <pc:docMk/>
            <pc:sldMk cId="3274473947" sldId="310"/>
            <ac:spMk id="4" creationId="{E0235C0C-9634-4D85-AF74-41C2329C8964}"/>
          </ac:spMkLst>
        </pc:spChg>
        <pc:spChg chg="add del mod">
          <ac:chgData name="Matthew Calligaro" userId="9c1e9647689a123b" providerId="LiveId" clId="{F2CEB703-3C5A-480D-B6D3-EB1D59B67FC5}" dt="2020-07-15T22:05:38.630" v="22374" actId="1076"/>
          <ac:spMkLst>
            <pc:docMk/>
            <pc:sldMk cId="3274473947" sldId="310"/>
            <ac:spMk id="5" creationId="{316FB023-E6A0-439E-A202-B8C38D3D5598}"/>
          </ac:spMkLst>
        </pc:spChg>
        <pc:spChg chg="del">
          <ac:chgData name="Matthew Calligaro" userId="9c1e9647689a123b" providerId="LiveId" clId="{F2CEB703-3C5A-480D-B6D3-EB1D59B67FC5}" dt="2020-07-15T22:01:49.713" v="22192" actId="478"/>
          <ac:spMkLst>
            <pc:docMk/>
            <pc:sldMk cId="3274473947" sldId="310"/>
            <ac:spMk id="11" creationId="{B415ADE7-9BB3-4EBD-908B-16B7A85646D0}"/>
          </ac:spMkLst>
        </pc:spChg>
        <pc:spChg chg="add del mod">
          <ac:chgData name="Matthew Calligaro" userId="9c1e9647689a123b" providerId="LiveId" clId="{F2CEB703-3C5A-480D-B6D3-EB1D59B67FC5}" dt="2020-07-16T18:13:00.404" v="22949" actId="478"/>
          <ac:spMkLst>
            <pc:docMk/>
            <pc:sldMk cId="3274473947" sldId="310"/>
            <ac:spMk id="11" creationId="{DBD2E6CA-FFC4-4003-AF8B-C5FE404A0B91}"/>
          </ac:spMkLst>
        </pc:spChg>
        <pc:spChg chg="del">
          <ac:chgData name="Matthew Calligaro" userId="9c1e9647689a123b" providerId="LiveId" clId="{F2CEB703-3C5A-480D-B6D3-EB1D59B67FC5}" dt="2020-07-15T22:02:11.011" v="22224" actId="478"/>
          <ac:spMkLst>
            <pc:docMk/>
            <pc:sldMk cId="3274473947" sldId="310"/>
            <ac:spMk id="12" creationId="{79BF870F-ADFF-48DE-824F-728FB82E281A}"/>
          </ac:spMkLst>
        </pc:spChg>
        <pc:spChg chg="mod">
          <ac:chgData name="Matthew Calligaro" userId="9c1e9647689a123b" providerId="LiveId" clId="{F2CEB703-3C5A-480D-B6D3-EB1D59B67FC5}" dt="2020-07-15T22:12:26.376" v="22692" actId="1038"/>
          <ac:spMkLst>
            <pc:docMk/>
            <pc:sldMk cId="3274473947" sldId="310"/>
            <ac:spMk id="13" creationId="{EB118721-D239-41CA-A7AB-D70D5C764BBE}"/>
          </ac:spMkLst>
        </pc:spChg>
        <pc:spChg chg="mod">
          <ac:chgData name="Matthew Calligaro" userId="9c1e9647689a123b" providerId="LiveId" clId="{F2CEB703-3C5A-480D-B6D3-EB1D59B67FC5}" dt="2020-07-15T22:06:06.706" v="22392" actId="113"/>
          <ac:spMkLst>
            <pc:docMk/>
            <pc:sldMk cId="3274473947" sldId="310"/>
            <ac:spMk id="15364" creationId="{DD0E7BE8-56B6-4B10-ACCD-EAAD56E65B5D}"/>
          </ac:spMkLst>
        </pc:spChg>
        <pc:graphicFrameChg chg="add mod">
          <ac:chgData name="Matthew Calligaro" userId="9c1e9647689a123b" providerId="LiveId" clId="{F2CEB703-3C5A-480D-B6D3-EB1D59B67FC5}" dt="2020-07-15T22:13:21.228" v="22702" actId="1036"/>
          <ac:graphicFrameMkLst>
            <pc:docMk/>
            <pc:sldMk cId="3274473947" sldId="310"/>
            <ac:graphicFrameMk id="14" creationId="{E287EB46-801D-470F-9973-49D322915343}"/>
          </ac:graphicFrameMkLst>
        </pc:graphicFrameChg>
      </pc:sldChg>
      <pc:sldChg chg="new del">
        <pc:chgData name="Matthew Calligaro" userId="9c1e9647689a123b" providerId="LiveId" clId="{F2CEB703-3C5A-480D-B6D3-EB1D59B67FC5}" dt="2020-07-15T22:06:03.105" v="22391" actId="680"/>
        <pc:sldMkLst>
          <pc:docMk/>
          <pc:sldMk cId="1308832824" sldId="311"/>
        </pc:sldMkLst>
      </pc:sldChg>
      <pc:sldChg chg="addSp delSp modSp add mod ord">
        <pc:chgData name="Matthew Calligaro" userId="9c1e9647689a123b" providerId="LiveId" clId="{F2CEB703-3C5A-480D-B6D3-EB1D59B67FC5}" dt="2020-07-16T18:13:01.590" v="22950" actId="478"/>
        <pc:sldMkLst>
          <pc:docMk/>
          <pc:sldMk cId="3668705626" sldId="311"/>
        </pc:sldMkLst>
        <pc:spChg chg="add mod">
          <ac:chgData name="Matthew Calligaro" userId="9c1e9647689a123b" providerId="LiveId" clId="{F2CEB703-3C5A-480D-B6D3-EB1D59B67FC5}" dt="2020-07-15T22:10:39.090" v="22688" actId="1076"/>
          <ac:spMkLst>
            <pc:docMk/>
            <pc:sldMk cId="3668705626" sldId="311"/>
            <ac:spMk id="3" creationId="{A53F0645-04AB-4157-A8DB-9F6072EFF7EE}"/>
          </ac:spMkLst>
        </pc:spChg>
        <pc:spChg chg="del">
          <ac:chgData name="Matthew Calligaro" userId="9c1e9647689a123b" providerId="LiveId" clId="{F2CEB703-3C5A-480D-B6D3-EB1D59B67FC5}" dt="2020-07-15T22:06:25.609" v="22396" actId="478"/>
          <ac:spMkLst>
            <pc:docMk/>
            <pc:sldMk cId="3668705626" sldId="311"/>
            <ac:spMk id="4" creationId="{E0235C0C-9634-4D85-AF74-41C2329C8964}"/>
          </ac:spMkLst>
        </pc:spChg>
        <pc:spChg chg="del">
          <ac:chgData name="Matthew Calligaro" userId="9c1e9647689a123b" providerId="LiveId" clId="{F2CEB703-3C5A-480D-B6D3-EB1D59B67FC5}" dt="2020-07-15T22:06:33.079" v="22399" actId="478"/>
          <ac:spMkLst>
            <pc:docMk/>
            <pc:sldMk cId="3668705626" sldId="311"/>
            <ac:spMk id="5" creationId="{316FB023-E6A0-439E-A202-B8C38D3D5598}"/>
          </ac:spMkLst>
        </pc:spChg>
        <pc:spChg chg="add del mod">
          <ac:chgData name="Matthew Calligaro" userId="9c1e9647689a123b" providerId="LiveId" clId="{F2CEB703-3C5A-480D-B6D3-EB1D59B67FC5}" dt="2020-07-16T18:13:01.590" v="22950" actId="478"/>
          <ac:spMkLst>
            <pc:docMk/>
            <pc:sldMk cId="3668705626" sldId="311"/>
            <ac:spMk id="10" creationId="{E3D68511-F198-4CB0-9617-0E0EA55D1A37}"/>
          </ac:spMkLst>
        </pc:spChg>
        <pc:spChg chg="del">
          <ac:chgData name="Matthew Calligaro" userId="9c1e9647689a123b" providerId="LiveId" clId="{F2CEB703-3C5A-480D-B6D3-EB1D59B67FC5}" dt="2020-07-15T22:06:33.079" v="22399" actId="478"/>
          <ac:spMkLst>
            <pc:docMk/>
            <pc:sldMk cId="3668705626" sldId="311"/>
            <ac:spMk id="11" creationId="{B415ADE7-9BB3-4EBD-908B-16B7A85646D0}"/>
          </ac:spMkLst>
        </pc:spChg>
        <pc:spChg chg="del">
          <ac:chgData name="Matthew Calligaro" userId="9c1e9647689a123b" providerId="LiveId" clId="{F2CEB703-3C5A-480D-B6D3-EB1D59B67FC5}" dt="2020-07-15T22:06:33.079" v="22399" actId="478"/>
          <ac:spMkLst>
            <pc:docMk/>
            <pc:sldMk cId="3668705626" sldId="311"/>
            <ac:spMk id="12" creationId="{79BF870F-ADFF-48DE-824F-728FB82E281A}"/>
          </ac:spMkLst>
        </pc:spChg>
        <pc:spChg chg="del">
          <ac:chgData name="Matthew Calligaro" userId="9c1e9647689a123b" providerId="LiveId" clId="{F2CEB703-3C5A-480D-B6D3-EB1D59B67FC5}" dt="2020-07-15T22:06:33.079" v="22399" actId="478"/>
          <ac:spMkLst>
            <pc:docMk/>
            <pc:sldMk cId="3668705626" sldId="311"/>
            <ac:spMk id="13" creationId="{EB118721-D239-41CA-A7AB-D70D5C764BBE}"/>
          </ac:spMkLst>
        </pc:spChg>
        <pc:spChg chg="mod">
          <ac:chgData name="Matthew Calligaro" userId="9c1e9647689a123b" providerId="LiveId" clId="{F2CEB703-3C5A-480D-B6D3-EB1D59B67FC5}" dt="2020-07-15T22:10:49.909" v="22691" actId="14100"/>
          <ac:spMkLst>
            <pc:docMk/>
            <pc:sldMk cId="3668705626" sldId="311"/>
            <ac:spMk id="15364" creationId="{DD0E7BE8-56B6-4B10-ACCD-EAAD56E65B5D}"/>
          </ac:spMkLst>
        </pc:spChg>
        <pc:graphicFrameChg chg="add del mod">
          <ac:chgData name="Matthew Calligaro" userId="9c1e9647689a123b" providerId="LiveId" clId="{F2CEB703-3C5A-480D-B6D3-EB1D59B67FC5}" dt="2020-07-15T22:13:08.699" v="22696"/>
          <ac:graphicFrameMkLst>
            <pc:docMk/>
            <pc:sldMk cId="3668705626" sldId="311"/>
            <ac:graphicFrameMk id="14" creationId="{E5827CBD-1C7A-41A3-88DF-AFE06EF0816D}"/>
          </ac:graphicFrameMkLst>
        </pc:graphicFrameChg>
      </pc:sldChg>
      <pc:sldChg chg="addSp delSp modSp add mod">
        <pc:chgData name="Matthew Calligaro" userId="9c1e9647689a123b" providerId="LiveId" clId="{F2CEB703-3C5A-480D-B6D3-EB1D59B67FC5}" dt="2020-07-16T18:13:02.687" v="22951" actId="478"/>
        <pc:sldMkLst>
          <pc:docMk/>
          <pc:sldMk cId="3780857515" sldId="312"/>
        </pc:sldMkLst>
        <pc:spChg chg="del">
          <ac:chgData name="Matthew Calligaro" userId="9c1e9647689a123b" providerId="LiveId" clId="{F2CEB703-3C5A-480D-B6D3-EB1D59B67FC5}" dt="2020-07-15T22:15:14.743" v="22832" actId="478"/>
          <ac:spMkLst>
            <pc:docMk/>
            <pc:sldMk cId="3780857515" sldId="312"/>
            <ac:spMk id="3" creationId="{A53F0645-04AB-4157-A8DB-9F6072EFF7EE}"/>
          </ac:spMkLst>
        </pc:spChg>
        <pc:spChg chg="add del">
          <ac:chgData name="Matthew Calligaro" userId="9c1e9647689a123b" providerId="LiveId" clId="{F2CEB703-3C5A-480D-B6D3-EB1D59B67FC5}" dt="2020-07-16T18:13:02.687" v="22951" actId="478"/>
          <ac:spMkLst>
            <pc:docMk/>
            <pc:sldMk cId="3780857515" sldId="312"/>
            <ac:spMk id="3" creationId="{DD534DD4-ACF8-46E6-8C94-D725D0017A80}"/>
          </ac:spMkLst>
        </pc:spChg>
        <pc:spChg chg="add mod">
          <ac:chgData name="Matthew Calligaro" userId="9c1e9647689a123b" providerId="LiveId" clId="{F2CEB703-3C5A-480D-B6D3-EB1D59B67FC5}" dt="2020-07-15T22:15:45.261" v="22836" actId="1076"/>
          <ac:spMkLst>
            <pc:docMk/>
            <pc:sldMk cId="3780857515" sldId="312"/>
            <ac:spMk id="4" creationId="{2CE07A23-31EA-47D6-89D5-F2238015EA2D}"/>
          </ac:spMkLst>
        </pc:spChg>
        <pc:spChg chg="mod">
          <ac:chgData name="Matthew Calligaro" userId="9c1e9647689a123b" providerId="LiveId" clId="{F2CEB703-3C5A-480D-B6D3-EB1D59B67FC5}" dt="2020-07-15T22:15:11.623" v="22831" actId="20577"/>
          <ac:spMkLst>
            <pc:docMk/>
            <pc:sldMk cId="3780857515" sldId="312"/>
            <ac:spMk id="15364" creationId="{DD0E7BE8-56B6-4B10-ACCD-EAAD56E65B5D}"/>
          </ac:spMkLst>
        </pc:spChg>
      </pc:sldChg>
      <pc:sldChg chg="addSp delSp modSp add mod ord">
        <pc:chgData name="Matthew Calligaro" userId="9c1e9647689a123b" providerId="LiveId" clId="{F2CEB703-3C5A-480D-B6D3-EB1D59B67FC5}" dt="2020-07-16T18:12:57.397" v="22947" actId="478"/>
        <pc:sldMkLst>
          <pc:docMk/>
          <pc:sldMk cId="3157685789" sldId="313"/>
        </pc:sldMkLst>
        <pc:spChg chg="add del mod">
          <ac:chgData name="Matthew Calligaro" userId="9c1e9647689a123b" providerId="LiveId" clId="{F2CEB703-3C5A-480D-B6D3-EB1D59B67FC5}" dt="2020-07-16T18:12:57.397" v="22947" actId="478"/>
          <ac:spMkLst>
            <pc:docMk/>
            <pc:sldMk cId="3157685789" sldId="313"/>
            <ac:spMk id="10" creationId="{03935900-ED20-4912-8470-EDCB141B3253}"/>
          </ac:spMkLst>
        </pc:spChg>
        <pc:spChg chg="mod">
          <ac:chgData name="Matthew Calligaro" userId="9c1e9647689a123b" providerId="LiveId" clId="{F2CEB703-3C5A-480D-B6D3-EB1D59B67FC5}" dt="2020-07-15T22:16:26.149" v="22838" actId="20577"/>
          <ac:spMkLst>
            <pc:docMk/>
            <pc:sldMk cId="3157685789" sldId="313"/>
            <ac:spMk id="15364" creationId="{DD0E7BE8-56B6-4B10-ACCD-EAAD56E65B5D}"/>
          </ac:spMkLst>
        </pc:spChg>
        <pc:graphicFrameChg chg="del">
          <ac:chgData name="Matthew Calligaro" userId="9c1e9647689a123b" providerId="LiveId" clId="{F2CEB703-3C5A-480D-B6D3-EB1D59B67FC5}" dt="2020-07-15T22:16:28.194" v="22839" actId="478"/>
          <ac:graphicFrameMkLst>
            <pc:docMk/>
            <pc:sldMk cId="3157685789" sldId="313"/>
            <ac:graphicFrameMk id="14" creationId="{E287EB46-801D-470F-9973-49D322915343}"/>
          </ac:graphicFrameMkLst>
        </pc:graphicFrameChg>
      </pc:sldChg>
      <pc:sldChg chg="addSp delSp modSp add mod ord">
        <pc:chgData name="Matthew Calligaro" userId="9c1e9647689a123b" providerId="LiveId" clId="{F2CEB703-3C5A-480D-B6D3-EB1D59B67FC5}" dt="2020-07-16T18:12:58.639" v="22948" actId="478"/>
        <pc:sldMkLst>
          <pc:docMk/>
          <pc:sldMk cId="821202786" sldId="314"/>
        </pc:sldMkLst>
        <pc:spChg chg="add del mod">
          <ac:chgData name="Matthew Calligaro" userId="9c1e9647689a123b" providerId="LiveId" clId="{F2CEB703-3C5A-480D-B6D3-EB1D59B67FC5}" dt="2020-07-16T18:12:58.639" v="22948" actId="478"/>
          <ac:spMkLst>
            <pc:docMk/>
            <pc:sldMk cId="821202786" sldId="314"/>
            <ac:spMk id="10" creationId="{461958E5-64B0-449D-B45F-E4F43388F635}"/>
          </ac:spMkLst>
        </pc:spChg>
        <pc:graphicFrameChg chg="del">
          <ac:chgData name="Matthew Calligaro" userId="9c1e9647689a123b" providerId="LiveId" clId="{F2CEB703-3C5A-480D-B6D3-EB1D59B67FC5}" dt="2020-07-15T22:16:36.382" v="22843" actId="478"/>
          <ac:graphicFrameMkLst>
            <pc:docMk/>
            <pc:sldMk cId="821202786" sldId="314"/>
            <ac:graphicFrameMk id="14" creationId="{E287EB46-801D-470F-9973-49D322915343}"/>
          </ac:graphicFrameMkLst>
        </pc:graphicFrameChg>
      </pc:sldChg>
      <pc:sldChg chg="addSp modSp add mod ord">
        <pc:chgData name="Matthew Calligaro" userId="9c1e9647689a123b" providerId="LiveId" clId="{F2CEB703-3C5A-480D-B6D3-EB1D59B67FC5}" dt="2020-07-20T02:54:46.479" v="24260" actId="1076"/>
        <pc:sldMkLst>
          <pc:docMk/>
          <pc:sldMk cId="2018196319" sldId="315"/>
        </pc:sldMkLst>
        <pc:spChg chg="add mod">
          <ac:chgData name="Matthew Calligaro" userId="9c1e9647689a123b" providerId="LiveId" clId="{F2CEB703-3C5A-480D-B6D3-EB1D59B67FC5}" dt="2020-07-20T02:54:07.560" v="24233" actId="1035"/>
          <ac:spMkLst>
            <pc:docMk/>
            <pc:sldMk cId="2018196319" sldId="315"/>
            <ac:spMk id="10" creationId="{96715731-704C-4F13-81A4-1CCB50A06918}"/>
          </ac:spMkLst>
        </pc:spChg>
        <pc:spChg chg="add mod">
          <ac:chgData name="Matthew Calligaro" userId="9c1e9647689a123b" providerId="LiveId" clId="{F2CEB703-3C5A-480D-B6D3-EB1D59B67FC5}" dt="2020-07-20T02:54:07.560" v="24233" actId="1035"/>
          <ac:spMkLst>
            <pc:docMk/>
            <pc:sldMk cId="2018196319" sldId="315"/>
            <ac:spMk id="11" creationId="{40CFC916-4BE6-4764-A336-92A98AA4AAB4}"/>
          </ac:spMkLst>
        </pc:spChg>
        <pc:spChg chg="add mod">
          <ac:chgData name="Matthew Calligaro" userId="9c1e9647689a123b" providerId="LiveId" clId="{F2CEB703-3C5A-480D-B6D3-EB1D59B67FC5}" dt="2020-07-20T02:54:07.560" v="24233" actId="1035"/>
          <ac:spMkLst>
            <pc:docMk/>
            <pc:sldMk cId="2018196319" sldId="315"/>
            <ac:spMk id="12" creationId="{5037FA24-CEF7-4403-8AD8-CD85964B19AA}"/>
          </ac:spMkLst>
        </pc:spChg>
        <pc:spChg chg="add mod">
          <ac:chgData name="Matthew Calligaro" userId="9c1e9647689a123b" providerId="LiveId" clId="{F2CEB703-3C5A-480D-B6D3-EB1D59B67FC5}" dt="2020-07-20T02:54:07.560" v="24233" actId="1035"/>
          <ac:spMkLst>
            <pc:docMk/>
            <pc:sldMk cId="2018196319" sldId="315"/>
            <ac:spMk id="13" creationId="{945A9723-F293-4F62-A50B-83A379BB6D70}"/>
          </ac:spMkLst>
        </pc:spChg>
        <pc:spChg chg="add mod">
          <ac:chgData name="Matthew Calligaro" userId="9c1e9647689a123b" providerId="LiveId" clId="{F2CEB703-3C5A-480D-B6D3-EB1D59B67FC5}" dt="2020-07-20T02:54:46.479" v="24260" actId="1076"/>
          <ac:spMkLst>
            <pc:docMk/>
            <pc:sldMk cId="2018196319" sldId="315"/>
            <ac:spMk id="14" creationId="{CCEE8A72-1395-4199-ACF7-933A5D4ADE74}"/>
          </ac:spMkLst>
        </pc:spChg>
        <pc:spChg chg="mod">
          <ac:chgData name="Matthew Calligaro" userId="9c1e9647689a123b" providerId="LiveId" clId="{F2CEB703-3C5A-480D-B6D3-EB1D59B67FC5}" dt="2020-07-16T20:09:57.331" v="22992" actId="20577"/>
          <ac:spMkLst>
            <pc:docMk/>
            <pc:sldMk cId="2018196319" sldId="315"/>
            <ac:spMk id="10242" creationId="{24A05EE7-B24A-460B-A1F8-5ECA75850730}"/>
          </ac:spMkLst>
        </pc:spChg>
        <pc:spChg chg="mod">
          <ac:chgData name="Matthew Calligaro" userId="9c1e9647689a123b" providerId="LiveId" clId="{F2CEB703-3C5A-480D-B6D3-EB1D59B67FC5}" dt="2020-07-20T02:53:59.441" v="24223" actId="6549"/>
          <ac:spMkLst>
            <pc:docMk/>
            <pc:sldMk cId="2018196319" sldId="315"/>
            <ac:spMk id="15364" creationId="{DD0E7BE8-56B6-4B10-ACCD-EAAD56E65B5D}"/>
          </ac:spMkLst>
        </pc:spChg>
        <pc:graphicFrameChg chg="add mod modGraphic">
          <ac:chgData name="Matthew Calligaro" userId="9c1e9647689a123b" providerId="LiveId" clId="{F2CEB703-3C5A-480D-B6D3-EB1D59B67FC5}" dt="2020-07-20T02:54:07.560" v="24233" actId="1035"/>
          <ac:graphicFrameMkLst>
            <pc:docMk/>
            <pc:sldMk cId="2018196319" sldId="315"/>
            <ac:graphicFrameMk id="3" creationId="{F36B6E61-9E24-4189-90B5-901A444DC7E6}"/>
          </ac:graphicFrameMkLst>
        </pc:graphicFrameChg>
      </pc:sldChg>
      <pc:sldChg chg="addSp delSp modSp add del mod ord setBg">
        <pc:chgData name="Matthew Calligaro" userId="9c1e9647689a123b" providerId="LiveId" clId="{F2CEB703-3C5A-480D-B6D3-EB1D59B67FC5}" dt="2020-07-20T03:16:31.643" v="26392" actId="47"/>
        <pc:sldMkLst>
          <pc:docMk/>
          <pc:sldMk cId="2415165870" sldId="316"/>
        </pc:sldMkLst>
        <pc:spChg chg="add del">
          <ac:chgData name="Matthew Calligaro" userId="9c1e9647689a123b" providerId="LiveId" clId="{F2CEB703-3C5A-480D-B6D3-EB1D59B67FC5}" dt="2020-07-17T18:11:26.292" v="23393" actId="478"/>
          <ac:spMkLst>
            <pc:docMk/>
            <pc:sldMk cId="2415165870" sldId="316"/>
            <ac:spMk id="4" creationId="{2ACB2930-AFA6-48B9-A0A4-798D016387F3}"/>
          </ac:spMkLst>
        </pc:spChg>
        <pc:spChg chg="add del mod">
          <ac:chgData name="Matthew Calligaro" userId="9c1e9647689a123b" providerId="LiveId" clId="{F2CEB703-3C5A-480D-B6D3-EB1D59B67FC5}" dt="2020-07-16T20:18:29.494" v="23146" actId="478"/>
          <ac:spMkLst>
            <pc:docMk/>
            <pc:sldMk cId="2415165870" sldId="316"/>
            <ac:spMk id="4" creationId="{79F20C0A-F0DB-4DB9-8921-2CF1DC9F2D64}"/>
          </ac:spMkLst>
        </pc:spChg>
        <pc:spChg chg="mod">
          <ac:chgData name="Matthew Calligaro" userId="9c1e9647689a123b" providerId="LiveId" clId="{F2CEB703-3C5A-480D-B6D3-EB1D59B67FC5}" dt="2020-07-16T20:18:09.065" v="23141" actId="20577"/>
          <ac:spMkLst>
            <pc:docMk/>
            <pc:sldMk cId="2415165870" sldId="316"/>
            <ac:spMk id="10242" creationId="{24A05EE7-B24A-460B-A1F8-5ECA75850730}"/>
          </ac:spMkLst>
        </pc:spChg>
        <pc:spChg chg="add del mod">
          <ac:chgData name="Matthew Calligaro" userId="9c1e9647689a123b" providerId="LiveId" clId="{F2CEB703-3C5A-480D-B6D3-EB1D59B67FC5}" dt="2020-07-17T18:34:14.740" v="23521" actId="20577"/>
          <ac:spMkLst>
            <pc:docMk/>
            <pc:sldMk cId="2415165870" sldId="316"/>
            <ac:spMk id="15364" creationId="{DD0E7BE8-56B6-4B10-ACCD-EAAD56E65B5D}"/>
          </ac:spMkLst>
        </pc:spChg>
        <pc:graphicFrameChg chg="mod modGraphic">
          <ac:chgData name="Matthew Calligaro" userId="9c1e9647689a123b" providerId="LiveId" clId="{F2CEB703-3C5A-480D-B6D3-EB1D59B67FC5}" dt="2020-07-17T18:32:45.374" v="23439" actId="20577"/>
          <ac:graphicFrameMkLst>
            <pc:docMk/>
            <pc:sldMk cId="2415165870" sldId="316"/>
            <ac:graphicFrameMk id="3" creationId="{F36B6E61-9E24-4189-90B5-901A444DC7E6}"/>
          </ac:graphicFrameMkLst>
        </pc:graphicFrameChg>
      </pc:sldChg>
      <pc:sldChg chg="delSp modSp add mod">
        <pc:chgData name="Matthew Calligaro" userId="9c1e9647689a123b" providerId="LiveId" clId="{F2CEB703-3C5A-480D-B6D3-EB1D59B67FC5}" dt="2020-07-20T03:04:14.220" v="25670" actId="113"/>
        <pc:sldMkLst>
          <pc:docMk/>
          <pc:sldMk cId="2541892300" sldId="317"/>
        </pc:sldMkLst>
        <pc:spChg chg="del">
          <ac:chgData name="Matthew Calligaro" userId="9c1e9647689a123b" providerId="LiveId" clId="{F2CEB703-3C5A-480D-B6D3-EB1D59B67FC5}" dt="2020-07-20T02:55:50.753" v="24421" actId="478"/>
          <ac:spMkLst>
            <pc:docMk/>
            <pc:sldMk cId="2541892300" sldId="317"/>
            <ac:spMk id="10" creationId="{96715731-704C-4F13-81A4-1CCB50A06918}"/>
          </ac:spMkLst>
        </pc:spChg>
        <pc:spChg chg="del">
          <ac:chgData name="Matthew Calligaro" userId="9c1e9647689a123b" providerId="LiveId" clId="{F2CEB703-3C5A-480D-B6D3-EB1D59B67FC5}" dt="2020-07-20T02:55:50.753" v="24421" actId="478"/>
          <ac:spMkLst>
            <pc:docMk/>
            <pc:sldMk cId="2541892300" sldId="317"/>
            <ac:spMk id="11" creationId="{40CFC916-4BE6-4764-A336-92A98AA4AAB4}"/>
          </ac:spMkLst>
        </pc:spChg>
        <pc:spChg chg="del">
          <ac:chgData name="Matthew Calligaro" userId="9c1e9647689a123b" providerId="LiveId" clId="{F2CEB703-3C5A-480D-B6D3-EB1D59B67FC5}" dt="2020-07-20T02:55:50.753" v="24421" actId="478"/>
          <ac:spMkLst>
            <pc:docMk/>
            <pc:sldMk cId="2541892300" sldId="317"/>
            <ac:spMk id="12" creationId="{5037FA24-CEF7-4403-8AD8-CD85964B19AA}"/>
          </ac:spMkLst>
        </pc:spChg>
        <pc:spChg chg="del">
          <ac:chgData name="Matthew Calligaro" userId="9c1e9647689a123b" providerId="LiveId" clId="{F2CEB703-3C5A-480D-B6D3-EB1D59B67FC5}" dt="2020-07-20T02:55:50.753" v="24421" actId="478"/>
          <ac:spMkLst>
            <pc:docMk/>
            <pc:sldMk cId="2541892300" sldId="317"/>
            <ac:spMk id="13" creationId="{945A9723-F293-4F62-A50B-83A379BB6D70}"/>
          </ac:spMkLst>
        </pc:spChg>
        <pc:spChg chg="del">
          <ac:chgData name="Matthew Calligaro" userId="9c1e9647689a123b" providerId="LiveId" clId="{F2CEB703-3C5A-480D-B6D3-EB1D59B67FC5}" dt="2020-07-20T02:55:50.753" v="24421" actId="478"/>
          <ac:spMkLst>
            <pc:docMk/>
            <pc:sldMk cId="2541892300" sldId="317"/>
            <ac:spMk id="14" creationId="{CCEE8A72-1395-4199-ACF7-933A5D4ADE74}"/>
          </ac:spMkLst>
        </pc:spChg>
        <pc:spChg chg="mod">
          <ac:chgData name="Matthew Calligaro" userId="9c1e9647689a123b" providerId="LiveId" clId="{F2CEB703-3C5A-480D-B6D3-EB1D59B67FC5}" dt="2020-07-20T03:04:14.220" v="25670" actId="113"/>
          <ac:spMkLst>
            <pc:docMk/>
            <pc:sldMk cId="2541892300" sldId="317"/>
            <ac:spMk id="15364" creationId="{DD0E7BE8-56B6-4B10-ACCD-EAAD56E65B5D}"/>
          </ac:spMkLst>
        </pc:spChg>
        <pc:graphicFrameChg chg="del">
          <ac:chgData name="Matthew Calligaro" userId="9c1e9647689a123b" providerId="LiveId" clId="{F2CEB703-3C5A-480D-B6D3-EB1D59B67FC5}" dt="2020-07-20T02:55:50.753" v="24421" actId="478"/>
          <ac:graphicFrameMkLst>
            <pc:docMk/>
            <pc:sldMk cId="2541892300" sldId="317"/>
            <ac:graphicFrameMk id="3" creationId="{F36B6E61-9E24-4189-90B5-901A444DC7E6}"/>
          </ac:graphicFrameMkLst>
        </pc:graphicFrameChg>
      </pc:sldChg>
      <pc:sldChg chg="addSp delSp modSp add del mod ord">
        <pc:chgData name="Matthew Calligaro" userId="9c1e9647689a123b" providerId="LiveId" clId="{F2CEB703-3C5A-480D-B6D3-EB1D59B67FC5}" dt="2020-07-20T02:58:42.458" v="24840" actId="47"/>
        <pc:sldMkLst>
          <pc:docMk/>
          <pc:sldMk cId="426822673" sldId="318"/>
        </pc:sldMkLst>
        <pc:spChg chg="add mod">
          <ac:chgData name="Matthew Calligaro" userId="9c1e9647689a123b" providerId="LiveId" clId="{F2CEB703-3C5A-480D-B6D3-EB1D59B67FC5}" dt="2020-07-20T02:58:35.556" v="24837" actId="478"/>
          <ac:spMkLst>
            <pc:docMk/>
            <pc:sldMk cId="426822673" sldId="318"/>
            <ac:spMk id="3" creationId="{54230AAC-9E38-4332-B98D-6CE65AAD2402}"/>
          </ac:spMkLst>
        </pc:spChg>
        <pc:spChg chg="add del mod">
          <ac:chgData name="Matthew Calligaro" userId="9c1e9647689a123b" providerId="LiveId" clId="{F2CEB703-3C5A-480D-B6D3-EB1D59B67FC5}" dt="2020-07-20T02:58:41.107" v="24839" actId="478"/>
          <ac:spMkLst>
            <pc:docMk/>
            <pc:sldMk cId="426822673" sldId="318"/>
            <ac:spMk id="10" creationId="{CFBE9F47-8A09-4E36-81EF-51167FF8E648}"/>
          </ac:spMkLst>
        </pc:spChg>
        <pc:spChg chg="mod">
          <ac:chgData name="Matthew Calligaro" userId="9c1e9647689a123b" providerId="LiveId" clId="{F2CEB703-3C5A-480D-B6D3-EB1D59B67FC5}" dt="2020-07-20T02:58:24.972" v="24836" actId="20577"/>
          <ac:spMkLst>
            <pc:docMk/>
            <pc:sldMk cId="426822673" sldId="318"/>
            <ac:spMk id="10242" creationId="{24A05EE7-B24A-460B-A1F8-5ECA75850730}"/>
          </ac:spMkLst>
        </pc:spChg>
        <pc:spChg chg="del">
          <ac:chgData name="Matthew Calligaro" userId="9c1e9647689a123b" providerId="LiveId" clId="{F2CEB703-3C5A-480D-B6D3-EB1D59B67FC5}" dt="2020-07-20T02:58:35.556" v="24837" actId="478"/>
          <ac:spMkLst>
            <pc:docMk/>
            <pc:sldMk cId="426822673" sldId="318"/>
            <ac:spMk id="15364" creationId="{DD0E7BE8-56B6-4B10-ACCD-EAAD56E65B5D}"/>
          </ac:spMkLst>
        </pc:spChg>
      </pc:sldChg>
      <pc:sldChg chg="addSp delSp modSp add mod ord setBg">
        <pc:chgData name="Matthew Calligaro" userId="9c1e9647689a123b" providerId="LiveId" clId="{F2CEB703-3C5A-480D-B6D3-EB1D59B67FC5}" dt="2020-07-20T03:11:57.258" v="26239"/>
        <pc:sldMkLst>
          <pc:docMk/>
          <pc:sldMk cId="612913745" sldId="318"/>
        </pc:sldMkLst>
        <pc:spChg chg="mod">
          <ac:chgData name="Matthew Calligaro" userId="9c1e9647689a123b" providerId="LiveId" clId="{F2CEB703-3C5A-480D-B6D3-EB1D59B67FC5}" dt="2020-07-20T03:04:30.574" v="25688" actId="20577"/>
          <ac:spMkLst>
            <pc:docMk/>
            <pc:sldMk cId="612913745" sldId="318"/>
            <ac:spMk id="10242" creationId="{24A05EE7-B24A-460B-A1F8-5ECA75850730}"/>
          </ac:spMkLst>
        </pc:spChg>
        <pc:spChg chg="mod">
          <ac:chgData name="Matthew Calligaro" userId="9c1e9647689a123b" providerId="LiveId" clId="{F2CEB703-3C5A-480D-B6D3-EB1D59B67FC5}" dt="2020-07-20T03:05:05.350" v="25819" actId="14100"/>
          <ac:spMkLst>
            <pc:docMk/>
            <pc:sldMk cId="612913745" sldId="318"/>
            <ac:spMk id="15364" creationId="{DD0E7BE8-56B6-4B10-ACCD-EAAD56E65B5D}"/>
          </ac:spMkLst>
        </pc:spChg>
        <pc:graphicFrameChg chg="add del mod">
          <ac:chgData name="Matthew Calligaro" userId="9c1e9647689a123b" providerId="LiveId" clId="{F2CEB703-3C5A-480D-B6D3-EB1D59B67FC5}" dt="2020-07-20T03:05:56.852" v="25832"/>
          <ac:graphicFrameMkLst>
            <pc:docMk/>
            <pc:sldMk cId="612913745" sldId="318"/>
            <ac:graphicFrameMk id="3" creationId="{8016D7C6-A733-4967-A80E-6B90334F0839}"/>
          </ac:graphicFrameMkLst>
        </pc:graphicFrameChg>
        <pc:graphicFrameChg chg="add mod modGraphic">
          <ac:chgData name="Matthew Calligaro" userId="9c1e9647689a123b" providerId="LiveId" clId="{F2CEB703-3C5A-480D-B6D3-EB1D59B67FC5}" dt="2020-07-20T03:11:57.258" v="26239"/>
          <ac:graphicFrameMkLst>
            <pc:docMk/>
            <pc:sldMk cId="612913745" sldId="318"/>
            <ac:graphicFrameMk id="4" creationId="{1A06CB0A-5B4D-411D-80CC-6B7BB45B7C2F}"/>
          </ac:graphicFrameMkLst>
        </pc:graphicFrameChg>
        <pc:graphicFrameChg chg="add del mod modGraphic">
          <ac:chgData name="Matthew Calligaro" userId="9c1e9647689a123b" providerId="LiveId" clId="{F2CEB703-3C5A-480D-B6D3-EB1D59B67FC5}" dt="2020-07-20T03:07:35.561" v="26010" actId="478"/>
          <ac:graphicFrameMkLst>
            <pc:docMk/>
            <pc:sldMk cId="612913745" sldId="318"/>
            <ac:graphicFrameMk id="8" creationId="{6F68A073-8327-4639-8EC7-EACD909FB784}"/>
          </ac:graphicFrameMkLst>
        </pc:graphicFrameChg>
      </pc:sldChg>
      <pc:sldChg chg="addSp delSp modSp add mod ord">
        <pc:chgData name="Matthew Calligaro" userId="9c1e9647689a123b" providerId="LiveId" clId="{F2CEB703-3C5A-480D-B6D3-EB1D59B67FC5}" dt="2020-07-20T03:12:01.898" v="26243"/>
        <pc:sldMkLst>
          <pc:docMk/>
          <pc:sldMk cId="2494689921" sldId="319"/>
        </pc:sldMkLst>
        <pc:spChg chg="mod">
          <ac:chgData name="Matthew Calligaro" userId="9c1e9647689a123b" providerId="LiveId" clId="{F2CEB703-3C5A-480D-B6D3-EB1D59B67FC5}" dt="2020-07-20T03:10:04.282" v="26049" actId="20577"/>
          <ac:spMkLst>
            <pc:docMk/>
            <pc:sldMk cId="2494689921" sldId="319"/>
            <ac:spMk id="15364" creationId="{DD0E7BE8-56B6-4B10-ACCD-EAAD56E65B5D}"/>
          </ac:spMkLst>
        </pc:spChg>
        <pc:graphicFrameChg chg="del">
          <ac:chgData name="Matthew Calligaro" userId="9c1e9647689a123b" providerId="LiveId" clId="{F2CEB703-3C5A-480D-B6D3-EB1D59B67FC5}" dt="2020-07-20T03:09:19.626" v="26022" actId="478"/>
          <ac:graphicFrameMkLst>
            <pc:docMk/>
            <pc:sldMk cId="2494689921" sldId="319"/>
            <ac:graphicFrameMk id="8" creationId="{6F68A073-8327-4639-8EC7-EACD909FB784}"/>
          </ac:graphicFrameMkLst>
        </pc:graphicFrameChg>
        <pc:graphicFrameChg chg="add del mod">
          <ac:chgData name="Matthew Calligaro" userId="9c1e9647689a123b" providerId="LiveId" clId="{F2CEB703-3C5A-480D-B6D3-EB1D59B67FC5}" dt="2020-07-20T03:09:16.998" v="26021" actId="478"/>
          <ac:graphicFrameMkLst>
            <pc:docMk/>
            <pc:sldMk cId="2494689921" sldId="319"/>
            <ac:graphicFrameMk id="10" creationId="{9A32641C-62A5-4D11-B2A9-4B3747A1EBC5}"/>
          </ac:graphicFrameMkLst>
        </pc:graphicFrameChg>
        <pc:graphicFrameChg chg="add mod">
          <ac:chgData name="Matthew Calligaro" userId="9c1e9647689a123b" providerId="LiveId" clId="{F2CEB703-3C5A-480D-B6D3-EB1D59B67FC5}" dt="2020-07-20T03:12:01.898" v="26243"/>
          <ac:graphicFrameMkLst>
            <pc:docMk/>
            <pc:sldMk cId="2494689921" sldId="319"/>
            <ac:graphicFrameMk id="11" creationId="{F7067E71-14DE-4C6E-9CA9-E41F40232656}"/>
          </ac:graphicFrameMkLst>
        </pc:graphicFrameChg>
      </pc:sldChg>
      <pc:sldChg chg="addSp delSp modSp add mod">
        <pc:chgData name="Matthew Calligaro" userId="9c1e9647689a123b" providerId="LiveId" clId="{F2CEB703-3C5A-480D-B6D3-EB1D59B67FC5}" dt="2020-07-20T03:12:05.095" v="26245"/>
        <pc:sldMkLst>
          <pc:docMk/>
          <pc:sldMk cId="1937010350" sldId="320"/>
        </pc:sldMkLst>
        <pc:graphicFrameChg chg="add mod">
          <ac:chgData name="Matthew Calligaro" userId="9c1e9647689a123b" providerId="LiveId" clId="{F2CEB703-3C5A-480D-B6D3-EB1D59B67FC5}" dt="2020-07-20T03:12:05.095" v="26245"/>
          <ac:graphicFrameMkLst>
            <pc:docMk/>
            <pc:sldMk cId="1937010350" sldId="320"/>
            <ac:graphicFrameMk id="3" creationId="{0FADE218-B7D4-4B2E-B405-56A5C34A066E}"/>
          </ac:graphicFrameMkLst>
        </pc:graphicFrameChg>
        <pc:graphicFrameChg chg="del">
          <ac:chgData name="Matthew Calligaro" userId="9c1e9647689a123b" providerId="LiveId" clId="{F2CEB703-3C5A-480D-B6D3-EB1D59B67FC5}" dt="2020-07-20T03:10:21.929" v="26051" actId="478"/>
          <ac:graphicFrameMkLst>
            <pc:docMk/>
            <pc:sldMk cId="1937010350" sldId="320"/>
            <ac:graphicFrameMk id="11" creationId="{F7067E71-14DE-4C6E-9CA9-E41F40232656}"/>
          </ac:graphicFrameMkLst>
        </pc:graphicFrameChg>
      </pc:sldChg>
      <pc:sldChg chg="addSp modSp add mod">
        <pc:chgData name="Matthew Calligaro" userId="9c1e9647689a123b" providerId="LiveId" clId="{F2CEB703-3C5A-480D-B6D3-EB1D59B67FC5}" dt="2020-07-20T03:14:44.751" v="26317" actId="20577"/>
        <pc:sldMkLst>
          <pc:docMk/>
          <pc:sldMk cId="1460835902" sldId="321"/>
        </pc:sldMkLst>
        <pc:spChg chg="add mod">
          <ac:chgData name="Matthew Calligaro" userId="9c1e9647689a123b" providerId="LiveId" clId="{F2CEB703-3C5A-480D-B6D3-EB1D59B67FC5}" dt="2020-07-20T03:13:58.668" v="26265" actId="1076"/>
          <ac:spMkLst>
            <pc:docMk/>
            <pc:sldMk cId="1460835902" sldId="321"/>
            <ac:spMk id="10" creationId="{38231894-4BCE-4BBD-821C-687E02351393}"/>
          </ac:spMkLst>
        </pc:spChg>
        <pc:spChg chg="add mod">
          <ac:chgData name="Matthew Calligaro" userId="9c1e9647689a123b" providerId="LiveId" clId="{F2CEB703-3C5A-480D-B6D3-EB1D59B67FC5}" dt="2020-07-20T03:14:44.751" v="26317" actId="20577"/>
          <ac:spMkLst>
            <pc:docMk/>
            <pc:sldMk cId="1460835902" sldId="321"/>
            <ac:spMk id="11" creationId="{D95F3438-F8FD-4654-A1DD-8CEF63A60C1E}"/>
          </ac:spMkLst>
        </pc:spChg>
        <pc:spChg chg="mod">
          <ac:chgData name="Matthew Calligaro" userId="9c1e9647689a123b" providerId="LiveId" clId="{F2CEB703-3C5A-480D-B6D3-EB1D59B67FC5}" dt="2020-07-20T03:11:41.280" v="26235" actId="20577"/>
          <ac:spMkLst>
            <pc:docMk/>
            <pc:sldMk cId="1460835902" sldId="321"/>
            <ac:spMk id="15364" creationId="{DD0E7BE8-56B6-4B10-ACCD-EAAD56E65B5D}"/>
          </ac:spMkLst>
        </pc:spChg>
        <pc:graphicFrameChg chg="mod modGraphic">
          <ac:chgData name="Matthew Calligaro" userId="9c1e9647689a123b" providerId="LiveId" clId="{F2CEB703-3C5A-480D-B6D3-EB1D59B67FC5}" dt="2020-07-20T03:13:41.085" v="26263" actId="2164"/>
          <ac:graphicFrameMkLst>
            <pc:docMk/>
            <pc:sldMk cId="1460835902" sldId="321"/>
            <ac:graphicFrameMk id="3" creationId="{0FADE218-B7D4-4B2E-B405-56A5C34A066E}"/>
          </ac:graphicFrameMkLst>
        </pc:graphicFrameChg>
      </pc:sldChg>
      <pc:sldChg chg="addSp modSp add mod">
        <pc:chgData name="Matthew Calligaro" userId="9c1e9647689a123b" providerId="LiveId" clId="{F2CEB703-3C5A-480D-B6D3-EB1D59B67FC5}" dt="2020-07-20T03:14:48.431" v="26319" actId="20577"/>
        <pc:sldMkLst>
          <pc:docMk/>
          <pc:sldMk cId="2060539103" sldId="322"/>
        </pc:sldMkLst>
        <pc:spChg chg="add mod">
          <ac:chgData name="Matthew Calligaro" userId="9c1e9647689a123b" providerId="LiveId" clId="{F2CEB703-3C5A-480D-B6D3-EB1D59B67FC5}" dt="2020-07-20T03:14:22.356" v="26296" actId="1038"/>
          <ac:spMkLst>
            <pc:docMk/>
            <pc:sldMk cId="2060539103" sldId="322"/>
            <ac:spMk id="10" creationId="{EFDB5D0E-9099-4891-8FFD-E5588A976AD7}"/>
          </ac:spMkLst>
        </pc:spChg>
        <pc:spChg chg="add mod">
          <ac:chgData name="Matthew Calligaro" userId="9c1e9647689a123b" providerId="LiveId" clId="{F2CEB703-3C5A-480D-B6D3-EB1D59B67FC5}" dt="2020-07-20T03:14:48.431" v="26319" actId="20577"/>
          <ac:spMkLst>
            <pc:docMk/>
            <pc:sldMk cId="2060539103" sldId="322"/>
            <ac:spMk id="11" creationId="{E6847F1F-4128-4273-A01F-AC600402426D}"/>
          </ac:spMkLst>
        </pc:spChg>
        <pc:graphicFrameChg chg="modGraphic">
          <ac:chgData name="Matthew Calligaro" userId="9c1e9647689a123b" providerId="LiveId" clId="{F2CEB703-3C5A-480D-B6D3-EB1D59B67FC5}" dt="2020-07-20T03:14:14.365" v="26285" actId="2164"/>
          <ac:graphicFrameMkLst>
            <pc:docMk/>
            <pc:sldMk cId="2060539103" sldId="322"/>
            <ac:graphicFrameMk id="3" creationId="{0FADE218-B7D4-4B2E-B405-56A5C34A066E}"/>
          </ac:graphicFrameMkLst>
        </pc:graphicFrameChg>
      </pc:sldChg>
      <pc:sldChg chg="add del">
        <pc:chgData name="Matthew Calligaro" userId="9c1e9647689a123b" providerId="LiveId" clId="{F2CEB703-3C5A-480D-B6D3-EB1D59B67FC5}" dt="2020-07-20T03:14:51.150" v="26320" actId="47"/>
        <pc:sldMkLst>
          <pc:docMk/>
          <pc:sldMk cId="2889778943" sldId="323"/>
        </pc:sldMkLst>
      </pc:sldChg>
      <pc:sldChg chg="modSp add mod">
        <pc:chgData name="Matthew Calligaro" userId="9c1e9647689a123b" providerId="LiveId" clId="{F2CEB703-3C5A-480D-B6D3-EB1D59B67FC5}" dt="2020-07-20T03:15:41.700" v="26366" actId="20577"/>
        <pc:sldMkLst>
          <pc:docMk/>
          <pc:sldMk cId="4141037841" sldId="323"/>
        </pc:sldMkLst>
        <pc:spChg chg="mod">
          <ac:chgData name="Matthew Calligaro" userId="9c1e9647689a123b" providerId="LiveId" clId="{F2CEB703-3C5A-480D-B6D3-EB1D59B67FC5}" dt="2020-07-20T03:15:27.448" v="26334" actId="1038"/>
          <ac:spMkLst>
            <pc:docMk/>
            <pc:sldMk cId="4141037841" sldId="323"/>
            <ac:spMk id="10" creationId="{EFDB5D0E-9099-4891-8FFD-E5588A976AD7}"/>
          </ac:spMkLst>
        </pc:spChg>
        <pc:spChg chg="mod">
          <ac:chgData name="Matthew Calligaro" userId="9c1e9647689a123b" providerId="LiveId" clId="{F2CEB703-3C5A-480D-B6D3-EB1D59B67FC5}" dt="2020-07-20T03:15:41.700" v="26366" actId="20577"/>
          <ac:spMkLst>
            <pc:docMk/>
            <pc:sldMk cId="4141037841" sldId="323"/>
            <ac:spMk id="11" creationId="{E6847F1F-4128-4273-A01F-AC600402426D}"/>
          </ac:spMkLst>
        </pc:spChg>
        <pc:graphicFrameChg chg="modGraphic">
          <ac:chgData name="Matthew Calligaro" userId="9c1e9647689a123b" providerId="LiveId" clId="{F2CEB703-3C5A-480D-B6D3-EB1D59B67FC5}" dt="2020-07-20T03:15:23.686" v="26326" actId="207"/>
          <ac:graphicFrameMkLst>
            <pc:docMk/>
            <pc:sldMk cId="4141037841" sldId="323"/>
            <ac:graphicFrameMk id="3" creationId="{0FADE218-B7D4-4B2E-B405-56A5C34A066E}"/>
          </ac:graphicFrameMkLst>
        </pc:graphicFrameChg>
      </pc:sldChg>
      <pc:sldChg chg="addSp modSp add mod">
        <pc:chgData name="Matthew Calligaro" userId="9c1e9647689a123b" providerId="LiveId" clId="{F2CEB703-3C5A-480D-B6D3-EB1D59B67FC5}" dt="2020-07-20T03:16:59.911" v="26414" actId="121"/>
        <pc:sldMkLst>
          <pc:docMk/>
          <pc:sldMk cId="1705325649" sldId="324"/>
        </pc:sldMkLst>
        <pc:spChg chg="mod">
          <ac:chgData name="Matthew Calligaro" userId="9c1e9647689a123b" providerId="LiveId" clId="{F2CEB703-3C5A-480D-B6D3-EB1D59B67FC5}" dt="2020-07-20T03:16:15.479" v="26382" actId="1038"/>
          <ac:spMkLst>
            <pc:docMk/>
            <pc:sldMk cId="1705325649" sldId="324"/>
            <ac:spMk id="10" creationId="{EFDB5D0E-9099-4891-8FFD-E5588A976AD7}"/>
          </ac:spMkLst>
        </pc:spChg>
        <pc:spChg chg="mod">
          <ac:chgData name="Matthew Calligaro" userId="9c1e9647689a123b" providerId="LiveId" clId="{F2CEB703-3C5A-480D-B6D3-EB1D59B67FC5}" dt="2020-07-20T03:16:23.967" v="26391" actId="20577"/>
          <ac:spMkLst>
            <pc:docMk/>
            <pc:sldMk cId="1705325649" sldId="324"/>
            <ac:spMk id="11" creationId="{E6847F1F-4128-4273-A01F-AC600402426D}"/>
          </ac:spMkLst>
        </pc:spChg>
        <pc:spChg chg="add mod">
          <ac:chgData name="Matthew Calligaro" userId="9c1e9647689a123b" providerId="LiveId" clId="{F2CEB703-3C5A-480D-B6D3-EB1D59B67FC5}" dt="2020-07-20T03:16:59.911" v="26414" actId="121"/>
          <ac:spMkLst>
            <pc:docMk/>
            <pc:sldMk cId="1705325649" sldId="324"/>
            <ac:spMk id="12" creationId="{31D12C42-CAE2-4B84-B09A-738EAFDE6ECC}"/>
          </ac:spMkLst>
        </pc:spChg>
        <pc:graphicFrameChg chg="modGraphic">
          <ac:chgData name="Matthew Calligaro" userId="9c1e9647689a123b" providerId="LiveId" clId="{F2CEB703-3C5A-480D-B6D3-EB1D59B67FC5}" dt="2020-07-20T03:16:11.379" v="26370" actId="207"/>
          <ac:graphicFrameMkLst>
            <pc:docMk/>
            <pc:sldMk cId="1705325649" sldId="324"/>
            <ac:graphicFrameMk id="3" creationId="{0FADE218-B7D4-4B2E-B405-56A5C34A066E}"/>
          </ac:graphicFrameMkLst>
        </pc:graphicFrameChg>
      </pc:sldChg>
      <pc:sldChg chg="add del ord">
        <pc:chgData name="Matthew Calligaro" userId="9c1e9647689a123b" providerId="LiveId" clId="{F2CEB703-3C5A-480D-B6D3-EB1D59B67FC5}" dt="2020-07-20T03:17:35.034" v="26419"/>
        <pc:sldMkLst>
          <pc:docMk/>
          <pc:sldMk cId="1200589786" sldId="325"/>
        </pc:sldMkLst>
      </pc:sldChg>
      <pc:sldChg chg="delSp modSp add mod ord">
        <pc:chgData name="Matthew Calligaro" userId="9c1e9647689a123b" providerId="LiveId" clId="{F2CEB703-3C5A-480D-B6D3-EB1D59B67FC5}" dt="2020-07-20T03:22:00.533" v="27112" actId="20577"/>
        <pc:sldMkLst>
          <pc:docMk/>
          <pc:sldMk cId="3328619042" sldId="325"/>
        </pc:sldMkLst>
        <pc:spChg chg="mod">
          <ac:chgData name="Matthew Calligaro" userId="9c1e9647689a123b" providerId="LiveId" clId="{F2CEB703-3C5A-480D-B6D3-EB1D59B67FC5}" dt="2020-07-20T03:22:00.533" v="27112" actId="20577"/>
          <ac:spMkLst>
            <pc:docMk/>
            <pc:sldMk cId="3328619042" sldId="325"/>
            <ac:spMk id="15364" creationId="{DD0E7BE8-56B6-4B10-ACCD-EAAD56E65B5D}"/>
          </ac:spMkLst>
        </pc:spChg>
        <pc:graphicFrameChg chg="del">
          <ac:chgData name="Matthew Calligaro" userId="9c1e9647689a123b" providerId="LiveId" clId="{F2CEB703-3C5A-480D-B6D3-EB1D59B67FC5}" dt="2020-07-20T03:17:43.544" v="26423" actId="478"/>
          <ac:graphicFrameMkLst>
            <pc:docMk/>
            <pc:sldMk cId="3328619042" sldId="325"/>
            <ac:graphicFrameMk id="4" creationId="{1A06CB0A-5B4D-411D-80CC-6B7BB45B7C2F}"/>
          </ac:graphicFrameMkLst>
        </pc:graphicFrameChg>
      </pc:sldChg>
      <pc:sldChg chg="modSp add mod">
        <pc:chgData name="Matthew Calligaro" userId="9c1e9647689a123b" providerId="LiveId" clId="{F2CEB703-3C5A-480D-B6D3-EB1D59B67FC5}" dt="2020-07-20T03:26:21.433" v="27951" actId="20577"/>
        <pc:sldMkLst>
          <pc:docMk/>
          <pc:sldMk cId="3832003281" sldId="326"/>
        </pc:sldMkLst>
        <pc:spChg chg="mod">
          <ac:chgData name="Matthew Calligaro" userId="9c1e9647689a123b" providerId="LiveId" clId="{F2CEB703-3C5A-480D-B6D3-EB1D59B67FC5}" dt="2020-07-20T03:26:21.433" v="27951" actId="20577"/>
          <ac:spMkLst>
            <pc:docMk/>
            <pc:sldMk cId="3832003281" sldId="326"/>
            <ac:spMk id="15364" creationId="{DD0E7BE8-56B6-4B10-ACCD-EAAD56E65B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CADE92A-9501-4EC5-86E8-B2B35040988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Times" charset="0"/>
                <a:ea typeface="Geneva" charset="0"/>
                <a:cs typeface="+mn-cs"/>
              </a:defRPr>
            </a:lvl1pPr>
          </a:lstStyle>
          <a:p>
            <a:pPr>
              <a:defRPr/>
            </a:pPr>
            <a:endParaRPr lang="en-US"/>
          </a:p>
        </p:txBody>
      </p:sp>
      <p:sp>
        <p:nvSpPr>
          <p:cNvPr id="4099" name="Rectangle 3">
            <a:extLst>
              <a:ext uri="{FF2B5EF4-FFF2-40B4-BE49-F238E27FC236}">
                <a16:creationId xmlns:a16="http://schemas.microsoft.com/office/drawing/2014/main" id="{9F27A7EE-5BB7-4356-A164-20503A80AD41}"/>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charset="0"/>
                <a:ea typeface="Geneva" charset="0"/>
                <a:cs typeface="+mn-cs"/>
              </a:defRPr>
            </a:lvl1pPr>
          </a:lstStyle>
          <a:p>
            <a:pPr>
              <a:defRPr/>
            </a:pPr>
            <a:endParaRPr lang="en-US"/>
          </a:p>
        </p:txBody>
      </p:sp>
      <p:sp>
        <p:nvSpPr>
          <p:cNvPr id="13316" name="Rectangle 4">
            <a:extLst>
              <a:ext uri="{FF2B5EF4-FFF2-40B4-BE49-F238E27FC236}">
                <a16:creationId xmlns:a16="http://schemas.microsoft.com/office/drawing/2014/main" id="{08E019CA-07EA-43F6-BD2A-AAA037FE83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81F32BB4-9921-43D1-B70F-8D216E0FDF76}"/>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B366F9F3-0E83-4BA9-8B12-4DBE6F1D6337}"/>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Times" charset="0"/>
                <a:ea typeface="Geneva" charset="0"/>
                <a:cs typeface="+mn-cs"/>
              </a:defRPr>
            </a:lvl1pPr>
          </a:lstStyle>
          <a:p>
            <a:pPr>
              <a:defRPr/>
            </a:pPr>
            <a:endParaRPr lang="en-US"/>
          </a:p>
        </p:txBody>
      </p:sp>
      <p:sp>
        <p:nvSpPr>
          <p:cNvPr id="4103" name="Rectangle 7">
            <a:extLst>
              <a:ext uri="{FF2B5EF4-FFF2-40B4-BE49-F238E27FC236}">
                <a16:creationId xmlns:a16="http://schemas.microsoft.com/office/drawing/2014/main" id="{4ABF2FDD-2564-4EDB-A111-864D4081EC88}"/>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5B7F926-AD69-41E3-AA42-0D4A778556C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400"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47</a:t>
            </a:fld>
            <a:endParaRPr lang="en-US" altLang="en-US"/>
          </a:p>
        </p:txBody>
      </p:sp>
    </p:spTree>
    <p:extLst>
      <p:ext uri="{BB962C8B-B14F-4D97-AF65-F5344CB8AC3E}">
        <p14:creationId xmlns:p14="http://schemas.microsoft.com/office/powerpoint/2010/main" val="81361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56</a:t>
            </a:fld>
            <a:endParaRPr lang="en-US" altLang="en-US"/>
          </a:p>
        </p:txBody>
      </p:sp>
    </p:spTree>
    <p:extLst>
      <p:ext uri="{BB962C8B-B14F-4D97-AF65-F5344CB8AC3E}">
        <p14:creationId xmlns:p14="http://schemas.microsoft.com/office/powerpoint/2010/main" val="307552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48</a:t>
            </a:fld>
            <a:endParaRPr lang="en-US" altLang="en-US"/>
          </a:p>
        </p:txBody>
      </p:sp>
    </p:spTree>
    <p:extLst>
      <p:ext uri="{BB962C8B-B14F-4D97-AF65-F5344CB8AC3E}">
        <p14:creationId xmlns:p14="http://schemas.microsoft.com/office/powerpoint/2010/main" val="415972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49</a:t>
            </a:fld>
            <a:endParaRPr lang="en-US" altLang="en-US"/>
          </a:p>
        </p:txBody>
      </p:sp>
    </p:spTree>
    <p:extLst>
      <p:ext uri="{BB962C8B-B14F-4D97-AF65-F5344CB8AC3E}">
        <p14:creationId xmlns:p14="http://schemas.microsoft.com/office/powerpoint/2010/main" val="1160301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50</a:t>
            </a:fld>
            <a:endParaRPr lang="en-US" altLang="en-US"/>
          </a:p>
        </p:txBody>
      </p:sp>
    </p:spTree>
    <p:extLst>
      <p:ext uri="{BB962C8B-B14F-4D97-AF65-F5344CB8AC3E}">
        <p14:creationId xmlns:p14="http://schemas.microsoft.com/office/powerpoint/2010/main" val="43350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51</a:t>
            </a:fld>
            <a:endParaRPr lang="en-US" altLang="en-US"/>
          </a:p>
        </p:txBody>
      </p:sp>
    </p:spTree>
    <p:extLst>
      <p:ext uri="{BB962C8B-B14F-4D97-AF65-F5344CB8AC3E}">
        <p14:creationId xmlns:p14="http://schemas.microsoft.com/office/powerpoint/2010/main" val="111107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52</a:t>
            </a:fld>
            <a:endParaRPr lang="en-US" altLang="en-US"/>
          </a:p>
        </p:txBody>
      </p:sp>
    </p:spTree>
    <p:extLst>
      <p:ext uri="{BB962C8B-B14F-4D97-AF65-F5344CB8AC3E}">
        <p14:creationId xmlns:p14="http://schemas.microsoft.com/office/powerpoint/2010/main" val="132063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53</a:t>
            </a:fld>
            <a:endParaRPr lang="en-US" altLang="en-US"/>
          </a:p>
        </p:txBody>
      </p:sp>
    </p:spTree>
    <p:extLst>
      <p:ext uri="{BB962C8B-B14F-4D97-AF65-F5344CB8AC3E}">
        <p14:creationId xmlns:p14="http://schemas.microsoft.com/office/powerpoint/2010/main" val="1181637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54</a:t>
            </a:fld>
            <a:endParaRPr lang="en-US" altLang="en-US"/>
          </a:p>
        </p:txBody>
      </p:sp>
    </p:spTree>
    <p:extLst>
      <p:ext uri="{BB962C8B-B14F-4D97-AF65-F5344CB8AC3E}">
        <p14:creationId xmlns:p14="http://schemas.microsoft.com/office/powerpoint/2010/main" val="7000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5B7F926-AD69-41E3-AA42-0D4A778556C2}" type="slidenum">
              <a:rPr lang="en-US" altLang="en-US" smtClean="0"/>
              <a:pPr>
                <a:defRPr/>
              </a:pPr>
              <a:t>55</a:t>
            </a:fld>
            <a:endParaRPr lang="en-US" altLang="en-US"/>
          </a:p>
        </p:txBody>
      </p:sp>
    </p:spTree>
    <p:extLst>
      <p:ext uri="{BB962C8B-B14F-4D97-AF65-F5344CB8AC3E}">
        <p14:creationId xmlns:p14="http://schemas.microsoft.com/office/powerpoint/2010/main" val="177404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a:extLst>
              <a:ext uri="{FF2B5EF4-FFF2-40B4-BE49-F238E27FC236}">
                <a16:creationId xmlns:a16="http://schemas.microsoft.com/office/drawing/2014/main" id="{C9774E21-9446-48CC-9E9C-78DC9E0A2F6C}"/>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258E3C0-DC05-459C-99C2-15D15C3AB046}" type="slidenum">
              <a:rPr lang="en-US" altLang="en-US" smtClean="0"/>
              <a:pPr>
                <a:defRPr/>
              </a:pPr>
              <a:t>‹#›</a:t>
            </a:fld>
            <a:endParaRPr lang="en-US" altLang="en-US"/>
          </a:p>
        </p:txBody>
      </p:sp>
    </p:spTree>
    <p:extLst>
      <p:ext uri="{BB962C8B-B14F-4D97-AF65-F5344CB8AC3E}">
        <p14:creationId xmlns:p14="http://schemas.microsoft.com/office/powerpoint/2010/main" val="380278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D6BBA1F-D281-4BE3-8929-EA6379B37ADF}"/>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EB617040-F0AB-4651-8D2F-73B14F15E102}" type="slidenum">
              <a:rPr lang="en-US" altLang="en-US" smtClean="0"/>
              <a:pPr>
                <a:defRPr/>
              </a:pPr>
              <a:t>‹#›</a:t>
            </a:fld>
            <a:endParaRPr lang="en-US" altLang="en-US"/>
          </a:p>
        </p:txBody>
      </p:sp>
    </p:spTree>
    <p:extLst>
      <p:ext uri="{BB962C8B-B14F-4D97-AF65-F5344CB8AC3E}">
        <p14:creationId xmlns:p14="http://schemas.microsoft.com/office/powerpoint/2010/main" val="263564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2375" y="730250"/>
            <a:ext cx="1828800" cy="5365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5975" y="730250"/>
            <a:ext cx="5334000" cy="5365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B4C602C-96BA-40FF-BC8E-4400631EEA0A}"/>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A1CE02C-A680-4617-81AF-D6BB01A41975}" type="slidenum">
              <a:rPr lang="en-US" altLang="en-US" smtClean="0"/>
              <a:pPr>
                <a:defRPr/>
              </a:pPr>
              <a:t>‹#›</a:t>
            </a:fld>
            <a:endParaRPr lang="en-US" altLang="en-US"/>
          </a:p>
        </p:txBody>
      </p:sp>
    </p:spTree>
    <p:extLst>
      <p:ext uri="{BB962C8B-B14F-4D97-AF65-F5344CB8AC3E}">
        <p14:creationId xmlns:p14="http://schemas.microsoft.com/office/powerpoint/2010/main" val="188614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B018110-7F9E-472B-B675-FE52435F40C7}"/>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41DE890-B05E-46F0-AF10-0232F9943B89}" type="slidenum">
              <a:rPr lang="en-US" altLang="en-US" smtClean="0"/>
              <a:pPr>
                <a:defRPr/>
              </a:pPr>
              <a:t>‹#›</a:t>
            </a:fld>
            <a:endParaRPr lang="en-US" altLang="en-US"/>
          </a:p>
        </p:txBody>
      </p:sp>
    </p:spTree>
    <p:extLst>
      <p:ext uri="{BB962C8B-B14F-4D97-AF65-F5344CB8AC3E}">
        <p14:creationId xmlns:p14="http://schemas.microsoft.com/office/powerpoint/2010/main" val="307675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60DBD5C7-AA9E-4BA5-A38A-533CB97D92D9}"/>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F704D2B8-B6D6-4718-83FE-555613AC6A5A}" type="slidenum">
              <a:rPr lang="en-US" altLang="en-US" smtClean="0"/>
              <a:pPr>
                <a:defRPr/>
              </a:pPr>
              <a:t>‹#›</a:t>
            </a:fld>
            <a:endParaRPr lang="en-US" altLang="en-US"/>
          </a:p>
        </p:txBody>
      </p:sp>
    </p:spTree>
    <p:extLst>
      <p:ext uri="{BB962C8B-B14F-4D97-AF65-F5344CB8AC3E}">
        <p14:creationId xmlns:p14="http://schemas.microsoft.com/office/powerpoint/2010/main" val="324160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5975" y="1981200"/>
            <a:ext cx="35337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2150" y="1981200"/>
            <a:ext cx="35353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FB25C7-6D48-43F3-9EA1-69B4D5C2A7A0}"/>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192213B0-D913-4F29-BDCD-896CE68514B9}" type="slidenum">
              <a:rPr lang="en-US" altLang="en-US" smtClean="0"/>
              <a:pPr>
                <a:defRPr/>
              </a:pPr>
              <a:t>‹#›</a:t>
            </a:fld>
            <a:endParaRPr lang="en-US" altLang="en-US"/>
          </a:p>
        </p:txBody>
      </p:sp>
    </p:spTree>
    <p:extLst>
      <p:ext uri="{BB962C8B-B14F-4D97-AF65-F5344CB8AC3E}">
        <p14:creationId xmlns:p14="http://schemas.microsoft.com/office/powerpoint/2010/main" val="277859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782F7CA-8B4F-4F9D-92E7-049F2A1BDD17}"/>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3F5A6583-E01C-4854-935D-686286BF2BE1}" type="slidenum">
              <a:rPr lang="en-US" altLang="en-US" smtClean="0"/>
              <a:pPr>
                <a:defRPr/>
              </a:pPr>
              <a:t>‹#›</a:t>
            </a:fld>
            <a:endParaRPr lang="en-US" altLang="en-US"/>
          </a:p>
        </p:txBody>
      </p:sp>
    </p:spTree>
    <p:extLst>
      <p:ext uri="{BB962C8B-B14F-4D97-AF65-F5344CB8AC3E}">
        <p14:creationId xmlns:p14="http://schemas.microsoft.com/office/powerpoint/2010/main" val="347727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8AE27D4-4BCD-41D0-BC26-5D8AD06A0FB4}"/>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5F1218CC-56C3-4B1D-A2EB-A2F6B4145732}" type="slidenum">
              <a:rPr lang="en-US" altLang="en-US" smtClean="0"/>
              <a:pPr>
                <a:defRPr/>
              </a:pPr>
              <a:t>‹#›</a:t>
            </a:fld>
            <a:endParaRPr lang="en-US" altLang="en-US"/>
          </a:p>
        </p:txBody>
      </p:sp>
    </p:spTree>
    <p:extLst>
      <p:ext uri="{BB962C8B-B14F-4D97-AF65-F5344CB8AC3E}">
        <p14:creationId xmlns:p14="http://schemas.microsoft.com/office/powerpoint/2010/main" val="13537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B25F6-DC12-42AC-A1AD-E5A588401B44}"/>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CD1A4B8D-576B-46A3-8FC0-465918B0F9D9}" type="slidenum">
              <a:rPr lang="en-US" altLang="en-US" smtClean="0"/>
              <a:pPr>
                <a:defRPr/>
              </a:pPr>
              <a:t>‹#›</a:t>
            </a:fld>
            <a:endParaRPr lang="en-US" altLang="en-US"/>
          </a:p>
        </p:txBody>
      </p:sp>
    </p:spTree>
    <p:extLst>
      <p:ext uri="{BB962C8B-B14F-4D97-AF65-F5344CB8AC3E}">
        <p14:creationId xmlns:p14="http://schemas.microsoft.com/office/powerpoint/2010/main" val="321928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9ACE1FA-1F78-4FCE-A017-A9210B9C62D2}"/>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73A575A0-EA01-49AD-8E4F-259B1001FA42}" type="slidenum">
              <a:rPr lang="en-US" altLang="en-US" smtClean="0"/>
              <a:pPr>
                <a:defRPr/>
              </a:pPr>
              <a:t>‹#›</a:t>
            </a:fld>
            <a:endParaRPr lang="en-US" altLang="en-US"/>
          </a:p>
        </p:txBody>
      </p:sp>
    </p:spTree>
    <p:extLst>
      <p:ext uri="{BB962C8B-B14F-4D97-AF65-F5344CB8AC3E}">
        <p14:creationId xmlns:p14="http://schemas.microsoft.com/office/powerpoint/2010/main" val="329730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9DA695B-99F8-4E2F-B1DF-D48C70BD25F8}"/>
              </a:ext>
            </a:extLst>
          </p:cNvPr>
          <p:cNvSpPr>
            <a:spLocks noGrp="1"/>
          </p:cNvSpPr>
          <p:nvPr>
            <p:ph type="sldNum" sz="quarter" idx="10"/>
          </p:nvPr>
        </p:nvSpPr>
        <p:spPr/>
        <p:txBody>
          <a:bodyPr/>
          <a:lstStyle>
            <a:lvl1pPr>
              <a:defRPr/>
            </a:lvl1pPr>
          </a:lstStyle>
          <a:p>
            <a:pPr>
              <a:defRPr/>
            </a:pPr>
            <a:r>
              <a:rPr lang="en-US" altLang="en-US"/>
              <a:t>Presentation Author, 2003</a:t>
            </a:r>
          </a:p>
          <a:p>
            <a:pPr>
              <a:defRPr/>
            </a:pPr>
            <a:r>
              <a:rPr lang="en-US" altLang="en-US"/>
              <a:t>Page </a:t>
            </a:r>
            <a:fld id="{AEDB4EA4-C9CC-4E97-AB10-8FBD6AA5B021}" type="slidenum">
              <a:rPr lang="en-US" altLang="en-US" smtClean="0"/>
              <a:pPr>
                <a:defRPr/>
              </a:pPr>
              <a:t>‹#›</a:t>
            </a:fld>
            <a:endParaRPr lang="en-US" altLang="en-US"/>
          </a:p>
        </p:txBody>
      </p:sp>
    </p:spTree>
    <p:extLst>
      <p:ext uri="{BB962C8B-B14F-4D97-AF65-F5344CB8AC3E}">
        <p14:creationId xmlns:p14="http://schemas.microsoft.com/office/powerpoint/2010/main" val="165464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BDD5D9E-F202-4097-ACE0-2AE25953593F}"/>
              </a:ext>
            </a:extLst>
          </p:cNvPr>
          <p:cNvSpPr>
            <a:spLocks noGrp="1" noChangeArrowheads="1"/>
          </p:cNvSpPr>
          <p:nvPr>
            <p:ph type="title"/>
          </p:nvPr>
        </p:nvSpPr>
        <p:spPr bwMode="auto">
          <a:xfrm>
            <a:off x="1023938" y="730250"/>
            <a:ext cx="7107237"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7A53F93-CE57-451F-AA52-3A2E503F4CCD}"/>
              </a:ext>
            </a:extLst>
          </p:cNvPr>
          <p:cNvSpPr>
            <a:spLocks noGrp="1" noChangeArrowheads="1"/>
          </p:cNvSpPr>
          <p:nvPr>
            <p:ph type="body" idx="1"/>
          </p:nvPr>
        </p:nvSpPr>
        <p:spPr bwMode="auto">
          <a:xfrm>
            <a:off x="815975" y="1981200"/>
            <a:ext cx="72215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8">
            <a:extLst>
              <a:ext uri="{FF2B5EF4-FFF2-40B4-BE49-F238E27FC236}">
                <a16:creationId xmlns:a16="http://schemas.microsoft.com/office/drawing/2014/main" id="{DA40FA46-FED6-4761-B96C-325158BEB06B}"/>
              </a:ext>
            </a:extLst>
          </p:cNvPr>
          <p:cNvSpPr>
            <a:spLocks noChangeShapeType="1"/>
          </p:cNvSpPr>
          <p:nvPr/>
        </p:nvSpPr>
        <p:spPr bwMode="auto">
          <a:xfrm>
            <a:off x="1143000" y="5757863"/>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9" name="Line 9">
            <a:extLst>
              <a:ext uri="{FF2B5EF4-FFF2-40B4-BE49-F238E27FC236}">
                <a16:creationId xmlns:a16="http://schemas.microsoft.com/office/drawing/2014/main" id="{648A8355-1940-478D-BBEA-54AFF2BD44A6}"/>
              </a:ext>
            </a:extLst>
          </p:cNvPr>
          <p:cNvSpPr>
            <a:spLocks noChangeShapeType="1"/>
          </p:cNvSpPr>
          <p:nvPr/>
        </p:nvSpPr>
        <p:spPr bwMode="auto">
          <a:xfrm>
            <a:off x="1143000" y="1524000"/>
            <a:ext cx="6858000" cy="0"/>
          </a:xfrm>
          <a:prstGeom prst="line">
            <a:avLst/>
          </a:prstGeom>
          <a:noFill/>
          <a:ln w="635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Rectangle 13">
            <a:extLst>
              <a:ext uri="{FF2B5EF4-FFF2-40B4-BE49-F238E27FC236}">
                <a16:creationId xmlns:a16="http://schemas.microsoft.com/office/drawing/2014/main" id="{EA9046A7-0FFE-43FE-A4E8-C88B83232B57}"/>
              </a:ext>
            </a:extLst>
          </p:cNvPr>
          <p:cNvSpPr>
            <a:spLocks noGrp="1" noChangeArrowheads="1"/>
          </p:cNvSpPr>
          <p:nvPr>
            <p:ph type="sldNum" sz="quarter" idx="4"/>
          </p:nvPr>
        </p:nvSpPr>
        <p:spPr bwMode="auto">
          <a:xfrm>
            <a:off x="5154613" y="5867400"/>
            <a:ext cx="2617787"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pPr>
              <a:defRPr/>
            </a:pPr>
            <a:r>
              <a:rPr lang="en-US" altLang="en-US"/>
              <a:t>Author, Date</a:t>
            </a:r>
          </a:p>
          <a:p>
            <a:pPr>
              <a:defRPr/>
            </a:pPr>
            <a:r>
              <a:rPr lang="en-US" altLang="en-US"/>
              <a:t>Page </a:t>
            </a:r>
            <a:fld id="{E607538B-7764-44F2-A057-EC1DCC349189}" type="slidenum">
              <a:rPr lang="en-US" altLang="en-US" smtClean="0"/>
              <a:pPr>
                <a:defRPr/>
              </a:pPr>
              <a:t>‹#›</a:t>
            </a:fld>
            <a:endParaRPr lang="en-US" altLang="en-US"/>
          </a:p>
        </p:txBody>
      </p:sp>
      <p:pic>
        <p:nvPicPr>
          <p:cNvPr id="1031" name="Picture 2" descr="Untitled-3.tif">
            <a:extLst>
              <a:ext uri="{FF2B5EF4-FFF2-40B4-BE49-F238E27FC236}">
                <a16:creationId xmlns:a16="http://schemas.microsoft.com/office/drawing/2014/main" id="{27DDA7D2-9D0F-4E47-AAE7-246E1F9B63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43000" y="5907088"/>
            <a:ext cx="23622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rtl="0" eaLnBrk="0" fontAlgn="base" hangingPunct="0">
        <a:lnSpc>
          <a:spcPts val="4000"/>
        </a:lnSpc>
        <a:spcBef>
          <a:spcPct val="0"/>
        </a:spcBef>
        <a:spcAft>
          <a:spcPct val="0"/>
        </a:spcAft>
        <a:defRPr sz="34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400" b="1">
          <a:solidFill>
            <a:srgbClr val="993333"/>
          </a:solidFill>
          <a:latin typeface="Arial" charset="0"/>
          <a:ea typeface="Geneva" charset="0"/>
          <a:cs typeface="Geneva" charset="0"/>
        </a:defRPr>
      </a:lvl5pPr>
      <a:lvl6pPr marL="457200" algn="l" rtl="0" eaLnBrk="0" fontAlgn="base" hangingPunct="0">
        <a:lnSpc>
          <a:spcPts val="4000"/>
        </a:lnSpc>
        <a:spcBef>
          <a:spcPct val="0"/>
        </a:spcBef>
        <a:spcAft>
          <a:spcPct val="0"/>
        </a:spcAft>
        <a:defRPr sz="3400" b="1">
          <a:solidFill>
            <a:srgbClr val="993333"/>
          </a:solidFill>
          <a:latin typeface="Arial" charset="0"/>
          <a:ea typeface="Geneva" charset="0"/>
        </a:defRPr>
      </a:lvl6pPr>
      <a:lvl7pPr marL="914400" algn="l" rtl="0" eaLnBrk="0" fontAlgn="base" hangingPunct="0">
        <a:lnSpc>
          <a:spcPts val="4000"/>
        </a:lnSpc>
        <a:spcBef>
          <a:spcPct val="0"/>
        </a:spcBef>
        <a:spcAft>
          <a:spcPct val="0"/>
        </a:spcAft>
        <a:defRPr sz="3400" b="1">
          <a:solidFill>
            <a:srgbClr val="993333"/>
          </a:solidFill>
          <a:latin typeface="Arial" charset="0"/>
          <a:ea typeface="Geneva" charset="0"/>
        </a:defRPr>
      </a:lvl7pPr>
      <a:lvl8pPr marL="1371600" algn="l" rtl="0" eaLnBrk="0" fontAlgn="base" hangingPunct="0">
        <a:lnSpc>
          <a:spcPts val="4000"/>
        </a:lnSpc>
        <a:spcBef>
          <a:spcPct val="0"/>
        </a:spcBef>
        <a:spcAft>
          <a:spcPct val="0"/>
        </a:spcAft>
        <a:defRPr sz="3400" b="1">
          <a:solidFill>
            <a:srgbClr val="993333"/>
          </a:solidFill>
          <a:latin typeface="Arial" charset="0"/>
          <a:ea typeface="Geneva" charset="0"/>
        </a:defRPr>
      </a:lvl8pPr>
      <a:lvl9pPr marL="1828800" algn="l" rtl="0" eaLnBrk="0" fontAlgn="base" hangingPunct="0">
        <a:lnSpc>
          <a:spcPts val="4000"/>
        </a:lnSpc>
        <a:spcBef>
          <a:spcPct val="0"/>
        </a:spcBef>
        <a:spcAft>
          <a:spcPct val="0"/>
        </a:spcAft>
        <a:defRPr sz="3400" b="1">
          <a:solidFill>
            <a:srgbClr val="993333"/>
          </a:solidFill>
          <a:latin typeface="Arial" charset="0"/>
          <a:ea typeface="Geneva" charset="0"/>
        </a:defRPr>
      </a:lvl9pPr>
    </p:titleStyle>
    <p:body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tll-racecar-mn.readthedocs.i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Dynamic_programmi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Divide-and-conquer_algorith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9B208FE4-19EF-4770-8DC0-17F8D2A715D5}"/>
              </a:ext>
            </a:extLst>
          </p:cNvPr>
          <p:cNvSpPr>
            <a:spLocks noGrp="1" noChangeArrowheads="1"/>
          </p:cNvSpPr>
          <p:nvPr>
            <p:ph type="sldNum" sz="quarter" idx="10"/>
          </p:nvPr>
        </p:nvSpPr>
        <p:spPr>
          <a:xfrm>
            <a:off x="5764214" y="5867400"/>
            <a:ext cx="2251074"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mj-lt"/>
                <a:cs typeface="Segoe UI Light" panose="020B0502040204020203" pitchFamily="34" charset="0"/>
              </a:rPr>
              <a:t>7/7/2020</a:t>
            </a:r>
          </a:p>
          <a:p>
            <a:pPr algn="r">
              <a:lnSpc>
                <a:spcPct val="100000"/>
              </a:lnSpc>
              <a:spcAft>
                <a:spcPct val="0"/>
              </a:spcAft>
              <a:buClrTx/>
              <a:buFontTx/>
              <a:buNone/>
            </a:pPr>
            <a:r>
              <a:rPr lang="en-US" altLang="en-US" sz="1400" dirty="0">
                <a:latin typeface="+mj-lt"/>
                <a:cs typeface="Segoe UI Light" panose="020B0502040204020203" pitchFamily="34" charset="0"/>
              </a:rPr>
              <a:t>Page </a:t>
            </a:r>
            <a:fld id="{9E4639CE-BBAA-44B6-BD5E-FD76D816CE00}" type="slidenum">
              <a:rPr lang="en-US" altLang="en-US" sz="1400" smtClean="0">
                <a:latin typeface="+mj-lt"/>
                <a:cs typeface="Segoe UI Light" panose="020B0502040204020203" pitchFamily="34" charset="0"/>
              </a:rPr>
              <a:pPr algn="r">
                <a:lnSpc>
                  <a:spcPct val="100000"/>
                </a:lnSpc>
                <a:spcAft>
                  <a:spcPct val="0"/>
                </a:spcAft>
                <a:buClrTx/>
                <a:buFontTx/>
                <a:buNone/>
              </a:pPr>
              <a:t>1</a:t>
            </a:fld>
            <a:endParaRPr lang="en-US" altLang="en-US" sz="1400" dirty="0">
              <a:latin typeface="+mj-lt"/>
              <a:cs typeface="Segoe UI Light" panose="020B0502040204020203" pitchFamily="34" charset="0"/>
            </a:endParaRPr>
          </a:p>
        </p:txBody>
      </p:sp>
      <p:sp>
        <p:nvSpPr>
          <p:cNvPr id="10242" name="Rectangle 2">
            <a:extLst>
              <a:ext uri="{FF2B5EF4-FFF2-40B4-BE49-F238E27FC236}">
                <a16:creationId xmlns:a16="http://schemas.microsoft.com/office/drawing/2014/main" id="{71B25555-BF12-43C0-9010-B79258EB9B1F}"/>
              </a:ext>
            </a:extLst>
          </p:cNvPr>
          <p:cNvSpPr>
            <a:spLocks noGrp="1" noChangeArrowheads="1"/>
          </p:cNvSpPr>
          <p:nvPr>
            <p:ph type="title"/>
          </p:nvPr>
        </p:nvSpPr>
        <p:spPr>
          <a:xfrm>
            <a:off x="1046163" y="762000"/>
            <a:ext cx="7107237" cy="685800"/>
          </a:xfrm>
        </p:spPr>
        <p:txBody>
          <a:bodyPr/>
          <a:lstStyle/>
          <a:p>
            <a:pPr>
              <a:defRPr/>
            </a:pPr>
            <a:r>
              <a:rPr lang="en-US" sz="4400" b="0" dirty="0">
                <a:solidFill>
                  <a:schemeClr val="accent6"/>
                </a:solidFill>
                <a:cs typeface="Segoe UI" panose="020B0502040204020203" pitchFamily="34" charset="0"/>
              </a:rPr>
              <a:t>Welcome back from lunch!</a:t>
            </a:r>
          </a:p>
        </p:txBody>
      </p:sp>
      <p:sp>
        <p:nvSpPr>
          <p:cNvPr id="14340" name="Rectangle 3">
            <a:extLst>
              <a:ext uri="{FF2B5EF4-FFF2-40B4-BE49-F238E27FC236}">
                <a16:creationId xmlns:a16="http://schemas.microsoft.com/office/drawing/2014/main" id="{D20EFF9E-F580-4D08-A8A0-E6A8156757A5}"/>
              </a:ext>
            </a:extLst>
          </p:cNvPr>
          <p:cNvSpPr>
            <a:spLocks noGrp="1" noChangeArrowheads="1"/>
          </p:cNvSpPr>
          <p:nvPr>
            <p:ph type="body" idx="1"/>
          </p:nvPr>
        </p:nvSpPr>
        <p:spPr>
          <a:xfrm>
            <a:off x="1239838" y="1576388"/>
            <a:ext cx="6888162" cy="3059112"/>
          </a:xfrm>
        </p:spPr>
        <p:txBody>
          <a:bodyPr anchor="ctr"/>
          <a:lstStyle/>
          <a:p>
            <a:pPr marL="0" indent="0" algn="ctr">
              <a:lnSpc>
                <a:spcPct val="120000"/>
              </a:lnSpc>
              <a:buFontTx/>
              <a:buNone/>
            </a:pPr>
            <a:r>
              <a:rPr lang="en-US" altLang="en-US" sz="6000" dirty="0">
                <a:latin typeface="+mj-lt"/>
                <a:cs typeface="Segoe UI" panose="020B0502040204020203" pitchFamily="34" charset="0"/>
              </a:rPr>
              <a:t>RACECAR Riddles</a:t>
            </a:r>
          </a:p>
        </p:txBody>
      </p:sp>
      <p:grpSp>
        <p:nvGrpSpPr>
          <p:cNvPr id="14341" name="Logo">
            <a:extLst>
              <a:ext uri="{FF2B5EF4-FFF2-40B4-BE49-F238E27FC236}">
                <a16:creationId xmlns:a16="http://schemas.microsoft.com/office/drawing/2014/main" id="{0AFF54D4-39F8-416E-896A-20B5BA9D131C}"/>
              </a:ext>
            </a:extLst>
          </p:cNvPr>
          <p:cNvGrpSpPr>
            <a:grpSpLocks/>
          </p:cNvGrpSpPr>
          <p:nvPr/>
        </p:nvGrpSpPr>
        <p:grpSpPr bwMode="auto">
          <a:xfrm>
            <a:off x="1066800" y="5834063"/>
            <a:ext cx="3657600" cy="731837"/>
            <a:chOff x="1668651" y="4863893"/>
            <a:chExt cx="3657600" cy="731520"/>
          </a:xfrm>
        </p:grpSpPr>
        <p:sp>
          <p:nvSpPr>
            <p:cNvPr id="14343" name="Rectangle 4">
              <a:extLst>
                <a:ext uri="{FF2B5EF4-FFF2-40B4-BE49-F238E27FC236}">
                  <a16:creationId xmlns:a16="http://schemas.microsoft.com/office/drawing/2014/main" id="{7FF934D0-9C0A-4A13-ABF8-1C0244C07226}"/>
                </a:ext>
              </a:extLst>
            </p:cNvPr>
            <p:cNvSpPr>
              <a:spLocks noChangeArrowheads="1"/>
            </p:cNvSpPr>
            <p:nvPr/>
          </p:nvSpPr>
          <p:spPr bwMode="auto">
            <a:xfrm>
              <a:off x="1668651" y="4863893"/>
              <a:ext cx="3657600" cy="731520"/>
            </a:xfrm>
            <a:prstGeom prst="rect">
              <a:avLst/>
            </a:prstGeom>
            <a:solidFill>
              <a:schemeClr val="bg1"/>
            </a:solidFill>
            <a:ln w="9525" algn="ctr">
              <a:solidFill>
                <a:schemeClr val="bg1"/>
              </a:solidFill>
              <a:round/>
              <a:headEnd/>
              <a:tailEnd/>
            </a:ln>
          </p:spPr>
          <p:txBody>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endParaRPr lang="en-US" altLang="en-US"/>
            </a:p>
          </p:txBody>
        </p:sp>
        <p:pic>
          <p:nvPicPr>
            <p:cNvPr id="14344" name="Picture 2" descr="The MIT Beaver Works logo">
              <a:extLst>
                <a:ext uri="{FF2B5EF4-FFF2-40B4-BE49-F238E27FC236}">
                  <a16:creationId xmlns:a16="http://schemas.microsoft.com/office/drawing/2014/main" id="{67D3652B-0EFF-4487-ADC6-0D0626919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927909"/>
              <a:ext cx="3533141"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2" name="TextBox 1">
            <a:extLst>
              <a:ext uri="{FF2B5EF4-FFF2-40B4-BE49-F238E27FC236}">
                <a16:creationId xmlns:a16="http://schemas.microsoft.com/office/drawing/2014/main" id="{BE5EFBE9-0D29-490A-B098-293B9EB4CD05}"/>
              </a:ext>
            </a:extLst>
          </p:cNvPr>
          <p:cNvSpPr txBox="1">
            <a:spLocks noChangeArrowheads="1"/>
          </p:cNvSpPr>
          <p:nvPr/>
        </p:nvSpPr>
        <p:spPr bwMode="auto">
          <a:xfrm>
            <a:off x="1128712" y="4951313"/>
            <a:ext cx="6886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Geneva" pitchFamily="122" charset="-128"/>
              </a:defRPr>
            </a:lvl1pPr>
            <a:lvl2pPr marL="742950" indent="-285750">
              <a:defRPr sz="2400">
                <a:solidFill>
                  <a:schemeClr val="tx1"/>
                </a:solidFill>
                <a:latin typeface="Times" panose="02020603050405020304" pitchFamily="18" charset="0"/>
                <a:ea typeface="Geneva" pitchFamily="122" charset="-128"/>
              </a:defRPr>
            </a:lvl2pPr>
            <a:lvl3pPr marL="1143000" indent="-228600">
              <a:defRPr sz="2400">
                <a:solidFill>
                  <a:schemeClr val="tx1"/>
                </a:solidFill>
                <a:latin typeface="Times" panose="02020603050405020304" pitchFamily="18" charset="0"/>
                <a:ea typeface="Geneva" pitchFamily="122" charset="-128"/>
              </a:defRPr>
            </a:lvl3pPr>
            <a:lvl4pPr marL="1600200" indent="-228600">
              <a:defRPr sz="2400">
                <a:solidFill>
                  <a:schemeClr val="tx1"/>
                </a:solidFill>
                <a:latin typeface="Times" panose="02020603050405020304" pitchFamily="18" charset="0"/>
                <a:ea typeface="Geneva" pitchFamily="122" charset="-128"/>
              </a:defRPr>
            </a:lvl4pPr>
            <a:lvl5pPr marL="2057400" indent="-228600">
              <a:defRPr sz="2400">
                <a:solidFill>
                  <a:schemeClr val="tx1"/>
                </a:solidFill>
                <a:latin typeface="Times" panose="02020603050405020304" pitchFamily="18" charset="0"/>
                <a:ea typeface="Geneva" pitchFamily="122"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Geneva" pitchFamily="122" charset="-128"/>
              </a:defRPr>
            </a:lvl9pPr>
          </a:lstStyle>
          <a:p>
            <a:r>
              <a:rPr lang="en-US" altLang="en-US" sz="1600" dirty="0">
                <a:latin typeface="Arial" panose="020B0604020202020204" pitchFamily="34" charset="0"/>
                <a:cs typeface="Arial" panose="020B0604020202020204" pitchFamily="34" charset="0"/>
              </a:rPr>
              <a:t>This lecture is part of the RACECAR-MN introductory robotics course.  You can visit the course webpage at </a:t>
            </a:r>
            <a:r>
              <a:rPr lang="en-US" altLang="en-US" sz="1600" dirty="0">
                <a:latin typeface="Arial" panose="020B0604020202020204" pitchFamily="34" charset="0"/>
                <a:cs typeface="Arial" panose="020B0604020202020204" pitchFamily="34" charset="0"/>
                <a:hlinkClick r:id="rId3"/>
              </a:rPr>
              <a:t>mitll-racecar-mn.readthedocs.io</a:t>
            </a:r>
            <a:r>
              <a:rPr lang="en-US" altLang="en-US" sz="1600" dirty="0">
                <a:latin typeface="Arial" panose="020B0604020202020204" pitchFamily="34" charset="0"/>
                <a:cs typeface="Arial" panose="020B0604020202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7/9/2020 – Linked List Delete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A singly-linked list is a data structure used to store objects in a line.  Each node contains an element and a pointer to the next node.</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Under the hood, a pointer is just an integer storing a memory address (in this case, the address of the next node).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F06EE7B9-8C55-4507-A5C0-E5B70669155A}"/>
              </a:ext>
            </a:extLst>
          </p:cNvPr>
          <p:cNvSpPr/>
          <p:nvPr/>
        </p:nvSpPr>
        <p:spPr bwMode="auto">
          <a:xfrm>
            <a:off x="914400" y="243840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24</a:t>
            </a:r>
          </a:p>
        </p:txBody>
      </p:sp>
      <p:sp>
        <p:nvSpPr>
          <p:cNvPr id="10" name="Rectangle 9">
            <a:extLst>
              <a:ext uri="{FF2B5EF4-FFF2-40B4-BE49-F238E27FC236}">
                <a16:creationId xmlns:a16="http://schemas.microsoft.com/office/drawing/2014/main" id="{FA85E720-1677-48A5-82F7-2694728BC99D}"/>
              </a:ext>
            </a:extLst>
          </p:cNvPr>
          <p:cNvSpPr/>
          <p:nvPr/>
        </p:nvSpPr>
        <p:spPr bwMode="auto">
          <a:xfrm>
            <a:off x="2743200" y="243840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11</a:t>
            </a:r>
          </a:p>
        </p:txBody>
      </p:sp>
      <p:cxnSp>
        <p:nvCxnSpPr>
          <p:cNvPr id="5" name="Straight Arrow Connector 4">
            <a:extLst>
              <a:ext uri="{FF2B5EF4-FFF2-40B4-BE49-F238E27FC236}">
                <a16:creationId xmlns:a16="http://schemas.microsoft.com/office/drawing/2014/main" id="{85C79890-DB2B-4689-878D-27C652082448}"/>
              </a:ext>
            </a:extLst>
          </p:cNvPr>
          <p:cNvCxnSpPr>
            <a:stCxn id="3" idx="3"/>
            <a:endCxn id="10" idx="1"/>
          </p:cNvCxnSpPr>
          <p:nvPr/>
        </p:nvCxnSpPr>
        <p:spPr bwMode="auto">
          <a:xfrm>
            <a:off x="2194560" y="280416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1356FB0D-E8BD-487B-8086-E993397F1248}"/>
              </a:ext>
            </a:extLst>
          </p:cNvPr>
          <p:cNvSpPr/>
          <p:nvPr/>
        </p:nvSpPr>
        <p:spPr bwMode="auto">
          <a:xfrm>
            <a:off x="4572000" y="243840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76</a:t>
            </a:r>
          </a:p>
        </p:txBody>
      </p:sp>
      <p:sp>
        <p:nvSpPr>
          <p:cNvPr id="14" name="Rectangle 13">
            <a:extLst>
              <a:ext uri="{FF2B5EF4-FFF2-40B4-BE49-F238E27FC236}">
                <a16:creationId xmlns:a16="http://schemas.microsoft.com/office/drawing/2014/main" id="{99391C37-67CF-4B6A-9FC9-30CC1C59C5DB}"/>
              </a:ext>
            </a:extLst>
          </p:cNvPr>
          <p:cNvSpPr/>
          <p:nvPr/>
        </p:nvSpPr>
        <p:spPr bwMode="auto">
          <a:xfrm>
            <a:off x="6400800" y="243840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ea typeface="Geneva" charset="0"/>
                <a:cs typeface="Arial" panose="020B0604020202020204" pitchFamily="34" charset="0"/>
              </a:rPr>
              <a:t>29</a:t>
            </a:r>
          </a:p>
        </p:txBody>
      </p:sp>
      <p:cxnSp>
        <p:nvCxnSpPr>
          <p:cNvPr id="15" name="Straight Arrow Connector 14">
            <a:extLst>
              <a:ext uri="{FF2B5EF4-FFF2-40B4-BE49-F238E27FC236}">
                <a16:creationId xmlns:a16="http://schemas.microsoft.com/office/drawing/2014/main" id="{85D0FC47-A9F8-4ECD-AE71-247B304BEBE2}"/>
              </a:ext>
            </a:extLst>
          </p:cNvPr>
          <p:cNvCxnSpPr>
            <a:cxnSpLocks/>
            <a:stCxn id="13" idx="3"/>
            <a:endCxn id="14" idx="1"/>
          </p:cNvCxnSpPr>
          <p:nvPr/>
        </p:nvCxnSpPr>
        <p:spPr bwMode="auto">
          <a:xfrm>
            <a:off x="5852160" y="280416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37B39A2D-C799-4B88-8C4B-5D6BE259F66B}"/>
              </a:ext>
            </a:extLst>
          </p:cNvPr>
          <p:cNvCxnSpPr>
            <a:cxnSpLocks/>
            <a:stCxn id="10" idx="3"/>
            <a:endCxn id="13" idx="1"/>
          </p:cNvCxnSpPr>
          <p:nvPr/>
        </p:nvCxnSpPr>
        <p:spPr bwMode="auto">
          <a:xfrm>
            <a:off x="4023360" y="280416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BBCABBEE-7C41-4EA7-9F2E-3B2B56435306}"/>
              </a:ext>
            </a:extLst>
          </p:cNvPr>
          <p:cNvSpPr/>
          <p:nvPr/>
        </p:nvSpPr>
        <p:spPr bwMode="auto">
          <a:xfrm>
            <a:off x="914400" y="43891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43891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47548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43891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43891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47548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4E60FE7A-E498-420D-86C1-15ECFD4C9253}"/>
              </a:ext>
            </a:extLst>
          </p:cNvPr>
          <p:cNvCxnSpPr>
            <a:cxnSpLocks/>
            <a:stCxn id="32" idx="3"/>
            <a:endCxn id="34" idx="1"/>
          </p:cNvCxnSpPr>
          <p:nvPr/>
        </p:nvCxnSpPr>
        <p:spPr bwMode="auto">
          <a:xfrm>
            <a:off x="4023360" y="47548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512064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spTree>
    <p:extLst>
      <p:ext uri="{BB962C8B-B14F-4D97-AF65-F5344CB8AC3E}">
        <p14:creationId xmlns:p14="http://schemas.microsoft.com/office/powerpoint/2010/main" val="359984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7/9/2020 – Linked List Delete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If we have a pointer to an arbitrary node in a singly-linked list, </a:t>
            </a:r>
            <a:r>
              <a:rPr lang="en-US" altLang="en-US" sz="2000" b="1" dirty="0">
                <a:latin typeface="Arial" panose="020B0604020202020204" pitchFamily="34" charset="0"/>
                <a:cs typeface="Arial" panose="020B0604020202020204" pitchFamily="34" charset="0"/>
              </a:rPr>
              <a:t>how can we delete the value in that node without breaking the list?</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For example, suppose that we have a pointer to the red node (meaning we have the address </a:t>
            </a:r>
            <a:r>
              <a:rPr lang="en-US" altLang="en-US" sz="2000" dirty="0">
                <a:latin typeface="Consolas" panose="020B0609020204030204" pitchFamily="49" charset="0"/>
                <a:cs typeface="Arial" panose="020B0604020202020204" pitchFamily="34" charset="0"/>
              </a:rPr>
              <a:t>0x92</a:t>
            </a:r>
            <a:r>
              <a:rPr lang="en-US" altLang="en-US" sz="2000" dirty="0">
                <a:latin typeface="Arial" panose="020B0604020202020204" pitchFamily="34" charset="0"/>
                <a:cs typeface="Arial" panose="020B0604020202020204" pitchFamily="34" charset="0"/>
              </a:rPr>
              <a: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25603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256032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cxnSpLocks/>
            <a:endCxn id="31" idx="1"/>
          </p:cNvCxnSpPr>
          <p:nvPr/>
        </p:nvCxnSpPr>
        <p:spPr bwMode="auto">
          <a:xfrm>
            <a:off x="0" y="2926080"/>
            <a:ext cx="9144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25603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256032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29260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4E60FE7A-E498-420D-86C1-15ECFD4C9253}"/>
              </a:ext>
            </a:extLst>
          </p:cNvPr>
          <p:cNvCxnSpPr>
            <a:cxnSpLocks/>
            <a:stCxn id="32" idx="3"/>
            <a:endCxn id="34" idx="1"/>
          </p:cNvCxnSpPr>
          <p:nvPr/>
        </p:nvCxnSpPr>
        <p:spPr bwMode="auto">
          <a:xfrm>
            <a:off x="4023360" y="29260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329184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42" name="Straight Arrow Connector 41">
            <a:extLst>
              <a:ext uri="{FF2B5EF4-FFF2-40B4-BE49-F238E27FC236}">
                <a16:creationId xmlns:a16="http://schemas.microsoft.com/office/drawing/2014/main" id="{DE3415D0-E696-4DEB-B514-B9C10D983DA6}"/>
              </a:ext>
            </a:extLst>
          </p:cNvPr>
          <p:cNvCxnSpPr>
            <a:cxnSpLocks/>
            <a:stCxn id="35" idx="3"/>
          </p:cNvCxnSpPr>
          <p:nvPr/>
        </p:nvCxnSpPr>
        <p:spPr bwMode="auto">
          <a:xfrm>
            <a:off x="7680960" y="2926080"/>
            <a:ext cx="14630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6B4DD74E-669E-45E4-941C-79A64E9217D7}"/>
              </a:ext>
            </a:extLst>
          </p:cNvPr>
          <p:cNvCxnSpPr>
            <a:cxnSpLocks/>
            <a:stCxn id="31" idx="3"/>
            <a:endCxn id="32" idx="1"/>
          </p:cNvCxnSpPr>
          <p:nvPr/>
        </p:nvCxnSpPr>
        <p:spPr bwMode="auto">
          <a:xfrm>
            <a:off x="2194560" y="292608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1883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503920" cy="685800"/>
          </a:xfrm>
        </p:spPr>
        <p:txBody>
          <a:bodyPr lIns="0"/>
          <a:lstStyle/>
          <a:p>
            <a:pPr>
              <a:defRPr/>
            </a:pPr>
            <a:r>
              <a:rPr lang="en-US" dirty="0">
                <a:solidFill>
                  <a:schemeClr val="accent6"/>
                </a:solidFill>
                <a:cs typeface="Segoe UI" panose="020B0502040204020203" pitchFamily="34" charset="0"/>
              </a:rPr>
              <a:t>7/9/2020 – Linked List Delete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Simply deleting the red node does not work, because it does not update the </a:t>
            </a:r>
            <a:r>
              <a:rPr lang="en-US" altLang="en-US" sz="2000" dirty="0">
                <a:latin typeface="Consolas" panose="020B0609020204030204" pitchFamily="49" charset="0"/>
                <a:cs typeface="Arial" panose="020B0604020202020204" pitchFamily="34" charset="0"/>
              </a:rPr>
              <a:t>next</a:t>
            </a:r>
            <a:r>
              <a:rPr lang="en-US" altLang="en-US" sz="2000" dirty="0">
                <a:latin typeface="Arial" panose="020B0604020202020204" pitchFamily="34" charset="0"/>
                <a:cs typeface="Arial" panose="020B0604020202020204" pitchFamily="34" charset="0"/>
              </a:rPr>
              <a:t> pointer of the previous node.  In a singly linked list, we have no way to get back to that node.</a:t>
            </a:r>
          </a:p>
          <a:p>
            <a:pPr marL="0" indent="0">
              <a:buNone/>
            </a:pPr>
            <a:r>
              <a:rPr lang="en-US" altLang="en-US" sz="2000" dirty="0">
                <a:latin typeface="Arial" panose="020B0604020202020204" pitchFamily="34" charset="0"/>
                <a:cs typeface="Arial" panose="020B0604020202020204" pitchFamily="34" charset="0"/>
              </a:rPr>
              <a:t>However, deleting the following node is quite easy: we simply need to update the </a:t>
            </a:r>
            <a:r>
              <a:rPr lang="en-US" altLang="en-US" sz="2000" dirty="0">
                <a:latin typeface="Consolas" panose="020B0609020204030204" pitchFamily="49" charset="0"/>
                <a:cs typeface="Arial" panose="020B0604020202020204" pitchFamily="34" charset="0"/>
              </a:rPr>
              <a:t>next</a:t>
            </a:r>
            <a:r>
              <a:rPr lang="en-US" altLang="en-US" sz="2000" dirty="0">
                <a:latin typeface="Arial" panose="020B0604020202020204" pitchFamily="34" charset="0"/>
                <a:cs typeface="Arial" panose="020B0604020202020204" pitchFamily="34" charset="0"/>
              </a:rPr>
              <a:t> pointer of the red node.</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39928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399288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43586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39928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39928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4358640"/>
            <a:ext cx="548640" cy="0"/>
          </a:xfrm>
          <a:prstGeom prst="straightConnector1">
            <a:avLst/>
          </a:prstGeom>
          <a:ln>
            <a:solidFill>
              <a:schemeClr val="accent1"/>
            </a:solidFill>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47244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19" name="Connector: Elbow 18">
            <a:extLst>
              <a:ext uri="{FF2B5EF4-FFF2-40B4-BE49-F238E27FC236}">
                <a16:creationId xmlns:a16="http://schemas.microsoft.com/office/drawing/2014/main" id="{73FC0E44-A4AF-4B47-8DFE-165BCF23D1A2}"/>
              </a:ext>
            </a:extLst>
          </p:cNvPr>
          <p:cNvCxnSpPr/>
          <p:nvPr/>
        </p:nvCxnSpPr>
        <p:spPr bwMode="auto">
          <a:xfrm flipV="1">
            <a:off x="4023360" y="3825240"/>
            <a:ext cx="1234440" cy="533400"/>
          </a:xfrm>
          <a:prstGeom prst="bentConnector3">
            <a:avLst>
              <a:gd name="adj1" fmla="val 27311"/>
            </a:avLst>
          </a:prstGeom>
          <a:ln>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84CF5641-D783-44A2-A6FD-19D809F06309}"/>
              </a:ext>
            </a:extLst>
          </p:cNvPr>
          <p:cNvCxnSpPr>
            <a:endCxn id="35" idx="1"/>
          </p:cNvCxnSpPr>
          <p:nvPr/>
        </p:nvCxnSpPr>
        <p:spPr bwMode="auto">
          <a:xfrm>
            <a:off x="5257800" y="3825240"/>
            <a:ext cx="1143000" cy="533400"/>
          </a:xfrm>
          <a:prstGeom prst="bentConnector3">
            <a:avLst>
              <a:gd name="adj1" fmla="val 7090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4" name="Multiplication Sign 23">
            <a:extLst>
              <a:ext uri="{FF2B5EF4-FFF2-40B4-BE49-F238E27FC236}">
                <a16:creationId xmlns:a16="http://schemas.microsoft.com/office/drawing/2014/main" id="{AAFE55D2-0554-4D15-9891-776FA7904874}"/>
              </a:ext>
            </a:extLst>
          </p:cNvPr>
          <p:cNvSpPr/>
          <p:nvPr/>
        </p:nvSpPr>
        <p:spPr bwMode="auto">
          <a:xfrm>
            <a:off x="4389120" y="3535680"/>
            <a:ext cx="1645920" cy="1645920"/>
          </a:xfrm>
          <a:prstGeom prst="mathMultiply">
            <a:avLst>
              <a:gd name="adj1" fmla="val 8479"/>
            </a:avLst>
          </a:prstGeom>
          <a:solidFill>
            <a:srgbClr val="FF0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42" name="Straight Arrow Connector 41">
            <a:extLst>
              <a:ext uri="{FF2B5EF4-FFF2-40B4-BE49-F238E27FC236}">
                <a16:creationId xmlns:a16="http://schemas.microsoft.com/office/drawing/2014/main" id="{E56A1D6A-D7B8-4B38-9F62-B12E1B7A0713}"/>
              </a:ext>
            </a:extLst>
          </p:cNvPr>
          <p:cNvCxnSpPr>
            <a:cxnSpLocks/>
            <a:endCxn id="31" idx="1"/>
          </p:cNvCxnSpPr>
          <p:nvPr/>
        </p:nvCxnSpPr>
        <p:spPr bwMode="auto">
          <a:xfrm flipV="1">
            <a:off x="0" y="4358640"/>
            <a:ext cx="914400" cy="1906"/>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CC19CF37-CEA9-4B39-A71D-B5FC07B62265}"/>
              </a:ext>
            </a:extLst>
          </p:cNvPr>
          <p:cNvCxnSpPr>
            <a:cxnSpLocks/>
            <a:stCxn id="35" idx="3"/>
          </p:cNvCxnSpPr>
          <p:nvPr/>
        </p:nvCxnSpPr>
        <p:spPr bwMode="auto">
          <a:xfrm>
            <a:off x="7680960" y="4358640"/>
            <a:ext cx="14630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304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122920" cy="685800"/>
          </a:xfrm>
        </p:spPr>
        <p:txBody>
          <a:bodyPr lIns="0"/>
          <a:lstStyle/>
          <a:p>
            <a:pPr>
              <a:defRPr/>
            </a:pPr>
            <a:r>
              <a:rPr lang="en-US" dirty="0">
                <a:solidFill>
                  <a:schemeClr val="accent6"/>
                </a:solidFill>
                <a:cs typeface="Segoe UI" panose="020B0502040204020203" pitchFamily="34" charset="0"/>
              </a:rPr>
              <a:t>7/9/2020 - Linked List Delete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pPr marL="0" indent="0">
              <a:buNone/>
            </a:pPr>
            <a:r>
              <a:rPr lang="en-US" altLang="en-US" sz="2000" dirty="0">
                <a:latin typeface="Arial" panose="020B0604020202020204" pitchFamily="34" charset="0"/>
                <a:cs typeface="Arial" panose="020B0604020202020204" pitchFamily="34" charset="0"/>
              </a:rPr>
              <a:t>If we first copy the value from the following node to the red node, we have in effect deleted the value of the red node while still maintaining a fully connected list.</a:t>
            </a: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endParaRPr lang="en-US" altLang="en-US" sz="2000" dirty="0">
              <a:latin typeface="Arial" panose="020B0604020202020204" pitchFamily="34" charset="0"/>
              <a:cs typeface="Arial" panose="020B0604020202020204" pitchFamily="34" charset="0"/>
            </a:endParaRPr>
          </a:p>
          <a:p>
            <a:pPr marL="0" indent="0">
              <a:buNone/>
            </a:pPr>
            <a:r>
              <a:rPr lang="en-US" altLang="en-US" sz="2000" b="1" dirty="0">
                <a:latin typeface="Arial" panose="020B0604020202020204" pitchFamily="34" charset="0"/>
                <a:cs typeface="Arial" panose="020B0604020202020204" pitchFamily="34" charset="0"/>
              </a:rPr>
              <a:t>Takeaway: don't get stuck on what you can't do; focus on what you </a:t>
            </a:r>
            <a:r>
              <a:rPr lang="en-US" altLang="en-US" sz="2000" b="1" i="1" dirty="0">
                <a:latin typeface="Arial" panose="020B0604020202020204" pitchFamily="34" charset="0"/>
                <a:cs typeface="Arial" panose="020B0604020202020204" pitchFamily="34" charset="0"/>
              </a:rPr>
              <a:t>can</a:t>
            </a:r>
            <a:r>
              <a:rPr lang="en-US" altLang="en-US" sz="2000" b="1" dirty="0">
                <a:latin typeface="Arial" panose="020B0604020202020204" pitchFamily="34" charset="0"/>
                <a:cs typeface="Arial" panose="020B0604020202020204" pitchFamily="34" charset="0"/>
              </a:rPr>
              <a:t> do and how you can use that to achieve your goal.</a:t>
            </a:r>
          </a:p>
          <a:p>
            <a:pPr marL="0" indent="0">
              <a:buNone/>
            </a:pPr>
            <a:endParaRPr lang="en-US" altLang="en-US" sz="20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Rectangle 30">
            <a:extLst>
              <a:ext uri="{FF2B5EF4-FFF2-40B4-BE49-F238E27FC236}">
                <a16:creationId xmlns:a16="http://schemas.microsoft.com/office/drawing/2014/main" id="{BBCABBEE-7C41-4EA7-9F2E-3B2B56435306}"/>
              </a:ext>
            </a:extLst>
          </p:cNvPr>
          <p:cNvSpPr/>
          <p:nvPr/>
        </p:nvSpPr>
        <p:spPr bwMode="auto">
          <a:xfrm>
            <a:off x="914400" y="30022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2" name="Rectangle 31">
            <a:extLst>
              <a:ext uri="{FF2B5EF4-FFF2-40B4-BE49-F238E27FC236}">
                <a16:creationId xmlns:a16="http://schemas.microsoft.com/office/drawing/2014/main" id="{CB1739B2-6144-4F0A-96A5-57A254B2C93F}"/>
              </a:ext>
            </a:extLst>
          </p:cNvPr>
          <p:cNvSpPr/>
          <p:nvPr/>
        </p:nvSpPr>
        <p:spPr bwMode="auto">
          <a:xfrm>
            <a:off x="2743200" y="3002280"/>
            <a:ext cx="1280160" cy="731520"/>
          </a:xfrm>
          <a:prstGeom prst="rect">
            <a:avLst/>
          </a:prstGeom>
          <a:solidFill>
            <a:schemeClr val="accent5">
              <a:lumMod val="60000"/>
              <a:lumOff val="40000"/>
            </a:schemeClr>
          </a:solidFill>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a:t>
            </a:r>
            <a:r>
              <a:rPr kumimoji="0" lang="en-US" sz="1400" b="1" i="0" u="none" strike="noStrike" cap="none" normalizeH="0" baseline="0" dirty="0">
                <a:ln>
                  <a:noFill/>
                </a:ln>
                <a:solidFill>
                  <a:srgbClr val="FFFF00"/>
                </a:solidFill>
                <a:effectLst/>
                <a:latin typeface="Consolas" panose="020B0609020204030204" pitchFamily="49" charset="0"/>
                <a:ea typeface="Geneva" charset="0"/>
                <a:cs typeface="Arial" panose="020B0604020202020204" pitchFamily="34" charset="0"/>
              </a:rPr>
              <a:t>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CF567114-4C60-4879-8F42-7D7BAC2D686D}"/>
              </a:ext>
            </a:extLst>
          </p:cNvPr>
          <p:cNvCxnSpPr>
            <a:stCxn id="31" idx="3"/>
            <a:endCxn id="32" idx="1"/>
          </p:cNvCxnSpPr>
          <p:nvPr/>
        </p:nvCxnSpPr>
        <p:spPr bwMode="auto">
          <a:xfrm>
            <a:off x="2194560" y="3368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2F76D756-1F23-4758-845F-1F74829E791F}"/>
              </a:ext>
            </a:extLst>
          </p:cNvPr>
          <p:cNvSpPr/>
          <p:nvPr/>
        </p:nvSpPr>
        <p:spPr bwMode="auto">
          <a:xfrm>
            <a:off x="4572000" y="30022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5" name="Rectangle 34">
            <a:extLst>
              <a:ext uri="{FF2B5EF4-FFF2-40B4-BE49-F238E27FC236}">
                <a16:creationId xmlns:a16="http://schemas.microsoft.com/office/drawing/2014/main" id="{DC296F01-70E8-42E5-8715-DB5495875D42}"/>
              </a:ext>
            </a:extLst>
          </p:cNvPr>
          <p:cNvSpPr/>
          <p:nvPr/>
        </p:nvSpPr>
        <p:spPr bwMode="auto">
          <a:xfrm>
            <a:off x="6400800" y="3002280"/>
            <a:ext cx="1280160" cy="73152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0x13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1A710D6A-5705-48A5-BD80-6C2999FA9248}"/>
              </a:ext>
            </a:extLst>
          </p:cNvPr>
          <p:cNvCxnSpPr>
            <a:stCxn id="34" idx="3"/>
            <a:endCxn id="35" idx="1"/>
          </p:cNvCxnSpPr>
          <p:nvPr/>
        </p:nvCxnSpPr>
        <p:spPr bwMode="auto">
          <a:xfrm>
            <a:off x="5852160" y="3368040"/>
            <a:ext cx="548640" cy="0"/>
          </a:xfrm>
          <a:prstGeom prst="straightConnector1">
            <a:avLst/>
          </a:prstGeom>
          <a:ln>
            <a:solidFill>
              <a:schemeClr val="accent1"/>
            </a:solidFill>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642E699-69D9-4A44-9937-F0728B2C870E}"/>
              </a:ext>
            </a:extLst>
          </p:cNvPr>
          <p:cNvSpPr txBox="1"/>
          <p:nvPr/>
        </p:nvSpPr>
        <p:spPr>
          <a:xfrm>
            <a:off x="9144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9" name="TextBox 38">
            <a:extLst>
              <a:ext uri="{FF2B5EF4-FFF2-40B4-BE49-F238E27FC236}">
                <a16:creationId xmlns:a16="http://schemas.microsoft.com/office/drawing/2014/main" id="{09BB3653-D911-4889-921E-674BDDF36934}"/>
              </a:ext>
            </a:extLst>
          </p:cNvPr>
          <p:cNvSpPr txBox="1"/>
          <p:nvPr/>
        </p:nvSpPr>
        <p:spPr>
          <a:xfrm>
            <a:off x="27432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40" name="TextBox 39">
            <a:extLst>
              <a:ext uri="{FF2B5EF4-FFF2-40B4-BE49-F238E27FC236}">
                <a16:creationId xmlns:a16="http://schemas.microsoft.com/office/drawing/2014/main" id="{0271CAE5-5C87-4672-92E1-453D6B50D7CA}"/>
              </a:ext>
            </a:extLst>
          </p:cNvPr>
          <p:cNvSpPr txBox="1"/>
          <p:nvPr/>
        </p:nvSpPr>
        <p:spPr>
          <a:xfrm>
            <a:off x="458724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41" name="TextBox 40">
            <a:extLst>
              <a:ext uri="{FF2B5EF4-FFF2-40B4-BE49-F238E27FC236}">
                <a16:creationId xmlns:a16="http://schemas.microsoft.com/office/drawing/2014/main" id="{A134032C-EC1E-4A0D-A8A9-0B2ADF4F3CBA}"/>
              </a:ext>
            </a:extLst>
          </p:cNvPr>
          <p:cNvSpPr txBox="1"/>
          <p:nvPr/>
        </p:nvSpPr>
        <p:spPr>
          <a:xfrm>
            <a:off x="6400800" y="3733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cxnSp>
        <p:nvCxnSpPr>
          <p:cNvPr id="19" name="Connector: Elbow 18">
            <a:extLst>
              <a:ext uri="{FF2B5EF4-FFF2-40B4-BE49-F238E27FC236}">
                <a16:creationId xmlns:a16="http://schemas.microsoft.com/office/drawing/2014/main" id="{73FC0E44-A4AF-4B47-8DFE-165BCF23D1A2}"/>
              </a:ext>
            </a:extLst>
          </p:cNvPr>
          <p:cNvCxnSpPr/>
          <p:nvPr/>
        </p:nvCxnSpPr>
        <p:spPr bwMode="auto">
          <a:xfrm flipV="1">
            <a:off x="4023360" y="2834640"/>
            <a:ext cx="1234440" cy="533400"/>
          </a:xfrm>
          <a:prstGeom prst="bentConnector3">
            <a:avLst>
              <a:gd name="adj1" fmla="val 27311"/>
            </a:avLst>
          </a:prstGeom>
          <a:ln>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84CF5641-D783-44A2-A6FD-19D809F06309}"/>
              </a:ext>
            </a:extLst>
          </p:cNvPr>
          <p:cNvCxnSpPr>
            <a:endCxn id="35" idx="1"/>
          </p:cNvCxnSpPr>
          <p:nvPr/>
        </p:nvCxnSpPr>
        <p:spPr bwMode="auto">
          <a:xfrm>
            <a:off x="5257800" y="2834640"/>
            <a:ext cx="1143000" cy="533400"/>
          </a:xfrm>
          <a:prstGeom prst="bentConnector3">
            <a:avLst>
              <a:gd name="adj1" fmla="val 7090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24" name="Multiplication Sign 23">
            <a:extLst>
              <a:ext uri="{FF2B5EF4-FFF2-40B4-BE49-F238E27FC236}">
                <a16:creationId xmlns:a16="http://schemas.microsoft.com/office/drawing/2014/main" id="{AAFE55D2-0554-4D15-9891-776FA7904874}"/>
              </a:ext>
            </a:extLst>
          </p:cNvPr>
          <p:cNvSpPr/>
          <p:nvPr/>
        </p:nvSpPr>
        <p:spPr bwMode="auto">
          <a:xfrm>
            <a:off x="4389120" y="2545080"/>
            <a:ext cx="1645920" cy="1645920"/>
          </a:xfrm>
          <a:prstGeom prst="mathMultiply">
            <a:avLst>
              <a:gd name="adj1" fmla="val 8479"/>
            </a:avLst>
          </a:prstGeom>
          <a:solidFill>
            <a:srgbClr val="FF000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23" name="Straight Arrow Connector 22">
            <a:extLst>
              <a:ext uri="{FF2B5EF4-FFF2-40B4-BE49-F238E27FC236}">
                <a16:creationId xmlns:a16="http://schemas.microsoft.com/office/drawing/2014/main" id="{8CA85423-F1B3-4CCA-9F1E-A66E3A2493AF}"/>
              </a:ext>
            </a:extLst>
          </p:cNvPr>
          <p:cNvCxnSpPr>
            <a:cxnSpLocks/>
            <a:endCxn id="31" idx="1"/>
          </p:cNvCxnSpPr>
          <p:nvPr/>
        </p:nvCxnSpPr>
        <p:spPr bwMode="auto">
          <a:xfrm>
            <a:off x="0" y="3368040"/>
            <a:ext cx="9144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7C4DFCE-6EDF-4C52-AC74-733FDC6616B6}"/>
              </a:ext>
            </a:extLst>
          </p:cNvPr>
          <p:cNvCxnSpPr>
            <a:cxnSpLocks/>
            <a:stCxn id="35" idx="3"/>
          </p:cNvCxnSpPr>
          <p:nvPr/>
        </p:nvCxnSpPr>
        <p:spPr bwMode="auto">
          <a:xfrm>
            <a:off x="7680960" y="3368040"/>
            <a:ext cx="14630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805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Given a set of identical balls, find the highest floor from which you can drop a ball without it breaking</a:t>
                </a:r>
              </a:p>
              <a:p>
                <a:pPr lvl="1"/>
                <a:r>
                  <a:rPr lang="en-US" altLang="en-US" sz="2400" dirty="0">
                    <a:latin typeface="Arial" panose="020B0604020202020204" pitchFamily="34" charset="0"/>
                    <a:cs typeface="Arial" panose="020B0604020202020204" pitchFamily="34" charset="0"/>
                  </a:rPr>
                  <a:t>Balls either break or do not break, they don't get "weaker" or "worn out" overtime</a:t>
                </a:r>
              </a:p>
              <a:p>
                <a:pPr lvl="1"/>
                <a:r>
                  <a:rPr lang="en-US" altLang="en-US" sz="2400" dirty="0">
                    <a:latin typeface="Arial" panose="020B0604020202020204" pitchFamily="34" charset="0"/>
                    <a:cs typeface="Arial" panose="020B0604020202020204" pitchFamily="34" charset="0"/>
                  </a:rPr>
                  <a:t>A broken ball cannot be used for further tests</a:t>
                </a:r>
              </a:p>
              <a:p>
                <a:r>
                  <a:rPr lang="en-US" altLang="en-US" sz="2400" b="1" dirty="0">
                    <a:latin typeface="Arial" panose="020B0604020202020204" pitchFamily="34" charset="0"/>
                    <a:cs typeface="Arial" panose="020B0604020202020204" pitchFamily="34" charset="0"/>
                  </a:rPr>
                  <a:t>If you are given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𝒏</m:t>
                    </m:r>
                  </m:oMath>
                </a14:m>
                <a:r>
                  <a:rPr lang="en-US" altLang="en-US" sz="2400" b="1" dirty="0">
                    <a:latin typeface="Arial" panose="020B0604020202020204" pitchFamily="34" charset="0"/>
                    <a:cs typeface="Arial" panose="020B0604020202020204" pitchFamily="34" charset="0"/>
                  </a:rPr>
                  <a:t> balls and can perform </a:t>
                </a:r>
                <a14:m>
                  <m:oMath xmlns:m="http://schemas.openxmlformats.org/officeDocument/2006/math">
                    <m:r>
                      <a:rPr lang="en-US" altLang="en-US" sz="2400" b="1" i="1" smtClean="0">
                        <a:latin typeface="Cambria Math" panose="02040503050406030204" pitchFamily="18" charset="0"/>
                        <a:cs typeface="Arial" panose="020B0604020202020204" pitchFamily="34" charset="0"/>
                      </a:rPr>
                      <m:t>𝒅</m:t>
                    </m:r>
                  </m:oMath>
                </a14:m>
                <a:r>
                  <a:rPr lang="en-US" altLang="en-US" sz="2400" b="1" dirty="0">
                    <a:latin typeface="Arial" panose="020B0604020202020204" pitchFamily="34" charset="0"/>
                    <a:cs typeface="Arial" panose="020B0604020202020204" pitchFamily="34" charset="0"/>
                  </a:rPr>
                  <a:t> drops, determine the tallest building in which you can guarantee to find the highest safe floor</a:t>
                </a:r>
              </a:p>
              <a:p>
                <a:pPr lvl="1"/>
                <a:r>
                  <a:rPr lang="en-US" altLang="en-US" sz="2400" dirty="0">
                    <a:latin typeface="Arial" panose="020B0604020202020204" pitchFamily="34" charset="0"/>
                    <a:cs typeface="Arial" panose="020B0604020202020204" pitchFamily="34" charset="0"/>
                  </a:rPr>
                  <a:t>You may want to write a Python function to calculate this</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1705" b="-196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62720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If you get stuck, try answering these questions first:</a:t>
                </a:r>
              </a:p>
              <a:p>
                <a:pPr lvl="1"/>
                <a:r>
                  <a:rPr lang="en-US" altLang="en-US" sz="2400" dirty="0">
                    <a:latin typeface="Arial" panose="020B0604020202020204" pitchFamily="34" charset="0"/>
                    <a:cs typeface="Arial" panose="020B0604020202020204" pitchFamily="34" charset="0"/>
                  </a:rPr>
                  <a:t>If you have only 1 ball, how many floors can you distinguish with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lvl="1"/>
                <a:r>
                  <a:rPr lang="en-US" altLang="en-US" sz="2400" dirty="0">
                    <a:latin typeface="Arial" panose="020B0604020202020204" pitchFamily="34" charset="0"/>
                    <a:cs typeface="Arial" panose="020B0604020202020204" pitchFamily="34" charset="0"/>
                  </a:rPr>
                  <a:t>If you have 2 balls, how many floors can you distinguish with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lvl="1"/>
                <a:r>
                  <a:rPr lang="en-US" altLang="en-US" sz="2400" dirty="0">
                    <a:latin typeface="Arial" panose="020B0604020202020204" pitchFamily="34" charset="0"/>
                    <a:cs typeface="Arial" panose="020B0604020202020204" pitchFamily="34" charset="0"/>
                  </a:rPr>
                  <a:t>If you have unlimited balls, how many floors can you distinguish with the </a:t>
                </a:r>
                <a14:m>
                  <m:oMath xmlns:m="http://schemas.openxmlformats.org/officeDocument/2006/math">
                    <m:r>
                      <a:rPr lang="en-US" altLang="en-US" sz="2400" i="1" dirty="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a:t>
                </a:r>
              </a:p>
              <a:p>
                <a:pPr marL="0" indent="0" algn="ctr">
                  <a:buNone/>
                </a:pPr>
                <a:r>
                  <a:rPr lang="en-US" altLang="en-US" sz="1800" i="1" dirty="0">
                    <a:latin typeface="Arial" panose="020B0604020202020204" pitchFamily="34" charset="0"/>
                    <a:cs typeface="Arial" panose="020B0604020202020204" pitchFamily="34" charset="0"/>
                  </a:rPr>
                  <a:t>This problem was adopted from a problem written by Professor Ran Libeskind-</a:t>
                </a:r>
                <a:r>
                  <a:rPr lang="en-US" altLang="en-US" sz="1800" i="1" dirty="0" err="1">
                    <a:latin typeface="Arial" panose="020B0604020202020204" pitchFamily="34" charset="0"/>
                    <a:cs typeface="Arial" panose="020B0604020202020204" pitchFamily="34" charset="0"/>
                  </a:rPr>
                  <a:t>Hadas</a:t>
                </a:r>
                <a:r>
                  <a:rPr lang="en-US" altLang="en-US" sz="1800" i="1" dirty="0">
                    <a:latin typeface="Arial" panose="020B0604020202020204" pitchFamily="34" charset="0"/>
                    <a:cs typeface="Arial" panose="020B0604020202020204" pitchFamily="34" charset="0"/>
                  </a:rPr>
                  <a:t> of Harvey Mudd college</a:t>
                </a:r>
              </a:p>
              <a:p>
                <a:pPr marL="457200" lvl="1"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112972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1 ball strategy</a:t>
                </a:r>
                <a:r>
                  <a:rPr lang="en-US" altLang="en-US" sz="2400" dirty="0">
                    <a:latin typeface="Arial" panose="020B0604020202020204" pitchFamily="34" charset="0"/>
                    <a:cs typeface="Arial" panose="020B0604020202020204" pitchFamily="34" charset="0"/>
                  </a:rPr>
                  <a:t>: We must work bottom up, dropping from floor 1, then floor 2, then 3, </a:t>
                </a:r>
                <a:r>
                  <a:rPr lang="en-US" altLang="en-US" sz="2400" dirty="0" err="1">
                    <a:latin typeface="Arial" panose="020B0604020202020204" pitchFamily="34" charset="0"/>
                    <a:cs typeface="Arial" panose="020B0604020202020204" pitchFamily="34" charset="0"/>
                  </a:rPr>
                  <a:t>etc</a:t>
                </a:r>
                <a:r>
                  <a:rPr lang="en-US" altLang="en-US" sz="2400" dirty="0">
                    <a:latin typeface="Arial" panose="020B0604020202020204" pitchFamily="34" charset="0"/>
                    <a:cs typeface="Arial" panose="020B0604020202020204" pitchFamily="34" charset="0"/>
                  </a:rPr>
                  <a:t>…</a:t>
                </a:r>
              </a:p>
              <a:p>
                <a:pPr lvl="1"/>
                <a:r>
                  <a:rPr lang="en-US" altLang="en-US" sz="2400" dirty="0">
                    <a:latin typeface="Arial" panose="020B0604020202020204" pitchFamily="34" charset="0"/>
                    <a:cs typeface="Arial" panose="020B0604020202020204" pitchFamily="34" charset="0"/>
                  </a:rPr>
                  <a:t>If you skip any floors and the ball breaks, you will not be able to distinguish between the skipped floors</a:t>
                </a:r>
              </a:p>
              <a:p>
                <a:r>
                  <a:rPr lang="en-US" altLang="en-US" sz="2400" b="1" dirty="0">
                    <a:latin typeface="Arial" panose="020B0604020202020204" pitchFamily="34" charset="0"/>
                    <a:cs typeface="Arial" panose="020B0604020202020204" pitchFamily="34" charset="0"/>
                  </a:rPr>
                  <a:t>Conclusion</a:t>
                </a:r>
                <a:r>
                  <a:rPr lang="en-US" altLang="en-US" sz="2400" dirty="0">
                    <a:latin typeface="Arial" panose="020B0604020202020204" pitchFamily="34" charset="0"/>
                    <a:cs typeface="Arial" panose="020B0604020202020204" pitchFamily="34" charset="0"/>
                  </a:rPr>
                  <a:t>: With 1 ball, we can distinguish between a building that is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floors high by working from the first floor up to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err="1">
                    <a:latin typeface="Arial" panose="020B0604020202020204" pitchFamily="34" charset="0"/>
                    <a:cs typeface="Arial" panose="020B0604020202020204" pitchFamily="34" charset="0"/>
                  </a:rPr>
                  <a:t>th</a:t>
                </a:r>
                <a:r>
                  <a:rPr lang="en-US" altLang="en-US" sz="2400" dirty="0">
                    <a:latin typeface="Arial" panose="020B0604020202020204" pitchFamily="34" charset="0"/>
                    <a:cs typeface="Arial" panose="020B0604020202020204" pitchFamily="34" charset="0"/>
                  </a:rPr>
                  <a:t> floor.</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162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41678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2 ball strategy</a:t>
                </a:r>
                <a:r>
                  <a:rPr lang="en-US" altLang="en-US" sz="2400" dirty="0">
                    <a:latin typeface="Arial" panose="020B0604020202020204" pitchFamily="34" charset="0"/>
                    <a:cs typeface="Arial" panose="020B0604020202020204" pitchFamily="34" charset="0"/>
                  </a:rPr>
                  <a:t>: The first drop is from floor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If the ball breaks, we now have 1 ball and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allowing us to distinguish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below using the 1 ball strategy</a:t>
                </a:r>
              </a:p>
              <a:p>
                <a:r>
                  <a:rPr lang="en-US" altLang="en-US" sz="2400" dirty="0">
                    <a:latin typeface="Arial" panose="020B0604020202020204" pitchFamily="34" charset="0"/>
                    <a:cs typeface="Arial" panose="020B0604020202020204" pitchFamily="34" charset="0"/>
                  </a:rPr>
                  <a:t>If it does not break, we can move up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floors and drop again</a:t>
                </a:r>
              </a:p>
              <a:p>
                <a:pPr lvl="1"/>
                <a:r>
                  <a:rPr lang="en-US" altLang="en-US" sz="2400" dirty="0">
                    <a:latin typeface="Arial" panose="020B0604020202020204" pitchFamily="34" charset="0"/>
                    <a:cs typeface="Arial" panose="020B0604020202020204" pitchFamily="34" charset="0"/>
                  </a:rPr>
                  <a:t>If it breaks, we now have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drops to distinguish the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floors we skipped</a:t>
                </a:r>
              </a:p>
              <a:p>
                <a:pPr lvl="1"/>
                <a:r>
                  <a:rPr lang="en-US" altLang="en-US" sz="2400" dirty="0">
                    <a:latin typeface="Arial" panose="020B0604020202020204" pitchFamily="34" charset="0"/>
                    <a:cs typeface="Arial" panose="020B0604020202020204" pitchFamily="34" charset="0"/>
                  </a:rPr>
                  <a:t>If it does not break, we move up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r>
                      <a:rPr lang="en-US" altLang="en-US" sz="2400" i="1" dirty="0"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floors and drop again…</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543" b="-252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69964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2 ball example: </a:t>
                </a:r>
                <a:r>
                  <a:rPr lang="en-US" altLang="en-US" sz="2400" dirty="0">
                    <a:latin typeface="Arial" panose="020B0604020202020204" pitchFamily="34" charset="0"/>
                    <a:cs typeface="Arial" panose="020B0604020202020204" pitchFamily="34" charset="0"/>
                  </a:rPr>
                  <a:t>Suppose we have 2 balls and 6 drops</a:t>
                </a:r>
              </a:p>
              <a:p>
                <a:r>
                  <a:rPr lang="en-US" altLang="en-US" sz="2400" dirty="0">
                    <a:latin typeface="Arial" panose="020B0604020202020204" pitchFamily="34" charset="0"/>
                    <a:cs typeface="Arial" panose="020B0604020202020204" pitchFamily="34" charset="0"/>
                  </a:rPr>
                  <a:t>First drop from floor 6</a:t>
                </a:r>
              </a:p>
              <a:p>
                <a:pPr lvl="1"/>
                <a:r>
                  <a:rPr lang="en-US" altLang="en-US" sz="2400" dirty="0">
                    <a:latin typeface="Arial" panose="020B0604020202020204" pitchFamily="34" charset="0"/>
                    <a:cs typeface="Arial" panose="020B0604020202020204" pitchFamily="34" charset="0"/>
                  </a:rPr>
                  <a:t>If it breaks, use the remaining 5 drops to distinguish between floors 1-5</a:t>
                </a:r>
              </a:p>
              <a:p>
                <a:r>
                  <a:rPr lang="en-US" altLang="en-US" sz="2400" dirty="0">
                    <a:latin typeface="Arial" panose="020B0604020202020204" pitchFamily="34" charset="0"/>
                    <a:cs typeface="Arial" panose="020B0604020202020204" pitchFamily="34" charset="0"/>
                  </a:rPr>
                  <a:t>Otherwise, do the second drop from floor 6 + 5 = 11</a:t>
                </a:r>
              </a:p>
              <a:p>
                <a:pPr lvl="1"/>
                <a:r>
                  <a:rPr lang="en-US" altLang="en-US" sz="2400" dirty="0">
                    <a:latin typeface="Arial" panose="020B0604020202020204" pitchFamily="34" charset="0"/>
                    <a:cs typeface="Arial" panose="020B0604020202020204" pitchFamily="34" charset="0"/>
                  </a:rPr>
                  <a:t>If it breaks, use the remaining 4 drops to distinguish between floors 7-10</a:t>
                </a:r>
              </a:p>
              <a:p>
                <a:r>
                  <a:rPr lang="en-US" altLang="en-US" sz="2400" dirty="0">
                    <a:latin typeface="Arial" panose="020B0604020202020204" pitchFamily="34" charset="0"/>
                    <a:cs typeface="Arial" panose="020B0604020202020204" pitchFamily="34" charset="0"/>
                  </a:rPr>
                  <a:t>We repeat this process, meaning that the highest floor we can reach is </a:t>
                </a:r>
                <a14:m>
                  <m:oMath xmlns:m="http://schemas.openxmlformats.org/officeDocument/2006/math">
                    <m:r>
                      <a:rPr lang="en-US" altLang="en-US" sz="2400" b="0" i="0" smtClean="0">
                        <a:latin typeface="Cambria Math" panose="02040503050406030204" pitchFamily="18" charset="0"/>
                        <a:cs typeface="Arial" panose="020B0604020202020204" pitchFamily="34" charset="0"/>
                      </a:rPr>
                      <m:t>6+5+4</m:t>
                    </m:r>
                    <m:r>
                      <a:rPr lang="en-US" altLang="en-US" sz="2400" b="0" i="1" smtClean="0">
                        <a:latin typeface="Cambria Math" panose="02040503050406030204" pitchFamily="18" charset="0"/>
                        <a:cs typeface="Arial" panose="020B0604020202020204" pitchFamily="34" charset="0"/>
                      </a:rPr>
                      <m:t>+3+2+1=21</m:t>
                    </m:r>
                  </m:oMath>
                </a14:m>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r="-7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121128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19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Conclusion: </a:t>
                </a:r>
                <a:r>
                  <a:rPr lang="en-US" altLang="en-US" sz="2400" dirty="0">
                    <a:latin typeface="Arial" panose="020B0604020202020204" pitchFamily="34" charset="0"/>
                    <a:cs typeface="Arial" panose="020B0604020202020204" pitchFamily="34" charset="0"/>
                  </a:rPr>
                  <a:t>With 2 balls and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𝑑</m:t>
                    </m:r>
                  </m:oMath>
                </a14:m>
                <a:r>
                  <a:rPr lang="en-US" altLang="en-US" sz="2400" dirty="0">
                    <a:latin typeface="Arial" panose="020B0604020202020204" pitchFamily="34" charset="0"/>
                    <a:cs typeface="Arial" panose="020B0604020202020204" pitchFamily="34" charset="0"/>
                  </a:rPr>
                  <a:t> drops, we can distinguish between a building that has the following number of floors:</a:t>
                </a:r>
              </a:p>
              <a:p>
                <a:endParaRPr lang="en-US" altLang="en-US" sz="2400"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−1</m:t>
                          </m:r>
                        </m:e>
                      </m:d>
                      <m:r>
                        <a:rPr lang="en-US" altLang="en-US" sz="2400" b="0" i="1" smtClean="0">
                          <a:latin typeface="Cambria Math" panose="02040503050406030204" pitchFamily="18" charset="0"/>
                          <a:cs typeface="Arial" panose="020B0604020202020204" pitchFamily="34" charset="0"/>
                        </a:rPr>
                        <m:t>+</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𝑑</m:t>
                          </m:r>
                          <m:r>
                            <a:rPr lang="en-US" altLang="en-US" sz="2400" b="0" i="1" smtClean="0">
                              <a:latin typeface="Cambria Math" panose="02040503050406030204" pitchFamily="18" charset="0"/>
                              <a:cs typeface="Arial" panose="020B0604020202020204" pitchFamily="34" charset="0"/>
                            </a:rPr>
                            <m:t>−2</m:t>
                          </m:r>
                        </m:e>
                      </m:d>
                      <m:r>
                        <a:rPr lang="en-US" altLang="en-US" sz="2400" b="0" i="1" smtClean="0">
                          <a:latin typeface="Cambria Math" panose="02040503050406030204" pitchFamily="18" charset="0"/>
                          <a:cs typeface="Arial" panose="020B0604020202020204" pitchFamily="34" charset="0"/>
                        </a:rPr>
                        <m:t>+…+1=</m:t>
                      </m:r>
                      <m:nary>
                        <m:naryPr>
                          <m:chr m:val="∑"/>
                          <m:ctrlPr>
                            <a:rPr lang="en-US" altLang="en-US" sz="2400" i="1">
                              <a:latin typeface="Cambria Math" panose="02040503050406030204" pitchFamily="18" charset="0"/>
                              <a:cs typeface="Arial" panose="020B0604020202020204" pitchFamily="34" charset="0"/>
                            </a:rPr>
                          </m:ctrlPr>
                        </m:naryPr>
                        <m:sub>
                          <m:r>
                            <m:rPr>
                              <m:brk m:alnAt="23"/>
                            </m:rPr>
                            <a:rPr lang="en-US" altLang="en-US" sz="2400" i="1">
                              <a:latin typeface="Cambria Math" panose="02040503050406030204" pitchFamily="18" charset="0"/>
                              <a:cs typeface="Arial" panose="020B0604020202020204" pitchFamily="34" charset="0"/>
                            </a:rPr>
                            <m:t>𝑛</m:t>
                          </m:r>
                          <m:r>
                            <a:rPr lang="en-US" altLang="en-US" sz="2400" i="1">
                              <a:latin typeface="Cambria Math" panose="02040503050406030204" pitchFamily="18" charset="0"/>
                              <a:cs typeface="Arial" panose="020B0604020202020204" pitchFamily="34" charset="0"/>
                            </a:rPr>
                            <m:t>=1</m:t>
                          </m:r>
                        </m:sub>
                        <m:sup>
                          <m:r>
                            <a:rPr lang="en-US" altLang="en-US" sz="2400" i="1">
                              <a:latin typeface="Cambria Math" panose="02040503050406030204" pitchFamily="18" charset="0"/>
                              <a:cs typeface="Arial" panose="020B0604020202020204" pitchFamily="34" charset="0"/>
                            </a:rPr>
                            <m:t>𝑑</m:t>
                          </m:r>
                        </m:sup>
                        <m:e>
                          <m:r>
                            <a:rPr lang="en-US" altLang="en-US" sz="2400" i="1">
                              <a:latin typeface="Cambria Math" panose="02040503050406030204" pitchFamily="18" charset="0"/>
                              <a:cs typeface="Arial" panose="020B0604020202020204" pitchFamily="34" charset="0"/>
                            </a:rPr>
                            <m:t>𝑛</m:t>
                          </m:r>
                        </m:e>
                      </m:nary>
                      <m:r>
                        <a:rPr lang="en-US" altLang="en-US" sz="2400" i="1">
                          <a:latin typeface="Cambria Math" panose="02040503050406030204" pitchFamily="18" charset="0"/>
                          <a:cs typeface="Arial" panose="020B0604020202020204" pitchFamily="34" charset="0"/>
                        </a:rPr>
                        <m:t>=</m:t>
                      </m:r>
                      <m:f>
                        <m:fPr>
                          <m:ctrlPr>
                            <a:rPr lang="en-US" altLang="en-US" sz="2400" i="1">
                              <a:latin typeface="Cambria Math" panose="02040503050406030204" pitchFamily="18" charset="0"/>
                              <a:cs typeface="Arial" panose="020B0604020202020204" pitchFamily="34" charset="0"/>
                            </a:rPr>
                          </m:ctrlPr>
                        </m:fPr>
                        <m:num>
                          <m:r>
                            <a:rPr lang="en-US" altLang="en-US" sz="2400" i="1">
                              <a:latin typeface="Cambria Math" panose="02040503050406030204" pitchFamily="18" charset="0"/>
                              <a:cs typeface="Arial" panose="020B0604020202020204" pitchFamily="34" charset="0"/>
                            </a:rPr>
                            <m:t>𝑑</m:t>
                          </m:r>
                          <m:d>
                            <m:dPr>
                              <m:ctrlPr>
                                <a:rPr lang="en-US" altLang="en-US" sz="2400" i="1">
                                  <a:latin typeface="Cambria Math" panose="02040503050406030204" pitchFamily="18" charset="0"/>
                                  <a:cs typeface="Arial" panose="020B0604020202020204" pitchFamily="34" charset="0"/>
                                </a:rPr>
                              </m:ctrlPr>
                            </m:dPr>
                            <m:e>
                              <m:r>
                                <a:rPr lang="en-US" altLang="en-US" sz="2400" i="1">
                                  <a:latin typeface="Cambria Math" panose="02040503050406030204" pitchFamily="18" charset="0"/>
                                  <a:cs typeface="Arial" panose="020B0604020202020204" pitchFamily="34" charset="0"/>
                                </a:rPr>
                                <m:t>𝑑</m:t>
                              </m:r>
                              <m:r>
                                <a:rPr lang="en-US" altLang="en-US" sz="2400" i="1">
                                  <a:latin typeface="Cambria Math" panose="02040503050406030204" pitchFamily="18" charset="0"/>
                                  <a:cs typeface="Arial" panose="020B0604020202020204" pitchFamily="34" charset="0"/>
                                </a:rPr>
                                <m:t>+1</m:t>
                              </m:r>
                            </m:e>
                          </m:d>
                        </m:num>
                        <m:den>
                          <m:r>
                            <a:rPr lang="en-US" altLang="en-US" sz="2400" i="1">
                              <a:latin typeface="Cambria Math" panose="02040503050406030204" pitchFamily="18" charset="0"/>
                              <a:cs typeface="Arial" panose="020B0604020202020204" pitchFamily="34" charset="0"/>
                            </a:rPr>
                            <m:t>2</m:t>
                          </m:r>
                        </m:den>
                      </m:f>
                    </m:oMath>
                  </m:oMathPara>
                </a14:m>
                <a:endParaRPr lang="en-US" altLang="en-US" sz="2400"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352544"/>
              </a:xfrm>
              <a:blipFill>
                <a:blip r:embed="rId2"/>
                <a:stretch>
                  <a:fillRect l="-1008" t="-15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0985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7/7/2020 – Counterfeit Coin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4968240" cy="4023360"/>
          </a:xfrm>
        </p:spPr>
        <p:txBody>
          <a:bodyPr/>
          <a:lstStyle/>
          <a:p>
            <a:pPr marL="0" indent="0">
              <a:buNone/>
            </a:pPr>
            <a:r>
              <a:rPr lang="en-US" altLang="en-US" sz="2400" dirty="0">
                <a:latin typeface="Arial" panose="020B0604020202020204" pitchFamily="34" charset="0"/>
                <a:cs typeface="Arial" panose="020B0604020202020204" pitchFamily="34" charset="0"/>
              </a:rPr>
              <a:t>You have 9 coins, one of which is counterfeit and thus lighter than the rest.  To find the counterfeit coin, you must use an old fashion balance scale.  You can place one or more coins on each side of the scale, and the scale will show which side is heavier.</a:t>
            </a:r>
          </a:p>
          <a:p>
            <a:pPr marL="0" indent="0">
              <a:buNone/>
            </a:pPr>
            <a:r>
              <a:rPr lang="en-US" altLang="en-US" sz="2400" b="1" dirty="0">
                <a:latin typeface="Arial" panose="020B0604020202020204" pitchFamily="34" charset="0"/>
                <a:cs typeface="Arial" panose="020B0604020202020204" pitchFamily="34" charset="0"/>
              </a:rPr>
              <a:t>How many weighs does it take to identify the counterfeit coin?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026" name="Picture 2" descr="See the source image">
            <a:extLst>
              <a:ext uri="{FF2B5EF4-FFF2-40B4-BE49-F238E27FC236}">
                <a16:creationId xmlns:a16="http://schemas.microsoft.com/office/drawing/2014/main" id="{E182508B-01DD-49D0-9F34-BE0B95AB8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320" y="1981200"/>
            <a:ext cx="2895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63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General strategy</a:t>
            </a:r>
            <a:r>
              <a:rPr lang="en-US" altLang="en-US" sz="2400" dirty="0">
                <a:latin typeface="Arial" panose="020B0604020202020204" pitchFamily="34" charset="0"/>
                <a:cs typeface="Arial" panose="020B0604020202020204" pitchFamily="34" charset="0"/>
              </a:rPr>
              <a:t>: The first drop is from the floor 1 higher than the number of floors we can distinguish with 1 less ball and 1 less drop</a:t>
            </a:r>
          </a:p>
          <a:p>
            <a:pPr lvl="1"/>
            <a:r>
              <a:rPr lang="en-US" altLang="en-US" sz="2400" dirty="0">
                <a:latin typeface="Arial" panose="020B0604020202020204" pitchFamily="34" charset="0"/>
                <a:cs typeface="Arial" panose="020B0604020202020204" pitchFamily="34" charset="0"/>
              </a:rPr>
              <a:t>If the ball breaks, we have just enough balls/drops remaining to distinguish the skipped floors</a:t>
            </a:r>
          </a:p>
          <a:p>
            <a:r>
              <a:rPr lang="en-US" altLang="en-US" sz="2400" dirty="0">
                <a:latin typeface="Arial" panose="020B0604020202020204" pitchFamily="34" charset="0"/>
                <a:cs typeface="Arial" panose="020B0604020202020204" pitchFamily="34" charset="0"/>
              </a:rPr>
              <a:t>If the ball does not break, we make that floor the new "ground level" and repeat the process, now with 1 less drop</a:t>
            </a:r>
          </a:p>
          <a:p>
            <a:pPr lvl="1"/>
            <a:r>
              <a:rPr lang="en-US" altLang="en-US" sz="2400" dirty="0">
                <a:latin typeface="Arial" panose="020B0604020202020204" pitchFamily="34" charset="0"/>
                <a:cs typeface="Arial" panose="020B0604020202020204" pitchFamily="34" charset="0"/>
              </a:rPr>
              <a:t>This naturally leads to a recursive algorithm…</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9314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784FD006-A6C0-499E-BD19-D5D3A6EA14EC}"/>
              </a:ext>
            </a:extLst>
          </p:cNvPr>
          <p:cNvSpPr/>
          <p:nvPr/>
        </p:nvSpPr>
        <p:spPr>
          <a:xfrm>
            <a:off x="640080" y="1463040"/>
            <a:ext cx="7543800" cy="2246769"/>
          </a:xfrm>
          <a:prstGeom prst="rect">
            <a:avLst/>
          </a:prstGeom>
        </p:spPr>
        <p:txBody>
          <a:bodyPr wrap="square">
            <a:spAutoFit/>
          </a:bodyPr>
          <a:lstStyle/>
          <a:p>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floors</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drops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balls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-&gt;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if</a:t>
            </a:r>
            <a:r>
              <a:rPr lang="en-US" sz="2000" dirty="0">
                <a:solidFill>
                  <a:srgbClr val="000000"/>
                </a:solidFill>
                <a:latin typeface="Consolas" panose="020B0609020204030204" pitchFamily="49" charset="0"/>
              </a:rPr>
              <a:t> drops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a:t>
            </a:r>
          </a:p>
          <a:p>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1</a:t>
            </a:r>
            <a:endParaRPr lang="en-US" sz="2000" dirty="0">
              <a:solidFill>
                <a:srgbClr val="000000"/>
              </a:solidFill>
              <a:latin typeface="Consolas" panose="020B0609020204030204" pitchFamily="49" charset="0"/>
            </a:endParaRPr>
          </a:p>
        </p:txBody>
      </p:sp>
      <p:sp>
        <p:nvSpPr>
          <p:cNvPr id="6" name="Right Brace 5">
            <a:extLst>
              <a:ext uri="{FF2B5EF4-FFF2-40B4-BE49-F238E27FC236}">
                <a16:creationId xmlns:a16="http://schemas.microsoft.com/office/drawing/2014/main" id="{BE443ED9-7EE3-4C4F-86E5-34FCDA640248}"/>
              </a:ext>
            </a:extLst>
          </p:cNvPr>
          <p:cNvSpPr/>
          <p:nvPr/>
        </p:nvSpPr>
        <p:spPr bwMode="auto">
          <a:xfrm>
            <a:off x="5181600" y="1821180"/>
            <a:ext cx="182880" cy="64008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7" name="TextBox 6">
            <a:extLst>
              <a:ext uri="{FF2B5EF4-FFF2-40B4-BE49-F238E27FC236}">
                <a16:creationId xmlns:a16="http://schemas.microsoft.com/office/drawing/2014/main" id="{2EA8B727-5D1F-4271-BF6A-C5FDEBF84B27}"/>
              </a:ext>
            </a:extLst>
          </p:cNvPr>
          <p:cNvSpPr txBox="1"/>
          <p:nvPr/>
        </p:nvSpPr>
        <p:spPr>
          <a:xfrm>
            <a:off x="5461002" y="1848832"/>
            <a:ext cx="3530598" cy="646331"/>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If we have no balls or drops, we cannot distinguish any floors</a:t>
            </a:r>
          </a:p>
        </p:txBody>
      </p:sp>
      <p:cxnSp>
        <p:nvCxnSpPr>
          <p:cNvPr id="10" name="Straight Arrow Connector 9">
            <a:extLst>
              <a:ext uri="{FF2B5EF4-FFF2-40B4-BE49-F238E27FC236}">
                <a16:creationId xmlns:a16="http://schemas.microsoft.com/office/drawing/2014/main" id="{6E6831A6-DD4B-4E90-9508-710A6C4476A7}"/>
              </a:ext>
            </a:extLst>
          </p:cNvPr>
          <p:cNvCxnSpPr>
            <a:cxnSpLocks/>
          </p:cNvCxnSpPr>
          <p:nvPr/>
        </p:nvCxnSpPr>
        <p:spPr bwMode="auto">
          <a:xfrm flipV="1">
            <a:off x="2406650" y="3652542"/>
            <a:ext cx="152400" cy="401322"/>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44448E7F-9B7A-4C5C-A275-0B11604C941B}"/>
              </a:ext>
            </a:extLst>
          </p:cNvPr>
          <p:cNvSpPr txBox="1"/>
          <p:nvPr/>
        </p:nvSpPr>
        <p:spPr>
          <a:xfrm>
            <a:off x="995997" y="4054959"/>
            <a:ext cx="2973706" cy="369332"/>
          </a:xfrm>
          <a:prstGeom prst="rect">
            <a:avLst/>
          </a:prstGeom>
          <a:noFill/>
        </p:spPr>
        <p:txBody>
          <a:bodyPr wrap="square" rtlCol="0">
            <a:spAutoFit/>
          </a:bodyPr>
          <a:lstStyle/>
          <a:p>
            <a:pPr algn="ctr"/>
            <a:r>
              <a:rPr lang="en-US" sz="1800" dirty="0">
                <a:latin typeface="Arial" panose="020B0604020202020204" pitchFamily="34" charset="0"/>
                <a:cs typeface="Arial" panose="020B0604020202020204" pitchFamily="34" charset="0"/>
              </a:rPr>
              <a:t>The floor we dropped from</a:t>
            </a:r>
          </a:p>
        </p:txBody>
      </p:sp>
      <p:cxnSp>
        <p:nvCxnSpPr>
          <p:cNvPr id="22" name="Straight Arrow Connector 21">
            <a:extLst>
              <a:ext uri="{FF2B5EF4-FFF2-40B4-BE49-F238E27FC236}">
                <a16:creationId xmlns:a16="http://schemas.microsoft.com/office/drawing/2014/main" id="{149E2AF2-6085-4998-B848-F72A12A28231}"/>
              </a:ext>
            </a:extLst>
          </p:cNvPr>
          <p:cNvCxnSpPr>
            <a:cxnSpLocks/>
          </p:cNvCxnSpPr>
          <p:nvPr/>
        </p:nvCxnSpPr>
        <p:spPr bwMode="auto">
          <a:xfrm flipH="1" flipV="1">
            <a:off x="4648200" y="3376318"/>
            <a:ext cx="76200" cy="357008"/>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BC1D961-EDFD-49FB-A721-36614741EEFA}"/>
              </a:ext>
            </a:extLst>
          </p:cNvPr>
          <p:cNvCxnSpPr>
            <a:cxnSpLocks/>
          </p:cNvCxnSpPr>
          <p:nvPr/>
        </p:nvCxnSpPr>
        <p:spPr bwMode="auto">
          <a:xfrm flipH="1">
            <a:off x="6172200" y="2895600"/>
            <a:ext cx="457200" cy="0"/>
          </a:xfrm>
          <a:prstGeom prst="straightConnector1">
            <a:avLst/>
          </a:prstGeom>
          <a:ln>
            <a:headEnd type="none" w="med" len="med"/>
            <a:tailEnd type="triangle"/>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44589071-1F61-48A2-B9C1-29BAEC0B0D57}"/>
              </a:ext>
            </a:extLst>
          </p:cNvPr>
          <p:cNvSpPr txBox="1"/>
          <p:nvPr/>
        </p:nvSpPr>
        <p:spPr>
          <a:xfrm>
            <a:off x="6661150" y="2694330"/>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number of floors we can distinguish below our first drop if it breaks</a:t>
            </a:r>
          </a:p>
        </p:txBody>
      </p:sp>
      <p:sp>
        <p:nvSpPr>
          <p:cNvPr id="31" name="TextBox 30">
            <a:extLst>
              <a:ext uri="{FF2B5EF4-FFF2-40B4-BE49-F238E27FC236}">
                <a16:creationId xmlns:a16="http://schemas.microsoft.com/office/drawing/2014/main" id="{79D50C87-1083-4FF9-BD15-CB3B19F8E079}"/>
              </a:ext>
            </a:extLst>
          </p:cNvPr>
          <p:cNvSpPr txBox="1"/>
          <p:nvPr/>
        </p:nvSpPr>
        <p:spPr>
          <a:xfrm>
            <a:off x="4292123" y="3759326"/>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number of floors we can distinguish above our first drop if it does not break</a:t>
            </a:r>
          </a:p>
        </p:txBody>
      </p:sp>
    </p:spTree>
    <p:extLst>
      <p:ext uri="{BB962C8B-B14F-4D97-AF65-F5344CB8AC3E}">
        <p14:creationId xmlns:p14="http://schemas.microsoft.com/office/powerpoint/2010/main" val="3268608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4">
            <a:extLst>
              <a:ext uri="{FF2B5EF4-FFF2-40B4-BE49-F238E27FC236}">
                <a16:creationId xmlns:a16="http://schemas.microsoft.com/office/drawing/2014/main" id="{45929021-D6A0-40E0-A68E-7A9A7315F521}"/>
              </a:ext>
            </a:extLst>
          </p:cNvPr>
          <p:cNvGraphicFramePr>
            <a:graphicFrameLocks noGrp="1"/>
          </p:cNvGraphicFramePr>
          <p:nvPr>
            <p:extLst>
              <p:ext uri="{D42A27DB-BD31-4B8C-83A1-F6EECF244321}">
                <p14:modId xmlns:p14="http://schemas.microsoft.com/office/powerpoint/2010/main" val="2729043640"/>
              </p:ext>
            </p:extLst>
          </p:nvPr>
        </p:nvGraphicFramePr>
        <p:xfrm>
          <a:off x="640080" y="1463040"/>
          <a:ext cx="5943600" cy="36576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690504167"/>
                    </a:ext>
                  </a:extLst>
                </a:gridCol>
                <a:gridCol w="914400">
                  <a:extLst>
                    <a:ext uri="{9D8B030D-6E8A-4147-A177-3AD203B41FA5}">
                      <a16:colId xmlns:a16="http://schemas.microsoft.com/office/drawing/2014/main" val="2645382892"/>
                    </a:ext>
                  </a:extLst>
                </a:gridCol>
                <a:gridCol w="914400">
                  <a:extLst>
                    <a:ext uri="{9D8B030D-6E8A-4147-A177-3AD203B41FA5}">
                      <a16:colId xmlns:a16="http://schemas.microsoft.com/office/drawing/2014/main" val="190269691"/>
                    </a:ext>
                  </a:extLst>
                </a:gridCol>
                <a:gridCol w="914400">
                  <a:extLst>
                    <a:ext uri="{9D8B030D-6E8A-4147-A177-3AD203B41FA5}">
                      <a16:colId xmlns:a16="http://schemas.microsoft.com/office/drawing/2014/main" val="1008444895"/>
                    </a:ext>
                  </a:extLst>
                </a:gridCol>
                <a:gridCol w="914400">
                  <a:extLst>
                    <a:ext uri="{9D8B030D-6E8A-4147-A177-3AD203B41FA5}">
                      <a16:colId xmlns:a16="http://schemas.microsoft.com/office/drawing/2014/main" val="1085174107"/>
                    </a:ext>
                  </a:extLst>
                </a:gridCol>
                <a:gridCol w="914400">
                  <a:extLst>
                    <a:ext uri="{9D8B030D-6E8A-4147-A177-3AD203B41FA5}">
                      <a16:colId xmlns:a16="http://schemas.microsoft.com/office/drawing/2014/main" val="2383460352"/>
                    </a:ext>
                  </a:extLst>
                </a:gridCol>
                <a:gridCol w="914400">
                  <a:extLst>
                    <a:ext uri="{9D8B030D-6E8A-4147-A177-3AD203B41FA5}">
                      <a16:colId xmlns:a16="http://schemas.microsoft.com/office/drawing/2014/main" val="1643147840"/>
                    </a:ext>
                  </a:extLst>
                </a:gridCol>
              </a:tblGrid>
              <a:tr h="365760">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5">
                  <a:txBody>
                    <a:bodyPr/>
                    <a:lstStyle/>
                    <a:p>
                      <a:pPr algn="ctr"/>
                      <a:r>
                        <a:rPr lang="en-US" dirty="0">
                          <a:latin typeface="Arial" panose="020B0604020202020204" pitchFamily="34" charset="0"/>
                          <a:cs typeface="Arial" panose="020B0604020202020204" pitchFamily="34" charset="0"/>
                        </a:rPr>
                        <a:t>balls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3326168"/>
                  </a:ext>
                </a:extLst>
              </a:tr>
              <a:tr h="365760">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3</a:t>
                      </a:r>
                    </a:p>
                  </a:txBody>
                  <a:tcPr anchor="ctr">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4</a:t>
                      </a:r>
                    </a:p>
                  </a:txBody>
                  <a:tcPr anchor="ctr">
                    <a:lnT w="12700" cap="flat" cmpd="sng" algn="ctr">
                      <a:solidFill>
                        <a:schemeClr val="tx1"/>
                      </a:solidFill>
                      <a:prstDash val="solid"/>
                      <a:round/>
                      <a:headEnd type="none" w="med" len="med"/>
                      <a:tailEnd type="none" w="med" len="med"/>
                    </a:lnT>
                    <a:solidFill>
                      <a:schemeClr val="accent5"/>
                    </a:solidFill>
                  </a:tcPr>
                </a:tc>
                <a:tc>
                  <a:txBody>
                    <a:bodyPr/>
                    <a:lstStyle/>
                    <a:p>
                      <a:pPr algn="ctr"/>
                      <a:r>
                        <a:rPr lang="en-US" dirty="0">
                          <a:latin typeface="Arial" panose="020B0604020202020204" pitchFamily="34" charset="0"/>
                          <a:cs typeface="Arial" panose="020B0604020202020204" pitchFamily="34" charset="0"/>
                        </a:rPr>
                        <a:t>5</a:t>
                      </a:r>
                    </a:p>
                  </a:txBody>
                  <a:tcPr anchor="ctr">
                    <a:lnT w="12700" cap="flat" cmpd="sng" algn="ctr">
                      <a:solidFill>
                        <a:schemeClr val="tx1"/>
                      </a:solidFill>
                      <a:prstDash val="solid"/>
                      <a:round/>
                      <a:headEnd type="none" w="med" len="med"/>
                      <a:tailEnd type="none" w="med" len="med"/>
                    </a:lnT>
                    <a:solidFill>
                      <a:schemeClr val="accent5"/>
                    </a:solidFill>
                  </a:tcPr>
                </a:tc>
                <a:extLst>
                  <a:ext uri="{0D108BD9-81ED-4DB2-BD59-A6C34878D82A}">
                    <a16:rowId xmlns:a16="http://schemas.microsoft.com/office/drawing/2014/main" val="2624077687"/>
                  </a:ext>
                </a:extLst>
              </a:tr>
              <a:tr h="365760">
                <a:tc rowSpan="8">
                  <a:txBody>
                    <a:bodyPr/>
                    <a:lstStyle/>
                    <a:p>
                      <a:pPr algn="ctr"/>
                      <a:r>
                        <a:rPr lang="en-US" dirty="0">
                          <a:latin typeface="Arial" panose="020B0604020202020204" pitchFamily="34" charset="0"/>
                          <a:cs typeface="Arial" panose="020B0604020202020204" pitchFamily="34" charset="0"/>
                        </a:rPr>
                        <a:t>drops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61950402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dirty="0">
                          <a:latin typeface="Arial" panose="020B0604020202020204" pitchFamily="34" charset="0"/>
                          <a:cs typeface="Arial" panose="020B0604020202020204" pitchFamily="34" charset="0"/>
                        </a:rPr>
                        <a:t>2</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297658683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6</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4169317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4</a:t>
                      </a:r>
                    </a:p>
                  </a:txBody>
                  <a:tcPr anchor="ctr"/>
                </a:tc>
                <a:tc>
                  <a:txBody>
                    <a:bodyPr/>
                    <a:lstStyle/>
                    <a:p>
                      <a:pPr algn="ctr"/>
                      <a:r>
                        <a:rPr lang="en-US" dirty="0">
                          <a:latin typeface="Arial" panose="020B0604020202020204" pitchFamily="34" charset="0"/>
                          <a:cs typeface="Arial" panose="020B0604020202020204" pitchFamily="34" charset="0"/>
                        </a:rPr>
                        <a:t>10</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extLst>
                  <a:ext uri="{0D108BD9-81ED-4DB2-BD59-A6C34878D82A}">
                    <a16:rowId xmlns:a16="http://schemas.microsoft.com/office/drawing/2014/main" val="282495257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5</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5</a:t>
                      </a:r>
                    </a:p>
                  </a:txBody>
                  <a:tcPr anchor="ctr"/>
                </a:tc>
                <a:tc>
                  <a:txBody>
                    <a:bodyPr/>
                    <a:lstStyle/>
                    <a:p>
                      <a:pPr algn="ctr"/>
                      <a:r>
                        <a:rPr lang="en-US" dirty="0">
                          <a:latin typeface="Arial" panose="020B0604020202020204" pitchFamily="34" charset="0"/>
                          <a:cs typeface="Arial" panose="020B0604020202020204" pitchFamily="34" charset="0"/>
                        </a:rPr>
                        <a:t>15</a:t>
                      </a:r>
                    </a:p>
                  </a:txBody>
                  <a:tcPr anchor="ctr"/>
                </a:tc>
                <a:tc>
                  <a:txBody>
                    <a:bodyPr/>
                    <a:lstStyle/>
                    <a:p>
                      <a:pPr algn="ctr"/>
                      <a:r>
                        <a:rPr lang="en-US" dirty="0">
                          <a:latin typeface="Arial" panose="020B0604020202020204" pitchFamily="34" charset="0"/>
                          <a:cs typeface="Arial" panose="020B0604020202020204" pitchFamily="34" charset="0"/>
                        </a:rPr>
                        <a:t>25</a:t>
                      </a:r>
                    </a:p>
                  </a:txBody>
                  <a:tcPr anchor="ctr"/>
                </a:tc>
                <a:tc>
                  <a:txBody>
                    <a:bodyPr/>
                    <a:lstStyle/>
                    <a:p>
                      <a:pPr algn="ctr"/>
                      <a:r>
                        <a:rPr lang="en-US" dirty="0">
                          <a:latin typeface="Arial" panose="020B0604020202020204" pitchFamily="34" charset="0"/>
                          <a:cs typeface="Arial" panose="020B0604020202020204" pitchFamily="34" charset="0"/>
                        </a:rPr>
                        <a:t>30</a:t>
                      </a:r>
                    </a:p>
                  </a:txBody>
                  <a:tcPr anchor="ctr"/>
                </a:tc>
                <a:tc>
                  <a:txBody>
                    <a:bodyPr/>
                    <a:lstStyle/>
                    <a:p>
                      <a:pPr algn="ctr"/>
                      <a:r>
                        <a:rPr lang="en-US" dirty="0">
                          <a:latin typeface="Arial" panose="020B0604020202020204" pitchFamily="34" charset="0"/>
                          <a:cs typeface="Arial" panose="020B0604020202020204" pitchFamily="34" charset="0"/>
                        </a:rPr>
                        <a:t>31</a:t>
                      </a:r>
                    </a:p>
                  </a:txBody>
                  <a:tcPr anchor="ctr"/>
                </a:tc>
                <a:extLst>
                  <a:ext uri="{0D108BD9-81ED-4DB2-BD59-A6C34878D82A}">
                    <a16:rowId xmlns:a16="http://schemas.microsoft.com/office/drawing/2014/main" val="309982877"/>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6</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6</a:t>
                      </a:r>
                    </a:p>
                  </a:txBody>
                  <a:tcPr anchor="ctr"/>
                </a:tc>
                <a:tc>
                  <a:txBody>
                    <a:bodyPr/>
                    <a:lstStyle/>
                    <a:p>
                      <a:pPr algn="ctr"/>
                      <a:r>
                        <a:rPr lang="en-US" dirty="0">
                          <a:latin typeface="Arial" panose="020B0604020202020204" pitchFamily="34" charset="0"/>
                          <a:cs typeface="Arial" panose="020B0604020202020204" pitchFamily="34" charset="0"/>
                        </a:rPr>
                        <a:t>21</a:t>
                      </a:r>
                    </a:p>
                  </a:txBody>
                  <a:tcPr anchor="ctr"/>
                </a:tc>
                <a:tc>
                  <a:txBody>
                    <a:bodyPr/>
                    <a:lstStyle/>
                    <a:p>
                      <a:pPr algn="ctr"/>
                      <a:r>
                        <a:rPr lang="en-US" dirty="0">
                          <a:latin typeface="Arial" panose="020B0604020202020204" pitchFamily="34" charset="0"/>
                          <a:cs typeface="Arial" panose="020B0604020202020204" pitchFamily="34" charset="0"/>
                        </a:rPr>
                        <a:t>41</a:t>
                      </a:r>
                    </a:p>
                  </a:txBody>
                  <a:tcPr anchor="ctr"/>
                </a:tc>
                <a:tc>
                  <a:txBody>
                    <a:bodyPr/>
                    <a:lstStyle/>
                    <a:p>
                      <a:pPr algn="ctr"/>
                      <a:r>
                        <a:rPr lang="en-US" dirty="0">
                          <a:latin typeface="Arial" panose="020B0604020202020204" pitchFamily="34" charset="0"/>
                          <a:cs typeface="Arial" panose="020B0604020202020204" pitchFamily="34" charset="0"/>
                        </a:rPr>
                        <a:t>56</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extLst>
                  <a:ext uri="{0D108BD9-81ED-4DB2-BD59-A6C34878D82A}">
                    <a16:rowId xmlns:a16="http://schemas.microsoft.com/office/drawing/2014/main" val="4114059459"/>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7</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7</a:t>
                      </a:r>
                    </a:p>
                  </a:txBody>
                  <a:tcPr anchor="ctr"/>
                </a:tc>
                <a:tc>
                  <a:txBody>
                    <a:bodyPr/>
                    <a:lstStyle/>
                    <a:p>
                      <a:pPr algn="ctr"/>
                      <a:r>
                        <a:rPr lang="en-US" dirty="0">
                          <a:latin typeface="Arial" panose="020B0604020202020204" pitchFamily="34" charset="0"/>
                          <a:cs typeface="Arial" panose="020B0604020202020204" pitchFamily="34" charset="0"/>
                        </a:rPr>
                        <a:t>28</a:t>
                      </a:r>
                    </a:p>
                  </a:txBody>
                  <a:tcPr anchor="ctr"/>
                </a:tc>
                <a:tc>
                  <a:txBody>
                    <a:bodyPr/>
                    <a:lstStyle/>
                    <a:p>
                      <a:pPr algn="ctr"/>
                      <a:r>
                        <a:rPr lang="en-US" dirty="0">
                          <a:latin typeface="Arial" panose="020B0604020202020204" pitchFamily="34" charset="0"/>
                          <a:cs typeface="Arial" panose="020B0604020202020204" pitchFamily="34" charset="0"/>
                        </a:rPr>
                        <a:t>63</a:t>
                      </a:r>
                    </a:p>
                  </a:txBody>
                  <a:tcPr anchor="ctr"/>
                </a:tc>
                <a:tc>
                  <a:txBody>
                    <a:bodyPr/>
                    <a:lstStyle/>
                    <a:p>
                      <a:pPr algn="ctr"/>
                      <a:r>
                        <a:rPr lang="en-US" dirty="0">
                          <a:latin typeface="Arial" panose="020B0604020202020204" pitchFamily="34" charset="0"/>
                          <a:cs typeface="Arial" panose="020B0604020202020204" pitchFamily="34" charset="0"/>
                        </a:rPr>
                        <a:t>98</a:t>
                      </a:r>
                    </a:p>
                  </a:txBody>
                  <a:tcPr anchor="ctr"/>
                </a:tc>
                <a:tc>
                  <a:txBody>
                    <a:bodyPr/>
                    <a:lstStyle/>
                    <a:p>
                      <a:pPr algn="ctr"/>
                      <a:r>
                        <a:rPr lang="en-US" dirty="0">
                          <a:latin typeface="Arial" panose="020B0604020202020204" pitchFamily="34" charset="0"/>
                          <a:cs typeface="Arial" panose="020B0604020202020204" pitchFamily="34" charset="0"/>
                        </a:rPr>
                        <a:t>119</a:t>
                      </a:r>
                    </a:p>
                  </a:txBody>
                  <a:tcPr anchor="ctr"/>
                </a:tc>
                <a:extLst>
                  <a:ext uri="{0D108BD9-81ED-4DB2-BD59-A6C34878D82A}">
                    <a16:rowId xmlns:a16="http://schemas.microsoft.com/office/drawing/2014/main" val="4238925948"/>
                  </a:ext>
                </a:extLst>
              </a:tr>
              <a:tr h="365760">
                <a:tc vMerge="1">
                  <a:txBody>
                    <a:bodyPr/>
                    <a:lstStyle/>
                    <a:p>
                      <a:endParaRPr lang="en-US" dirty="0"/>
                    </a:p>
                  </a:txBody>
                  <a:tcPr/>
                </a:tc>
                <a:tc>
                  <a:txBody>
                    <a:bodyPr/>
                    <a:lstStyle/>
                    <a:p>
                      <a:pPr algn="ctr"/>
                      <a:r>
                        <a:rPr lang="en-US" dirty="0">
                          <a:latin typeface="Arial" panose="020B0604020202020204" pitchFamily="34" charset="0"/>
                          <a:cs typeface="Arial" panose="020B0604020202020204" pitchFamily="34" charset="0"/>
                        </a:rPr>
                        <a:t>8</a:t>
                      </a:r>
                    </a:p>
                  </a:txBody>
                  <a:tcPr anchor="ct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dirty="0">
                          <a:latin typeface="Arial" panose="020B0604020202020204" pitchFamily="34" charset="0"/>
                          <a:cs typeface="Arial" panose="020B0604020202020204" pitchFamily="34" charset="0"/>
                        </a:rPr>
                        <a:t>8</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92</a:t>
                      </a:r>
                    </a:p>
                  </a:txBody>
                  <a:tcPr anchor="ctr"/>
                </a:tc>
                <a:tc>
                  <a:txBody>
                    <a:bodyPr/>
                    <a:lstStyle/>
                    <a:p>
                      <a:pPr algn="ctr"/>
                      <a:r>
                        <a:rPr lang="en-US" dirty="0">
                          <a:latin typeface="Arial" panose="020B0604020202020204" pitchFamily="34" charset="0"/>
                          <a:cs typeface="Arial" panose="020B0604020202020204" pitchFamily="34" charset="0"/>
                        </a:rPr>
                        <a:t>162</a:t>
                      </a:r>
                    </a:p>
                  </a:txBody>
                  <a:tcPr anchor="ctr"/>
                </a:tc>
                <a:tc>
                  <a:txBody>
                    <a:bodyPr/>
                    <a:lstStyle/>
                    <a:p>
                      <a:pPr algn="ctr"/>
                      <a:r>
                        <a:rPr lang="en-US" dirty="0">
                          <a:latin typeface="Arial" panose="020B0604020202020204" pitchFamily="34" charset="0"/>
                          <a:cs typeface="Arial" panose="020B0604020202020204" pitchFamily="34" charset="0"/>
                        </a:rPr>
                        <a:t>218</a:t>
                      </a:r>
                    </a:p>
                  </a:txBody>
                  <a:tcPr anchor="ctr"/>
                </a:tc>
                <a:extLst>
                  <a:ext uri="{0D108BD9-81ED-4DB2-BD59-A6C34878D82A}">
                    <a16:rowId xmlns:a16="http://schemas.microsoft.com/office/drawing/2014/main" val="2038855737"/>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923352-6C78-4B10-A202-A0A270106772}"/>
                  </a:ext>
                </a:extLst>
              </p:cNvPr>
              <p:cNvSpPr txBox="1"/>
              <p:nvPr/>
            </p:nvSpPr>
            <p:spPr>
              <a:xfrm>
                <a:off x="6781800" y="2690336"/>
                <a:ext cx="1961833" cy="1477328"/>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Maximum floors for several combinations of balls (</a:t>
                </a:r>
                <a14:m>
                  <m:oMath xmlns:m="http://schemas.openxmlformats.org/officeDocument/2006/math">
                    <m:r>
                      <a:rPr lang="en-US" sz="1800" i="1" dirty="0" smtClean="0">
                        <a:latin typeface="Cambria Math" panose="02040503050406030204" pitchFamily="18" charset="0"/>
                        <a:cs typeface="Arial" panose="020B0604020202020204" pitchFamily="34" charset="0"/>
                      </a:rPr>
                      <m:t>𝑏</m:t>
                    </m:r>
                  </m:oMath>
                </a14:m>
                <a:r>
                  <a:rPr lang="en-US" sz="1800" dirty="0">
                    <a:latin typeface="Arial" panose="020B0604020202020204" pitchFamily="34" charset="0"/>
                    <a:cs typeface="Arial" panose="020B0604020202020204" pitchFamily="34" charset="0"/>
                  </a:rPr>
                  <a:t>) and drops (</a:t>
                </a:r>
                <a14:m>
                  <m:oMath xmlns:m="http://schemas.openxmlformats.org/officeDocument/2006/math">
                    <m:r>
                      <a:rPr lang="en-US" sz="1800" i="1" dirty="0" smtClean="0">
                        <a:latin typeface="Cambria Math" panose="02040503050406030204" pitchFamily="18" charset="0"/>
                        <a:cs typeface="Arial" panose="020B0604020202020204" pitchFamily="34" charset="0"/>
                      </a:rPr>
                      <m:t>𝑑</m:t>
                    </m:r>
                  </m:oMath>
                </a14:m>
                <a:r>
                  <a:rPr lang="en-US" sz="1800" dirty="0">
                    <a:latin typeface="Arial" panose="020B0604020202020204" pitchFamily="34" charset="0"/>
                    <a:cs typeface="Arial" panose="020B0604020202020204" pitchFamily="34" charset="0"/>
                  </a:rPr>
                  <a:t>)</a:t>
                </a:r>
              </a:p>
            </p:txBody>
          </p:sp>
        </mc:Choice>
        <mc:Fallback xmlns="">
          <p:sp>
            <p:nvSpPr>
              <p:cNvPr id="11" name="TextBox 10">
                <a:extLst>
                  <a:ext uri="{FF2B5EF4-FFF2-40B4-BE49-F238E27FC236}">
                    <a16:creationId xmlns:a16="http://schemas.microsoft.com/office/drawing/2014/main" id="{25923352-6C78-4B10-A202-A0A270106772}"/>
                  </a:ext>
                </a:extLst>
              </p:cNvPr>
              <p:cNvSpPr txBox="1">
                <a:spLocks noRot="1" noChangeAspect="1" noMove="1" noResize="1" noEditPoints="1" noAdjustHandles="1" noChangeArrowheads="1" noChangeShapeType="1" noTextEdit="1"/>
              </p:cNvSpPr>
              <p:nvPr/>
            </p:nvSpPr>
            <p:spPr>
              <a:xfrm>
                <a:off x="6781800" y="2690336"/>
                <a:ext cx="1961833" cy="1477328"/>
              </a:xfrm>
              <a:prstGeom prst="rect">
                <a:avLst/>
              </a:prstGeom>
              <a:blipFill>
                <a:blip r:embed="rId3"/>
                <a:stretch>
                  <a:fillRect l="-2804" t="-2058" b="-535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4249479-2528-4CDB-AF5C-C5E26480CFD4}"/>
              </a:ext>
            </a:extLst>
          </p:cNvPr>
          <p:cNvSpPr txBox="1"/>
          <p:nvPr/>
        </p:nvSpPr>
        <p:spPr>
          <a:xfrm>
            <a:off x="640080" y="5303520"/>
            <a:ext cx="7862548" cy="369332"/>
          </a:xfrm>
          <a:prstGeom prst="rect">
            <a:avLst/>
          </a:prstGeom>
          <a:noFill/>
        </p:spPr>
        <p:txBody>
          <a:bodyPr wrap="square" rtlCol="0">
            <a:spAutoFit/>
          </a:bodyPr>
          <a:lstStyle/>
          <a:p>
            <a:r>
              <a:rPr lang="en-US" sz="1800" i="1" dirty="0">
                <a:latin typeface="Arial" panose="020B0604020202020204" pitchFamily="34" charset="0"/>
                <a:cs typeface="Arial" panose="020B0604020202020204" pitchFamily="34" charset="0"/>
              </a:rPr>
              <a:t>Notice that if we have more balls than drops, the extra balls don't help</a:t>
            </a:r>
          </a:p>
        </p:txBody>
      </p:sp>
    </p:spTree>
    <p:extLst>
      <p:ext uri="{BB962C8B-B14F-4D97-AF65-F5344CB8AC3E}">
        <p14:creationId xmlns:p14="http://schemas.microsoft.com/office/powerpoint/2010/main" val="1278999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7/10/2020 – Ball Drop (Solution)</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784FD006-A6C0-499E-BD19-D5D3A6EA14EC}"/>
              </a:ext>
            </a:extLst>
          </p:cNvPr>
          <p:cNvSpPr/>
          <p:nvPr/>
        </p:nvSpPr>
        <p:spPr>
          <a:xfrm>
            <a:off x="640080" y="1463040"/>
            <a:ext cx="7543800" cy="2246769"/>
          </a:xfrm>
          <a:prstGeom prst="rect">
            <a:avLst/>
          </a:prstGeom>
        </p:spPr>
        <p:txBody>
          <a:bodyPr wrap="square">
            <a:spAutoFit/>
          </a:bodyPr>
          <a:lstStyle/>
          <a:p>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floors</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drops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balls</a:t>
            </a:r>
            <a:r>
              <a:rPr lang="en-US" sz="2000" dirty="0">
                <a:solidFill>
                  <a:srgbClr val="000000"/>
                </a:solidFill>
                <a:latin typeface="Consolas" panose="020B0609020204030204" pitchFamily="49" charset="0"/>
              </a:rPr>
              <a: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 -&gt; </a:t>
            </a:r>
            <a:r>
              <a:rPr lang="en-US" sz="2000" dirty="0">
                <a:solidFill>
                  <a:srgbClr val="267F99"/>
                </a:solidFill>
                <a:latin typeface="Consolas" panose="020B0609020204030204" pitchFamily="49" charset="0"/>
              </a:rPr>
              <a:t>int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if</a:t>
            </a:r>
            <a:r>
              <a:rPr lang="en-US" sz="2000" dirty="0">
                <a:solidFill>
                  <a:srgbClr val="000000"/>
                </a:solidFill>
                <a:latin typeface="Consolas" panose="020B0609020204030204" pitchFamily="49" charset="0"/>
              </a:rPr>
              <a:t> drops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br>
              <a:rPr lang="en-US" sz="2000" dirty="0">
                <a:solidFill>
                  <a:srgbClr val="000000"/>
                </a:solidFill>
                <a:latin typeface="Consolas" panose="020B0609020204030204" pitchFamily="49" charset="0"/>
              </a:rPr>
            </a:br>
            <a:r>
              <a:rPr lang="en-US" sz="2000" dirty="0">
                <a:solidFill>
                  <a:srgbClr val="000000"/>
                </a:solidFill>
                <a:latin typeface="Consolas" panose="020B0609020204030204" pitchFamily="49" charset="0"/>
              </a:rPr>
              <a:t>    </a:t>
            </a:r>
            <a:r>
              <a:rPr lang="en-US" sz="2000" dirty="0">
                <a:solidFill>
                  <a:srgbClr val="AF00DB"/>
                </a:solidFill>
                <a:latin typeface="Consolas" panose="020B0609020204030204" pitchFamily="49" charset="0"/>
              </a:rPr>
              <a:t>return</a:t>
            </a:r>
            <a:r>
              <a:rPr lang="en-US" sz="2000" dirty="0">
                <a:solidFill>
                  <a:srgbClr val="000000"/>
                </a:solidFill>
                <a:latin typeface="Consolas" panose="020B0609020204030204" pitchFamily="49" charset="0"/>
              </a:rPr>
              <a:t>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 floors(drops - </a:t>
            </a:r>
            <a:r>
              <a:rPr lang="en-US" sz="2000" dirty="0">
                <a:solidFill>
                  <a:srgbClr val="098658"/>
                </a:solidFill>
                <a:latin typeface="Consolas" panose="020B0609020204030204" pitchFamily="49" charset="0"/>
              </a:rPr>
              <a:t>1</a:t>
            </a:r>
            <a:r>
              <a:rPr lang="en-US" sz="2000" dirty="0">
                <a:solidFill>
                  <a:srgbClr val="000000"/>
                </a:solidFill>
                <a:latin typeface="Consolas" panose="020B0609020204030204" pitchFamily="49" charset="0"/>
              </a:rPr>
              <a:t>, balls) </a:t>
            </a:r>
          </a:p>
          <a:p>
            <a:r>
              <a:rPr lang="en-US" sz="2000" dirty="0">
                <a:solidFill>
                  <a:srgbClr val="000000"/>
                </a:solidFill>
                <a:latin typeface="Consolas" panose="020B0609020204030204" pitchFamily="49" charset="0"/>
              </a:rPr>
              <a:t>           + </a:t>
            </a:r>
            <a:r>
              <a:rPr lang="en-US" sz="2000" dirty="0">
                <a:solidFill>
                  <a:srgbClr val="098658"/>
                </a:solidFill>
                <a:latin typeface="Consolas" panose="020B0609020204030204" pitchFamily="49" charset="0"/>
              </a:rPr>
              <a:t>1</a:t>
            </a:r>
            <a:endParaRPr lang="en-US" sz="2000" dirty="0">
              <a:solidFill>
                <a:srgbClr val="000000"/>
              </a:solidFill>
              <a:latin typeface="Consolas" panose="020B0609020204030204" pitchFamily="49" charset="0"/>
            </a:endParaRPr>
          </a:p>
        </p:txBody>
      </p:sp>
      <mc:AlternateContent xmlns:mc="http://schemas.openxmlformats.org/markup-compatibility/2006" xmlns:a14="http://schemas.microsoft.com/office/drawing/2010/main">
        <mc:Choice Requires="a14">
          <p:sp>
            <p:nvSpPr>
              <p:cNvPr id="16" name="Rectangle 3">
                <a:extLst>
                  <a:ext uri="{FF2B5EF4-FFF2-40B4-BE49-F238E27FC236}">
                    <a16:creationId xmlns:a16="http://schemas.microsoft.com/office/drawing/2014/main" id="{71DEF816-80C7-48F8-ABA1-33B67DB02E26}"/>
                  </a:ext>
                </a:extLst>
              </p:cNvPr>
              <p:cNvSpPr txBox="1">
                <a:spLocks noChangeArrowheads="1"/>
              </p:cNvSpPr>
              <p:nvPr/>
            </p:nvSpPr>
            <p:spPr bwMode="auto">
              <a:xfrm>
                <a:off x="640080" y="3865256"/>
                <a:ext cx="7863840" cy="19503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r>
                  <a:rPr lang="en-US" altLang="en-US" sz="2400" kern="0" dirty="0">
                    <a:latin typeface="Arial" panose="020B0604020202020204" pitchFamily="34" charset="0"/>
                    <a:cs typeface="Arial" panose="020B0604020202020204" pitchFamily="34" charset="0"/>
                  </a:rPr>
                  <a:t>This solution is elegant but extremely slow (</a:t>
                </a:r>
                <a14:m>
                  <m:oMath xmlns:m="http://schemas.openxmlformats.org/officeDocument/2006/math">
                    <m:r>
                      <a:rPr lang="en-US" altLang="en-US" sz="2400" b="0" i="1" kern="0" smtClean="0">
                        <a:latin typeface="Cambria Math" panose="02040503050406030204" pitchFamily="18" charset="0"/>
                        <a:cs typeface="Arial" panose="020B0604020202020204" pitchFamily="34" charset="0"/>
                      </a:rPr>
                      <m:t>𝑂</m:t>
                    </m:r>
                    <m:d>
                      <m:dPr>
                        <m:ctrlPr>
                          <a:rPr lang="en-US" altLang="en-US" sz="2400" b="0" i="1" kern="0" smtClean="0">
                            <a:latin typeface="Cambria Math" panose="02040503050406030204" pitchFamily="18" charset="0"/>
                            <a:cs typeface="Arial" panose="020B0604020202020204" pitchFamily="34" charset="0"/>
                          </a:rPr>
                        </m:ctrlPr>
                      </m:dPr>
                      <m:e>
                        <m:sSup>
                          <m:sSupPr>
                            <m:ctrlPr>
                              <a:rPr lang="en-US" altLang="en-US" sz="2400" b="0" i="1" kern="0" smtClean="0">
                                <a:latin typeface="Cambria Math" panose="02040503050406030204" pitchFamily="18" charset="0"/>
                                <a:cs typeface="Arial" panose="020B0604020202020204" pitchFamily="34" charset="0"/>
                              </a:rPr>
                            </m:ctrlPr>
                          </m:sSupPr>
                          <m:e>
                            <m:r>
                              <a:rPr lang="en-US" altLang="en-US" sz="2400" b="0" i="1" kern="0" smtClean="0">
                                <a:latin typeface="Cambria Math" panose="02040503050406030204" pitchFamily="18" charset="0"/>
                                <a:cs typeface="Arial" panose="020B0604020202020204" pitchFamily="34" charset="0"/>
                              </a:rPr>
                              <m:t>2</m:t>
                            </m:r>
                          </m:e>
                          <m:sup>
                            <m:r>
                              <a:rPr lang="en-US" altLang="en-US" sz="2400" b="0" i="1" kern="0" smtClean="0">
                                <a:latin typeface="Cambria Math" panose="02040503050406030204" pitchFamily="18" charset="0"/>
                                <a:cs typeface="Arial" panose="020B0604020202020204" pitchFamily="34" charset="0"/>
                              </a:rPr>
                              <m:t>𝑛</m:t>
                            </m:r>
                          </m:sup>
                        </m:sSup>
                      </m:e>
                    </m:d>
                  </m:oMath>
                </a14:m>
                <a:r>
                  <a:rPr lang="en-US" altLang="en-US" sz="2400" kern="0" dirty="0">
                    <a:latin typeface="Arial" panose="020B0604020202020204" pitchFamily="34" charset="0"/>
                    <a:cs typeface="Arial" panose="020B0604020202020204" pitchFamily="34" charset="0"/>
                  </a:rPr>
                  <a:t>)</a:t>
                </a:r>
              </a:p>
              <a:p>
                <a:r>
                  <a:rPr lang="en-US" altLang="en-US" sz="2400" kern="0" dirty="0">
                    <a:latin typeface="Arial" panose="020B0604020202020204" pitchFamily="34" charset="0"/>
                    <a:cs typeface="Arial" panose="020B0604020202020204" pitchFamily="34" charset="0"/>
                  </a:rPr>
                  <a:t>Using </a:t>
                </a:r>
                <a:r>
                  <a:rPr lang="en-US" altLang="en-US" sz="2400" kern="0" dirty="0">
                    <a:latin typeface="Arial" panose="020B0604020202020204" pitchFamily="34" charset="0"/>
                    <a:cs typeface="Arial" panose="020B0604020202020204" pitchFamily="34" charset="0"/>
                    <a:hlinkClick r:id="rId3"/>
                  </a:rPr>
                  <a:t>dynamic programming</a:t>
                </a:r>
                <a:r>
                  <a:rPr lang="en-US" altLang="en-US" sz="2400" kern="0" dirty="0">
                    <a:latin typeface="Arial" panose="020B0604020202020204" pitchFamily="34" charset="0"/>
                    <a:cs typeface="Arial" panose="020B0604020202020204" pitchFamily="34" charset="0"/>
                  </a:rPr>
                  <a:t>, we can convert this recursive function into an iterative function which only takes </a:t>
                </a:r>
                <a14:m>
                  <m:oMath xmlns:m="http://schemas.openxmlformats.org/officeDocument/2006/math">
                    <m:r>
                      <a:rPr lang="en-US" altLang="en-US" sz="2400" b="0" i="1" kern="0" smtClean="0">
                        <a:latin typeface="Cambria Math" panose="02040503050406030204" pitchFamily="18" charset="0"/>
                        <a:cs typeface="Arial" panose="020B0604020202020204" pitchFamily="34" charset="0"/>
                      </a:rPr>
                      <m:t>𝑂</m:t>
                    </m:r>
                    <m:d>
                      <m:dPr>
                        <m:ctrlPr>
                          <a:rPr lang="en-US" altLang="en-US" sz="2400" b="0" i="1" kern="0" smtClean="0">
                            <a:latin typeface="Cambria Math" panose="02040503050406030204" pitchFamily="18" charset="0"/>
                            <a:cs typeface="Arial" panose="020B0604020202020204" pitchFamily="34" charset="0"/>
                          </a:rPr>
                        </m:ctrlPr>
                      </m:dPr>
                      <m:e>
                        <m:sSup>
                          <m:sSupPr>
                            <m:ctrlPr>
                              <a:rPr lang="en-US" altLang="en-US" sz="2400" b="0" i="1" kern="0" smtClean="0">
                                <a:latin typeface="Cambria Math" panose="02040503050406030204" pitchFamily="18" charset="0"/>
                                <a:cs typeface="Arial" panose="020B0604020202020204" pitchFamily="34" charset="0"/>
                              </a:rPr>
                            </m:ctrlPr>
                          </m:sSupPr>
                          <m:e>
                            <m:r>
                              <a:rPr lang="en-US" altLang="en-US" sz="2400" b="0" i="1" kern="0" smtClean="0">
                                <a:latin typeface="Cambria Math" panose="02040503050406030204" pitchFamily="18" charset="0"/>
                                <a:cs typeface="Arial" panose="020B0604020202020204" pitchFamily="34" charset="0"/>
                              </a:rPr>
                              <m:t>𝑛</m:t>
                            </m:r>
                          </m:e>
                          <m:sup>
                            <m:r>
                              <a:rPr lang="en-US" altLang="en-US" sz="2400" b="0" i="1" kern="0" smtClean="0">
                                <a:latin typeface="Cambria Math" panose="02040503050406030204" pitchFamily="18" charset="0"/>
                                <a:cs typeface="Arial" panose="020B0604020202020204" pitchFamily="34" charset="0"/>
                              </a:rPr>
                              <m:t>2</m:t>
                            </m:r>
                          </m:sup>
                        </m:sSup>
                      </m:e>
                    </m:d>
                  </m:oMath>
                </a14:m>
                <a:r>
                  <a:rPr lang="en-US" altLang="en-US" sz="2400" kern="0" dirty="0">
                    <a:latin typeface="Arial" panose="020B0604020202020204" pitchFamily="34" charset="0"/>
                    <a:cs typeface="Arial" panose="020B0604020202020204" pitchFamily="34" charset="0"/>
                  </a:rPr>
                  <a:t> time and space!</a:t>
                </a:r>
              </a:p>
            </p:txBody>
          </p:sp>
        </mc:Choice>
        <mc:Fallback xmlns="">
          <p:sp>
            <p:nvSpPr>
              <p:cNvPr id="16" name="Rectangle 3">
                <a:extLst>
                  <a:ext uri="{FF2B5EF4-FFF2-40B4-BE49-F238E27FC236}">
                    <a16:creationId xmlns:a16="http://schemas.microsoft.com/office/drawing/2014/main" id="{71DEF816-80C7-48F8-ABA1-33B67DB02E26}"/>
                  </a:ext>
                </a:extLst>
              </p:cNvPr>
              <p:cNvSpPr txBox="1">
                <a:spLocks noRot="1" noChangeAspect="1" noMove="1" noResize="1" noEditPoints="1" noAdjustHandles="1" noChangeArrowheads="1" noChangeShapeType="1" noTextEdit="1"/>
              </p:cNvSpPr>
              <p:nvPr/>
            </p:nvSpPr>
            <p:spPr bwMode="auto">
              <a:xfrm>
                <a:off x="640080" y="3865256"/>
                <a:ext cx="7863840" cy="1950327"/>
              </a:xfrm>
              <a:prstGeom prst="rect">
                <a:avLst/>
              </a:prstGeom>
              <a:blipFill>
                <a:blip r:embed="rId4"/>
                <a:stretch>
                  <a:fillRect l="-1008" t="-34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993626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7/13/2020 – Meeting Robots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We are going to airdrop two robots onto a track</a:t>
            </a:r>
          </a:p>
          <a:p>
            <a:pPr lvl="1"/>
            <a:r>
              <a:rPr lang="en-US" altLang="en-US" sz="2400" dirty="0">
                <a:latin typeface="Arial" panose="020B0604020202020204" pitchFamily="34" charset="0"/>
                <a:cs typeface="Arial" panose="020B0604020202020204" pitchFamily="34" charset="0"/>
              </a:rPr>
              <a:t>Parachute drops next to the track upon landing</a:t>
            </a:r>
          </a:p>
          <a:p>
            <a:r>
              <a:rPr lang="en-US" altLang="en-US" sz="2400" dirty="0">
                <a:latin typeface="Arial" panose="020B0604020202020204" pitchFamily="34" charset="0"/>
                <a:cs typeface="Arial" panose="020B0604020202020204" pitchFamily="34" charset="0"/>
              </a:rPr>
              <a:t>Robot program instruction set:</a:t>
            </a:r>
          </a:p>
          <a:p>
            <a:pPr lvl="1"/>
            <a:r>
              <a:rPr lang="en-US" altLang="en-US" sz="2400" b="1" dirty="0">
                <a:latin typeface="Consolas" panose="020B0609020204030204" pitchFamily="49" charset="0"/>
                <a:cs typeface="Arial" panose="020B0604020202020204" pitchFamily="34" charset="0"/>
              </a:rPr>
              <a:t>LEFT</a:t>
            </a:r>
            <a:r>
              <a:rPr lang="en-US" altLang="en-US" sz="2400" dirty="0">
                <a:latin typeface="Arial" panose="020B0604020202020204" pitchFamily="34" charset="0"/>
                <a:cs typeface="Arial" panose="020B0604020202020204" pitchFamily="34" charset="0"/>
              </a:rPr>
              <a:t>: go left on the track one unit</a:t>
            </a:r>
          </a:p>
          <a:p>
            <a:pPr lvl="1"/>
            <a:r>
              <a:rPr lang="en-US" altLang="en-US" sz="2400" b="1" dirty="0">
                <a:latin typeface="Consolas" panose="020B0609020204030204" pitchFamily="49" charset="0"/>
                <a:cs typeface="Arial" panose="020B0604020202020204" pitchFamily="34" charset="0"/>
              </a:rPr>
              <a:t>RIGHT</a:t>
            </a:r>
            <a:r>
              <a:rPr lang="en-US" altLang="en-US" sz="2400" dirty="0">
                <a:latin typeface="Arial" panose="020B0604020202020204" pitchFamily="34" charset="0"/>
                <a:cs typeface="Arial" panose="020B0604020202020204" pitchFamily="34" charset="0"/>
              </a:rPr>
              <a:t>: go right on the track one unit</a:t>
            </a:r>
          </a:p>
          <a:p>
            <a:pPr lvl="1"/>
            <a:r>
              <a:rPr lang="en-US" altLang="en-US" sz="2400" b="1" dirty="0">
                <a:latin typeface="Consolas" panose="020B0609020204030204" pitchFamily="49" charset="0"/>
                <a:cs typeface="Arial" panose="020B0604020202020204" pitchFamily="34" charset="0"/>
              </a:rPr>
              <a:t>GOTO &lt;N&gt;</a:t>
            </a:r>
            <a:r>
              <a:rPr lang="en-US" altLang="en-US" sz="2400" dirty="0">
                <a:latin typeface="Arial" panose="020B0604020202020204" pitchFamily="34" charset="0"/>
                <a:cs typeface="Arial" panose="020B0604020202020204" pitchFamily="34" charset="0"/>
              </a:rPr>
              <a:t>: go to program line N</a:t>
            </a:r>
          </a:p>
          <a:p>
            <a:pPr lvl="1"/>
            <a:r>
              <a:rPr lang="en-US" altLang="en-US" sz="2400" b="1" dirty="0">
                <a:latin typeface="Consolas" panose="020B0609020204030204" pitchFamily="49" charset="0"/>
                <a:cs typeface="Arial" panose="020B0604020202020204" pitchFamily="34" charset="0"/>
              </a:rPr>
              <a:t>IF PARACHUTE GOTO &lt;N&gt;</a:t>
            </a:r>
            <a:r>
              <a:rPr lang="en-US" altLang="en-US" sz="2400" dirty="0">
                <a:latin typeface="Arial" panose="020B0604020202020204" pitchFamily="34" charset="0"/>
                <a:cs typeface="Arial" panose="020B0604020202020204" pitchFamily="34" charset="0"/>
              </a:rPr>
              <a:t>: go to program line N if you are next to a parachute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69441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7/13/2020 – Meeting Robots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Example Robot Program:</a:t>
            </a:r>
            <a:endParaRPr lang="en-US" altLang="en-US" sz="2400" b="1" dirty="0">
              <a:latin typeface="Arial" panose="020B0604020202020204" pitchFamily="34" charset="0"/>
              <a:cs typeface="Arial" panose="020B0604020202020204" pitchFamily="34" charset="0"/>
            </a:endParaRP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IF PARACHUTE GOTO 1</a:t>
            </a:r>
          </a:p>
          <a:p>
            <a:pPr marL="969962" lvl="1" indent="-457200">
              <a:buFont typeface="+mj-lt"/>
              <a:buAutoNum type="arabicPeriod"/>
            </a:pPr>
            <a:r>
              <a:rPr lang="en-US" altLang="en-US" sz="2400" b="1" dirty="0">
                <a:latin typeface="Consolas" panose="020B0609020204030204" pitchFamily="49" charset="0"/>
                <a:cs typeface="Arial" panose="020B0604020202020204" pitchFamily="34" charset="0"/>
              </a:rPr>
              <a:t>RIGHT</a:t>
            </a:r>
          </a:p>
          <a:p>
            <a:r>
              <a:rPr lang="en-US" altLang="en-US" sz="2400" b="1" dirty="0">
                <a:latin typeface="Arial" panose="020B0604020202020204" pitchFamily="34" charset="0"/>
                <a:cs typeface="Arial" panose="020B0604020202020204" pitchFamily="34" charset="0"/>
              </a:rPr>
              <a:t>Write a program which can be loaded onto both robots to ensure that they meet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462496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970520" cy="685800"/>
          </a:xfrm>
        </p:spPr>
        <p:txBody>
          <a:bodyPr lIns="0"/>
          <a:lstStyle/>
          <a:p>
            <a:pPr>
              <a:defRPr/>
            </a:pPr>
            <a:r>
              <a:rPr lang="en-US" dirty="0">
                <a:solidFill>
                  <a:schemeClr val="accent6"/>
                </a:solidFill>
                <a:cs typeface="Segoe UI" panose="020B0502040204020203" pitchFamily="34" charset="0"/>
              </a:rPr>
              <a:t>7/13/2020 – Meeting Robots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Strategy: </a:t>
            </a:r>
            <a:r>
              <a:rPr lang="en-US" altLang="en-US" sz="2400" dirty="0">
                <a:latin typeface="Arial" panose="020B0604020202020204" pitchFamily="34" charset="0"/>
                <a:cs typeface="Arial" panose="020B0604020202020204" pitchFamily="34" charset="0"/>
              </a:rPr>
              <a:t>Move slowly to the left until you see a parachute, then move quickly to the 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RIGHT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IF PARACHUTE GOTO 6</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1</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6</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206505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970520" cy="685800"/>
          </a:xfrm>
        </p:spPr>
        <p:txBody>
          <a:bodyPr lIns="0"/>
          <a:lstStyle/>
          <a:p>
            <a:pPr>
              <a:defRPr/>
            </a:pPr>
            <a:r>
              <a:rPr lang="en-US" dirty="0">
                <a:solidFill>
                  <a:schemeClr val="accent6"/>
                </a:solidFill>
                <a:cs typeface="Segoe UI" panose="020B0502040204020203" pitchFamily="34" charset="0"/>
              </a:rPr>
              <a:t>7/13/2020 – Meeting Robots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Strategy: </a:t>
            </a:r>
            <a:r>
              <a:rPr lang="en-US" altLang="en-US" sz="2400" dirty="0">
                <a:latin typeface="Arial" panose="020B0604020202020204" pitchFamily="34" charset="0"/>
                <a:cs typeface="Arial" panose="020B0604020202020204" pitchFamily="34" charset="0"/>
              </a:rPr>
              <a:t>Move slowly to the left until you see a parachute, then move quickly to the 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RIGHT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IF PARACHUTE GOTO 6</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1</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LEFT</a:t>
            </a:r>
          </a:p>
          <a:p>
            <a:pPr marL="969962" lvl="1" indent="-457200">
              <a:spcAft>
                <a:spcPts val="600"/>
              </a:spcAft>
              <a:buFont typeface="+mj-lt"/>
              <a:buAutoNum type="arabicPeriod"/>
            </a:pPr>
            <a:r>
              <a:rPr lang="en-US" altLang="en-US" sz="2400" b="1" dirty="0">
                <a:latin typeface="Consolas" panose="020B0609020204030204" pitchFamily="49" charset="0"/>
                <a:cs typeface="Arial" panose="020B0604020202020204" pitchFamily="34" charset="0"/>
              </a:rPr>
              <a:t>GOTO 6</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8" name="Right Brace 7">
            <a:extLst>
              <a:ext uri="{FF2B5EF4-FFF2-40B4-BE49-F238E27FC236}">
                <a16:creationId xmlns:a16="http://schemas.microsoft.com/office/drawing/2014/main" id="{E5D9D667-6692-4C7F-A397-F42A8E30174E}"/>
              </a:ext>
            </a:extLst>
          </p:cNvPr>
          <p:cNvSpPr/>
          <p:nvPr/>
        </p:nvSpPr>
        <p:spPr bwMode="auto">
          <a:xfrm>
            <a:off x="5029200" y="2446020"/>
            <a:ext cx="182880" cy="201168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0" name="Right Brace 9">
            <a:extLst>
              <a:ext uri="{FF2B5EF4-FFF2-40B4-BE49-F238E27FC236}">
                <a16:creationId xmlns:a16="http://schemas.microsoft.com/office/drawing/2014/main" id="{7346B552-051D-41CB-9402-39C1227EF2FF}"/>
              </a:ext>
            </a:extLst>
          </p:cNvPr>
          <p:cNvSpPr/>
          <p:nvPr/>
        </p:nvSpPr>
        <p:spPr bwMode="auto">
          <a:xfrm>
            <a:off x="2895600" y="4572000"/>
            <a:ext cx="182880" cy="73152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TextBox 2">
            <a:extLst>
              <a:ext uri="{FF2B5EF4-FFF2-40B4-BE49-F238E27FC236}">
                <a16:creationId xmlns:a16="http://schemas.microsoft.com/office/drawing/2014/main" id="{7EBADF37-AC4C-43E3-B4EB-0676E835B599}"/>
              </a:ext>
            </a:extLst>
          </p:cNvPr>
          <p:cNvSpPr txBox="1"/>
          <p:nvPr/>
        </p:nvSpPr>
        <p:spPr>
          <a:xfrm>
            <a:off x="3124200" y="4583555"/>
            <a:ext cx="335280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After seeing the parachute, go left as fast as possible</a:t>
            </a:r>
          </a:p>
        </p:txBody>
      </p:sp>
      <p:sp>
        <p:nvSpPr>
          <p:cNvPr id="11" name="TextBox 10">
            <a:extLst>
              <a:ext uri="{FF2B5EF4-FFF2-40B4-BE49-F238E27FC236}">
                <a16:creationId xmlns:a16="http://schemas.microsoft.com/office/drawing/2014/main" id="{BF02469D-4D21-40CB-AE23-D0F66C9D34F2}"/>
              </a:ext>
            </a:extLst>
          </p:cNvPr>
          <p:cNvSpPr txBox="1"/>
          <p:nvPr/>
        </p:nvSpPr>
        <p:spPr>
          <a:xfrm>
            <a:off x="5295900" y="3097917"/>
            <a:ext cx="320802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Go to the left "slowly" until we see the parachute</a:t>
            </a:r>
          </a:p>
        </p:txBody>
      </p:sp>
    </p:spTree>
    <p:extLst>
      <p:ext uri="{BB962C8B-B14F-4D97-AF65-F5344CB8AC3E}">
        <p14:creationId xmlns:p14="http://schemas.microsoft.com/office/powerpoint/2010/main" val="41516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 name="Rectangle 3">
            <a:extLst>
              <a:ext uri="{FF2B5EF4-FFF2-40B4-BE49-F238E27FC236}">
                <a16:creationId xmlns:a16="http://schemas.microsoft.com/office/drawing/2014/main" id="{56EC5D56-F892-41A5-A717-D79A29FE26EF}"/>
              </a:ext>
            </a:extLst>
          </p:cNvPr>
          <p:cNvSpPr txBox="1">
            <a:spLocks noChangeArrowheads="1"/>
          </p:cNvSpPr>
          <p:nvPr/>
        </p:nvSpPr>
        <p:spPr bwMode="auto">
          <a:xfrm>
            <a:off x="640080" y="3563368"/>
            <a:ext cx="7863840" cy="225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50" indent="-285750" algn="l" rtl="0" eaLnBrk="0" fontAlgn="base" hangingPunct="0">
              <a:lnSpc>
                <a:spcPts val="2800"/>
              </a:lnSpc>
              <a:spcBef>
                <a:spcPct val="0"/>
              </a:spcBef>
              <a:spcAft>
                <a:spcPts val="1400"/>
              </a:spcAft>
              <a:buChar char="–"/>
              <a:defRPr sz="2300">
                <a:solidFill>
                  <a:schemeClr val="tx1"/>
                </a:solidFill>
                <a:latin typeface="+mn-lt"/>
                <a:ea typeface="+mn-ea"/>
              </a:defRPr>
            </a:lvl2pPr>
            <a:lvl3pPr marL="1143000" indent="-228600"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Times" charset="0"/>
                <a:ea typeface="+mn-ea"/>
              </a:defRPr>
            </a:lvl4pPr>
            <a:lvl5pPr marL="2057400" indent="-228600" algn="l" rtl="0" eaLnBrk="0" fontAlgn="base" hangingPunct="0">
              <a:spcBef>
                <a:spcPct val="20000"/>
              </a:spcBef>
              <a:spcAft>
                <a:spcPct val="0"/>
              </a:spcAft>
              <a:buChar char="»"/>
              <a:defRPr sz="20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r>
              <a:rPr lang="en-US" altLang="en-US" sz="2400" kern="0" dirty="0">
                <a:latin typeface="Arial" panose="020B0604020202020204" pitchFamily="34" charset="0"/>
                <a:cs typeface="Arial" panose="020B0604020202020204" pitchFamily="34" charset="0"/>
              </a:rPr>
              <a:t>If the final node instead points to another node in the list, we have a cycle (a loop)</a:t>
            </a:r>
          </a:p>
          <a:p>
            <a:endParaRPr lang="en-US" altLang="en-US" sz="2400" kern="0" dirty="0">
              <a:latin typeface="Arial" panose="020B0604020202020204" pitchFamily="34" charset="0"/>
              <a:cs typeface="Arial" panose="020B0604020202020204" pitchFamily="34" charset="0"/>
            </a:endParaRPr>
          </a:p>
        </p:txBody>
      </p:sp>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878820"/>
          </a:xfrm>
        </p:spPr>
        <p:txBody>
          <a:bodyPr/>
          <a:lstStyle/>
          <a:p>
            <a:r>
              <a:rPr lang="en-US" altLang="en-US" sz="2400" dirty="0">
                <a:latin typeface="Arial" panose="020B0604020202020204" pitchFamily="34" charset="0"/>
                <a:cs typeface="Arial" panose="020B0604020202020204" pitchFamily="34" charset="0"/>
              </a:rPr>
              <a:t>Linked lists are supposed to be linear, with the final node pointing to </a:t>
            </a:r>
            <a:r>
              <a:rPr lang="en-US" altLang="en-US" sz="2400" dirty="0">
                <a:latin typeface="Consolas" panose="020B0609020204030204" pitchFamily="49" charset="0"/>
                <a:cs typeface="Arial" panose="020B0604020202020204" pitchFamily="34" charset="0"/>
              </a:rPr>
              <a:t>null</a:t>
            </a:r>
            <a:r>
              <a:rPr lang="en-US" altLang="en-US" sz="2400" dirty="0">
                <a:latin typeface="Arial" panose="020B0604020202020204" pitchFamily="34" charset="0"/>
                <a:cs typeface="Arial" panose="020B0604020202020204" pitchFamily="34" charset="0"/>
              </a:rPr>
              <a:t> (the address </a:t>
            </a:r>
            <a:r>
              <a:rPr lang="en-US" altLang="en-US" sz="2400" dirty="0">
                <a:latin typeface="Consolas" panose="020B0609020204030204" pitchFamily="49" charset="0"/>
                <a:cs typeface="Arial" panose="020B0604020202020204" pitchFamily="34" charset="0"/>
              </a:rPr>
              <a:t>0x0</a:t>
            </a:r>
            <a:r>
              <a:rPr lang="en-US" altLang="en-US" sz="2400" dirty="0">
                <a:latin typeface="Arial" panose="020B0604020202020204" pitchFamily="34" charset="0"/>
                <a:cs typeface="Arial" panose="020B0604020202020204" pitchFamily="34" charset="0"/>
              </a:rPr>
              <a:t>)</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 name="Group 4">
            <a:extLst>
              <a:ext uri="{FF2B5EF4-FFF2-40B4-BE49-F238E27FC236}">
                <a16:creationId xmlns:a16="http://schemas.microsoft.com/office/drawing/2014/main" id="{4F311CFB-0BF4-4F0C-BEC0-8AEEB471C9FC}"/>
              </a:ext>
            </a:extLst>
          </p:cNvPr>
          <p:cNvGrpSpPr/>
          <p:nvPr/>
        </p:nvGrpSpPr>
        <p:grpSpPr>
          <a:xfrm>
            <a:off x="990600" y="2358370"/>
            <a:ext cx="6766560" cy="1055132"/>
            <a:chOff x="990600" y="3429000"/>
            <a:chExt cx="6766560" cy="1055132"/>
          </a:xfrm>
        </p:grpSpPr>
        <p:sp>
          <p:nvSpPr>
            <p:cNvPr id="29" name="Rectangle 28">
              <a:extLst>
                <a:ext uri="{FF2B5EF4-FFF2-40B4-BE49-F238E27FC236}">
                  <a16:creationId xmlns:a16="http://schemas.microsoft.com/office/drawing/2014/main" id="{5DD28416-AAB6-4426-8EE7-4EDA6D6CAC31}"/>
                </a:ext>
              </a:extLst>
            </p:cNvPr>
            <p:cNvSpPr/>
            <p:nvPr/>
          </p:nvSpPr>
          <p:spPr bwMode="auto">
            <a:xfrm>
              <a:off x="9906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30" name="Rectangle 29">
              <a:extLst>
                <a:ext uri="{FF2B5EF4-FFF2-40B4-BE49-F238E27FC236}">
                  <a16:creationId xmlns:a16="http://schemas.microsoft.com/office/drawing/2014/main" id="{941406FD-73AD-436B-A086-F2495044508E}"/>
                </a:ext>
              </a:extLst>
            </p:cNvPr>
            <p:cNvSpPr/>
            <p:nvPr/>
          </p:nvSpPr>
          <p:spPr bwMode="auto">
            <a:xfrm>
              <a:off x="28194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949B0F24-36A2-420A-881A-BFA3BBBD10CB}"/>
                </a:ext>
              </a:extLst>
            </p:cNvPr>
            <p:cNvCxnSpPr>
              <a:stCxn id="29" idx="3"/>
              <a:endCxn id="30" idx="1"/>
            </p:cNvCxnSpPr>
            <p:nvPr/>
          </p:nvCxnSpPr>
          <p:spPr bwMode="auto">
            <a:xfrm>
              <a:off x="22707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F5EC4DE6-09B8-4DC4-99FC-4C272E41AE5A}"/>
                </a:ext>
              </a:extLst>
            </p:cNvPr>
            <p:cNvSpPr/>
            <p:nvPr/>
          </p:nvSpPr>
          <p:spPr bwMode="auto">
            <a:xfrm>
              <a:off x="46482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33" name="Rectangle 32">
              <a:extLst>
                <a:ext uri="{FF2B5EF4-FFF2-40B4-BE49-F238E27FC236}">
                  <a16:creationId xmlns:a16="http://schemas.microsoft.com/office/drawing/2014/main" id="{B5304AFF-5B35-4F4E-AD89-A252B22FD399}"/>
                </a:ext>
              </a:extLst>
            </p:cNvPr>
            <p:cNvSpPr/>
            <p:nvPr/>
          </p:nvSpPr>
          <p:spPr bwMode="auto">
            <a:xfrm>
              <a:off x="64770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34" name="Straight Arrow Connector 33">
              <a:extLst>
                <a:ext uri="{FF2B5EF4-FFF2-40B4-BE49-F238E27FC236}">
                  <a16:creationId xmlns:a16="http://schemas.microsoft.com/office/drawing/2014/main" id="{F0CBF2CE-F3C3-4C4C-9E7B-4159D5B7B236}"/>
                </a:ext>
              </a:extLst>
            </p:cNvPr>
            <p:cNvCxnSpPr>
              <a:stCxn id="32" idx="3"/>
              <a:endCxn id="33" idx="1"/>
            </p:cNvCxnSpPr>
            <p:nvPr/>
          </p:nvCxnSpPr>
          <p:spPr bwMode="auto">
            <a:xfrm>
              <a:off x="59283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060B5FB9-0EE1-4C33-B7BC-65EF21B717DD}"/>
                </a:ext>
              </a:extLst>
            </p:cNvPr>
            <p:cNvCxnSpPr>
              <a:cxnSpLocks/>
              <a:stCxn id="30" idx="3"/>
              <a:endCxn id="32" idx="1"/>
            </p:cNvCxnSpPr>
            <p:nvPr/>
          </p:nvCxnSpPr>
          <p:spPr bwMode="auto">
            <a:xfrm>
              <a:off x="40995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51452AAD-36D2-4E9A-B7AF-4CF4EBD3A907}"/>
                </a:ext>
              </a:extLst>
            </p:cNvPr>
            <p:cNvSpPr txBox="1"/>
            <p:nvPr/>
          </p:nvSpPr>
          <p:spPr>
            <a:xfrm>
              <a:off x="9906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37" name="TextBox 36">
              <a:extLst>
                <a:ext uri="{FF2B5EF4-FFF2-40B4-BE49-F238E27FC236}">
                  <a16:creationId xmlns:a16="http://schemas.microsoft.com/office/drawing/2014/main" id="{C48D7743-0EB7-4548-88F3-AEDA979E7B69}"/>
                </a:ext>
              </a:extLst>
            </p:cNvPr>
            <p:cNvSpPr txBox="1"/>
            <p:nvPr/>
          </p:nvSpPr>
          <p:spPr>
            <a:xfrm>
              <a:off x="28194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38" name="TextBox 37">
              <a:extLst>
                <a:ext uri="{FF2B5EF4-FFF2-40B4-BE49-F238E27FC236}">
                  <a16:creationId xmlns:a16="http://schemas.microsoft.com/office/drawing/2014/main" id="{7E85AC7F-BA95-4072-A802-3461B0505E4A}"/>
                </a:ext>
              </a:extLst>
            </p:cNvPr>
            <p:cNvSpPr txBox="1"/>
            <p:nvPr/>
          </p:nvSpPr>
          <p:spPr>
            <a:xfrm>
              <a:off x="466344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39" name="TextBox 38">
              <a:extLst>
                <a:ext uri="{FF2B5EF4-FFF2-40B4-BE49-F238E27FC236}">
                  <a16:creationId xmlns:a16="http://schemas.microsoft.com/office/drawing/2014/main" id="{AAD6B209-B573-4EE7-B6FC-2849FDDD7C79}"/>
                </a:ext>
              </a:extLst>
            </p:cNvPr>
            <p:cNvSpPr txBox="1"/>
            <p:nvPr/>
          </p:nvSpPr>
          <p:spPr>
            <a:xfrm>
              <a:off x="64770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grpSp>
      <p:grpSp>
        <p:nvGrpSpPr>
          <p:cNvPr id="53" name="Group 52">
            <a:extLst>
              <a:ext uri="{FF2B5EF4-FFF2-40B4-BE49-F238E27FC236}">
                <a16:creationId xmlns:a16="http://schemas.microsoft.com/office/drawing/2014/main" id="{E7EE546C-0AF4-4473-86CD-47CE9C473E34}"/>
              </a:ext>
            </a:extLst>
          </p:cNvPr>
          <p:cNvGrpSpPr/>
          <p:nvPr/>
        </p:nvGrpSpPr>
        <p:grpSpPr>
          <a:xfrm>
            <a:off x="990600" y="4507468"/>
            <a:ext cx="6766560" cy="1055132"/>
            <a:chOff x="990600" y="3429000"/>
            <a:chExt cx="6766560" cy="1055132"/>
          </a:xfrm>
        </p:grpSpPr>
        <p:sp>
          <p:nvSpPr>
            <p:cNvPr id="54" name="Rectangle 53">
              <a:extLst>
                <a:ext uri="{FF2B5EF4-FFF2-40B4-BE49-F238E27FC236}">
                  <a16:creationId xmlns:a16="http://schemas.microsoft.com/office/drawing/2014/main" id="{E316195E-BBA5-470F-BEA6-C997A7F640E4}"/>
                </a:ext>
              </a:extLst>
            </p:cNvPr>
            <p:cNvSpPr/>
            <p:nvPr/>
          </p:nvSpPr>
          <p:spPr bwMode="auto">
            <a:xfrm>
              <a:off x="9906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value: 24</a:t>
              </a:r>
            </a:p>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next: 0x92</a:t>
              </a:r>
            </a:p>
          </p:txBody>
        </p:sp>
        <p:sp>
          <p:nvSpPr>
            <p:cNvPr id="55" name="Rectangle 54">
              <a:extLst>
                <a:ext uri="{FF2B5EF4-FFF2-40B4-BE49-F238E27FC236}">
                  <a16:creationId xmlns:a16="http://schemas.microsoft.com/office/drawing/2014/main" id="{E6A2C4C0-5191-475C-85C2-2F95B180C414}"/>
                </a:ext>
              </a:extLst>
            </p:cNvPr>
            <p:cNvSpPr/>
            <p:nvPr/>
          </p:nvSpPr>
          <p:spPr bwMode="auto">
            <a:xfrm>
              <a:off x="28194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11</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0x03</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56" name="Straight Arrow Connector 55">
              <a:extLst>
                <a:ext uri="{FF2B5EF4-FFF2-40B4-BE49-F238E27FC236}">
                  <a16:creationId xmlns:a16="http://schemas.microsoft.com/office/drawing/2014/main" id="{D85E897E-8576-4063-9BF8-299380EE1174}"/>
                </a:ext>
              </a:extLst>
            </p:cNvPr>
            <p:cNvCxnSpPr>
              <a:stCxn id="54" idx="3"/>
              <a:endCxn id="55" idx="1"/>
            </p:cNvCxnSpPr>
            <p:nvPr/>
          </p:nvCxnSpPr>
          <p:spPr bwMode="auto">
            <a:xfrm>
              <a:off x="22707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3127249C-45F5-4E28-BD3F-0A623D8855EF}"/>
                </a:ext>
              </a:extLst>
            </p:cNvPr>
            <p:cNvSpPr/>
            <p:nvPr/>
          </p:nvSpPr>
          <p:spPr bwMode="auto">
            <a:xfrm>
              <a:off x="46482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76</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0x55</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sp>
          <p:nvSpPr>
            <p:cNvPr id="58" name="Rectangle 57">
              <a:extLst>
                <a:ext uri="{FF2B5EF4-FFF2-40B4-BE49-F238E27FC236}">
                  <a16:creationId xmlns:a16="http://schemas.microsoft.com/office/drawing/2014/main" id="{EC832D22-CAFA-4C87-9078-16F081261247}"/>
                </a:ext>
              </a:extLst>
            </p:cNvPr>
            <p:cNvSpPr/>
            <p:nvPr/>
          </p:nvSpPr>
          <p:spPr bwMode="auto">
            <a:xfrm>
              <a:off x="6477000" y="3429000"/>
              <a:ext cx="1280160" cy="640080"/>
            </a:xfrm>
            <a:prstGeom prst="rect">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rPr>
                <a:t>value: 29</a:t>
              </a:r>
            </a:p>
            <a:p>
              <a:pPr marL="0" marR="0" indent="0" algn="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onsolas" panose="020B0609020204030204" pitchFamily="49" charset="0"/>
                  <a:ea typeface="Geneva" charset="0"/>
                  <a:cs typeface="Arial" panose="020B0604020202020204" pitchFamily="34" charset="0"/>
                </a:rPr>
                <a:t>next: 0x92</a:t>
              </a:r>
              <a:endParaRPr kumimoji="0" lang="en-US" sz="1400" b="0" i="0" u="none" strike="noStrike" cap="none" normalizeH="0" baseline="0" dirty="0">
                <a:ln>
                  <a:noFill/>
                </a:ln>
                <a:solidFill>
                  <a:schemeClr val="tx1"/>
                </a:solidFill>
                <a:effectLst/>
                <a:latin typeface="Consolas" panose="020B0609020204030204" pitchFamily="49" charset="0"/>
                <a:ea typeface="Geneva" charset="0"/>
                <a:cs typeface="Arial" panose="020B0604020202020204" pitchFamily="34" charset="0"/>
              </a:endParaRPr>
            </a:p>
          </p:txBody>
        </p:sp>
        <p:cxnSp>
          <p:nvCxnSpPr>
            <p:cNvPr id="59" name="Straight Arrow Connector 58">
              <a:extLst>
                <a:ext uri="{FF2B5EF4-FFF2-40B4-BE49-F238E27FC236}">
                  <a16:creationId xmlns:a16="http://schemas.microsoft.com/office/drawing/2014/main" id="{0A27C626-AFC1-4222-AE3A-C2954612A8B3}"/>
                </a:ext>
              </a:extLst>
            </p:cNvPr>
            <p:cNvCxnSpPr>
              <a:stCxn id="57" idx="3"/>
              <a:endCxn id="58" idx="1"/>
            </p:cNvCxnSpPr>
            <p:nvPr/>
          </p:nvCxnSpPr>
          <p:spPr bwMode="auto">
            <a:xfrm>
              <a:off x="59283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2A3C9A2A-0E29-41BC-841D-D93CF1C3107D}"/>
                </a:ext>
              </a:extLst>
            </p:cNvPr>
            <p:cNvCxnSpPr>
              <a:cxnSpLocks/>
              <a:stCxn id="55" idx="3"/>
              <a:endCxn id="57" idx="1"/>
            </p:cNvCxnSpPr>
            <p:nvPr/>
          </p:nvCxnSpPr>
          <p:spPr bwMode="auto">
            <a:xfrm>
              <a:off x="4099560" y="3749040"/>
              <a:ext cx="54864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A31806A2-0C2D-4A50-8C31-62E0257732D1}"/>
                </a:ext>
              </a:extLst>
            </p:cNvPr>
            <p:cNvSpPr txBox="1"/>
            <p:nvPr/>
          </p:nvSpPr>
          <p:spPr>
            <a:xfrm>
              <a:off x="9906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0x22</a:t>
              </a:r>
            </a:p>
          </p:txBody>
        </p:sp>
        <p:sp>
          <p:nvSpPr>
            <p:cNvPr id="62" name="TextBox 61">
              <a:extLst>
                <a:ext uri="{FF2B5EF4-FFF2-40B4-BE49-F238E27FC236}">
                  <a16:creationId xmlns:a16="http://schemas.microsoft.com/office/drawing/2014/main" id="{24781C22-2F54-4DC4-AF9C-477E6CC52910}"/>
                </a:ext>
              </a:extLst>
            </p:cNvPr>
            <p:cNvSpPr txBox="1"/>
            <p:nvPr/>
          </p:nvSpPr>
          <p:spPr>
            <a:xfrm>
              <a:off x="28194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0x92</a:t>
              </a:r>
            </a:p>
          </p:txBody>
        </p:sp>
        <p:sp>
          <p:nvSpPr>
            <p:cNvPr id="63" name="TextBox 62">
              <a:extLst>
                <a:ext uri="{FF2B5EF4-FFF2-40B4-BE49-F238E27FC236}">
                  <a16:creationId xmlns:a16="http://schemas.microsoft.com/office/drawing/2014/main" id="{2C734CC1-45C6-4D7A-B972-B698467BB568}"/>
                </a:ext>
              </a:extLst>
            </p:cNvPr>
            <p:cNvSpPr txBox="1"/>
            <p:nvPr/>
          </p:nvSpPr>
          <p:spPr>
            <a:xfrm>
              <a:off x="466344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0x03</a:t>
              </a:r>
            </a:p>
          </p:txBody>
        </p:sp>
        <p:sp>
          <p:nvSpPr>
            <p:cNvPr id="64" name="TextBox 63">
              <a:extLst>
                <a:ext uri="{FF2B5EF4-FFF2-40B4-BE49-F238E27FC236}">
                  <a16:creationId xmlns:a16="http://schemas.microsoft.com/office/drawing/2014/main" id="{B9CEFF49-DE14-44DB-8565-E9CE6E904955}"/>
                </a:ext>
              </a:extLst>
            </p:cNvPr>
            <p:cNvSpPr txBox="1"/>
            <p:nvPr/>
          </p:nvSpPr>
          <p:spPr>
            <a:xfrm>
              <a:off x="6477000" y="4114800"/>
              <a:ext cx="1280160" cy="369332"/>
            </a:xfrm>
            <a:prstGeom prst="rect">
              <a:avLst/>
            </a:prstGeom>
            <a:noFill/>
          </p:spPr>
          <p:txBody>
            <a:bodyPr wrap="square" rtlCol="0">
              <a:spAutoFit/>
            </a:bodyPr>
            <a:lstStyle/>
            <a:p>
              <a:pPr algn="ctr"/>
              <a:r>
                <a:rPr lang="en-US" sz="1800" dirty="0">
                  <a:latin typeface="Consolas" panose="020B0609020204030204" pitchFamily="49" charset="0"/>
                </a:rPr>
                <a:t>0x55</a:t>
              </a:r>
            </a:p>
          </p:txBody>
        </p:sp>
      </p:grpSp>
      <p:cxnSp>
        <p:nvCxnSpPr>
          <p:cNvPr id="7" name="Connector: Elbow 6">
            <a:extLst>
              <a:ext uri="{FF2B5EF4-FFF2-40B4-BE49-F238E27FC236}">
                <a16:creationId xmlns:a16="http://schemas.microsoft.com/office/drawing/2014/main" id="{A4043D16-D08C-47B6-895C-F76A869246E7}"/>
              </a:ext>
            </a:extLst>
          </p:cNvPr>
          <p:cNvCxnSpPr>
            <a:stCxn id="58" idx="3"/>
            <a:endCxn id="55" idx="2"/>
          </p:cNvCxnSpPr>
          <p:nvPr/>
        </p:nvCxnSpPr>
        <p:spPr bwMode="auto">
          <a:xfrm flipH="1">
            <a:off x="3459480" y="4827508"/>
            <a:ext cx="4297680" cy="320040"/>
          </a:xfrm>
          <a:prstGeom prst="bentConnector4">
            <a:avLst>
              <a:gd name="adj1" fmla="val -5319"/>
              <a:gd name="adj2" fmla="val 248649"/>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0484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29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741920" cy="2825496"/>
          </a:xfrm>
        </p:spPr>
        <p:txBody>
          <a:bodyPr/>
          <a:lstStyle/>
          <a:p>
            <a:r>
              <a:rPr lang="en-US" altLang="en-US" sz="2400" b="1" dirty="0">
                <a:latin typeface="Arial" panose="020B0604020202020204" pitchFamily="34" charset="0"/>
                <a:cs typeface="Arial" panose="020B0604020202020204" pitchFamily="34" charset="0"/>
              </a:rPr>
              <a:t>With only two local variables storing addresses, detect whether a linked list has a cycle</a:t>
            </a:r>
          </a:p>
          <a:p>
            <a:pPr lvl="1"/>
            <a:r>
              <a:rPr lang="en-US" altLang="en-US" sz="2400" dirty="0">
                <a:latin typeface="Arial" panose="020B0604020202020204" pitchFamily="34" charset="0"/>
                <a:cs typeface="Arial" panose="020B0604020202020204" pitchFamily="34" charset="0"/>
              </a:rPr>
              <a:t>We do not know the number of nodes in the list</a:t>
            </a:r>
          </a:p>
          <a:p>
            <a:pPr lvl="1"/>
            <a:r>
              <a:rPr lang="en-US" altLang="en-US" sz="2400" dirty="0">
                <a:latin typeface="Arial" panose="020B0604020202020204" pitchFamily="34" charset="0"/>
                <a:cs typeface="Arial" panose="020B0604020202020204" pitchFamily="34" charset="0"/>
              </a:rPr>
              <a:t>Stretch goal: Determine where the cycle starts (red node blow)</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Oval 2">
            <a:extLst>
              <a:ext uri="{FF2B5EF4-FFF2-40B4-BE49-F238E27FC236}">
                <a16:creationId xmlns:a16="http://schemas.microsoft.com/office/drawing/2014/main" id="{63840822-8507-488F-8374-FF9DF9FC04D1}"/>
              </a:ext>
            </a:extLst>
          </p:cNvPr>
          <p:cNvSpPr/>
          <p:nvPr/>
        </p:nvSpPr>
        <p:spPr bwMode="auto">
          <a:xfrm>
            <a:off x="9144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Oval 39">
            <a:extLst>
              <a:ext uri="{FF2B5EF4-FFF2-40B4-BE49-F238E27FC236}">
                <a16:creationId xmlns:a16="http://schemas.microsoft.com/office/drawing/2014/main" id="{3F5135DC-BD9F-478C-84AB-FD67F49175F7}"/>
              </a:ext>
            </a:extLst>
          </p:cNvPr>
          <p:cNvSpPr/>
          <p:nvPr/>
        </p:nvSpPr>
        <p:spPr bwMode="auto">
          <a:xfrm>
            <a:off x="18288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Oval 40">
            <a:extLst>
              <a:ext uri="{FF2B5EF4-FFF2-40B4-BE49-F238E27FC236}">
                <a16:creationId xmlns:a16="http://schemas.microsoft.com/office/drawing/2014/main" id="{3F0035B4-C883-460E-A897-5A8F627A117D}"/>
              </a:ext>
            </a:extLst>
          </p:cNvPr>
          <p:cNvSpPr/>
          <p:nvPr/>
        </p:nvSpPr>
        <p:spPr bwMode="auto">
          <a:xfrm>
            <a:off x="27432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Oval 41">
            <a:extLst>
              <a:ext uri="{FF2B5EF4-FFF2-40B4-BE49-F238E27FC236}">
                <a16:creationId xmlns:a16="http://schemas.microsoft.com/office/drawing/2014/main" id="{C7476091-AB61-4303-8699-4EE3771BB194}"/>
              </a:ext>
            </a:extLst>
          </p:cNvPr>
          <p:cNvSpPr/>
          <p:nvPr/>
        </p:nvSpPr>
        <p:spPr bwMode="auto">
          <a:xfrm>
            <a:off x="3657600"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3" name="Oval 42">
            <a:extLst>
              <a:ext uri="{FF2B5EF4-FFF2-40B4-BE49-F238E27FC236}">
                <a16:creationId xmlns:a16="http://schemas.microsoft.com/office/drawing/2014/main" id="{99E37EBF-5773-405E-84FA-5B7187CD6EED}"/>
              </a:ext>
            </a:extLst>
          </p:cNvPr>
          <p:cNvSpPr/>
          <p:nvPr/>
        </p:nvSpPr>
        <p:spPr bwMode="auto">
          <a:xfrm>
            <a:off x="4572002" y="5029200"/>
            <a:ext cx="457200" cy="457200"/>
          </a:xfrm>
          <a:prstGeom prst="ellipse">
            <a:avLst/>
          </a:prstGeom>
          <a:solidFill>
            <a:schemeClr val="accent5"/>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4" name="Oval 43">
            <a:extLst>
              <a:ext uri="{FF2B5EF4-FFF2-40B4-BE49-F238E27FC236}">
                <a16:creationId xmlns:a16="http://schemas.microsoft.com/office/drawing/2014/main" id="{CDA87496-7EEA-4D4E-8CC9-2AC910EC5D5F}"/>
              </a:ext>
            </a:extLst>
          </p:cNvPr>
          <p:cNvSpPr/>
          <p:nvPr/>
        </p:nvSpPr>
        <p:spPr bwMode="auto">
          <a:xfrm>
            <a:off x="5486402" y="50292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5" name="Oval 44">
            <a:extLst>
              <a:ext uri="{FF2B5EF4-FFF2-40B4-BE49-F238E27FC236}">
                <a16:creationId xmlns:a16="http://schemas.microsoft.com/office/drawing/2014/main" id="{BEB88537-68D1-4920-9848-E260371F8D6F}"/>
              </a:ext>
            </a:extLst>
          </p:cNvPr>
          <p:cNvSpPr/>
          <p:nvPr/>
        </p:nvSpPr>
        <p:spPr bwMode="auto">
          <a:xfrm>
            <a:off x="6035040" y="429768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8" name="Oval 47">
            <a:extLst>
              <a:ext uri="{FF2B5EF4-FFF2-40B4-BE49-F238E27FC236}">
                <a16:creationId xmlns:a16="http://schemas.microsoft.com/office/drawing/2014/main" id="{01F0EE2D-DEA7-40EE-ABE9-DF37BFDF2A95}"/>
              </a:ext>
            </a:extLst>
          </p:cNvPr>
          <p:cNvSpPr/>
          <p:nvPr/>
        </p:nvSpPr>
        <p:spPr bwMode="auto">
          <a:xfrm>
            <a:off x="5486400" y="356616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Oval 48">
            <a:extLst>
              <a:ext uri="{FF2B5EF4-FFF2-40B4-BE49-F238E27FC236}">
                <a16:creationId xmlns:a16="http://schemas.microsoft.com/office/drawing/2014/main" id="{CF2838F4-05EE-4603-879F-8A085E592AAA}"/>
              </a:ext>
            </a:extLst>
          </p:cNvPr>
          <p:cNvSpPr/>
          <p:nvPr/>
        </p:nvSpPr>
        <p:spPr bwMode="auto">
          <a:xfrm>
            <a:off x="4572000" y="356616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51" name="Straight Arrow Connector 50">
            <a:extLst>
              <a:ext uri="{FF2B5EF4-FFF2-40B4-BE49-F238E27FC236}">
                <a16:creationId xmlns:a16="http://schemas.microsoft.com/office/drawing/2014/main" id="{F7E37AB2-4FB2-43A1-B4E3-8928ECE4EEC7}"/>
              </a:ext>
            </a:extLst>
          </p:cNvPr>
          <p:cNvCxnSpPr>
            <a:cxnSpLocks/>
            <a:stCxn id="3" idx="6"/>
            <a:endCxn id="40" idx="2"/>
          </p:cNvCxnSpPr>
          <p:nvPr/>
        </p:nvCxnSpPr>
        <p:spPr bwMode="auto">
          <a:xfrm>
            <a:off x="1371600" y="52578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63FD35DF-31B6-4436-BA8F-1A195C0329A6}"/>
              </a:ext>
            </a:extLst>
          </p:cNvPr>
          <p:cNvCxnSpPr>
            <a:cxnSpLocks/>
            <a:stCxn id="40" idx="6"/>
            <a:endCxn id="41" idx="2"/>
          </p:cNvCxnSpPr>
          <p:nvPr/>
        </p:nvCxnSpPr>
        <p:spPr bwMode="auto">
          <a:xfrm>
            <a:off x="2286000" y="52578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72550EB2-CCAF-402D-BFEF-FF4BAF1BC7A9}"/>
              </a:ext>
            </a:extLst>
          </p:cNvPr>
          <p:cNvCxnSpPr>
            <a:cxnSpLocks/>
            <a:stCxn id="41" idx="6"/>
            <a:endCxn id="42" idx="2"/>
          </p:cNvCxnSpPr>
          <p:nvPr/>
        </p:nvCxnSpPr>
        <p:spPr bwMode="auto">
          <a:xfrm>
            <a:off x="3200400" y="52578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9FA81F0D-F351-4093-BF5D-BF2172886EF7}"/>
              </a:ext>
            </a:extLst>
          </p:cNvPr>
          <p:cNvCxnSpPr>
            <a:cxnSpLocks/>
            <a:stCxn id="42" idx="6"/>
            <a:endCxn id="43" idx="2"/>
          </p:cNvCxnSpPr>
          <p:nvPr/>
        </p:nvCxnSpPr>
        <p:spPr bwMode="auto">
          <a:xfrm>
            <a:off x="4114800" y="5257800"/>
            <a:ext cx="457202"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49D8237F-628F-4EF9-B8EF-F45F4F002D21}"/>
              </a:ext>
            </a:extLst>
          </p:cNvPr>
          <p:cNvCxnSpPr>
            <a:cxnSpLocks/>
            <a:stCxn id="43" idx="6"/>
            <a:endCxn id="44" idx="2"/>
          </p:cNvCxnSpPr>
          <p:nvPr/>
        </p:nvCxnSpPr>
        <p:spPr bwMode="auto">
          <a:xfrm>
            <a:off x="5029202" y="52578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4282B90E-63B0-445C-BD41-1DC434BDA5EB}"/>
              </a:ext>
            </a:extLst>
          </p:cNvPr>
          <p:cNvCxnSpPr>
            <a:cxnSpLocks/>
            <a:stCxn id="44" idx="7"/>
            <a:endCxn id="45" idx="3"/>
          </p:cNvCxnSpPr>
          <p:nvPr/>
        </p:nvCxnSpPr>
        <p:spPr bwMode="auto">
          <a:xfrm flipV="1">
            <a:off x="5876647" y="4687925"/>
            <a:ext cx="225348"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E56223A4-7D1B-4FF4-925A-9F042747C980}"/>
              </a:ext>
            </a:extLst>
          </p:cNvPr>
          <p:cNvCxnSpPr>
            <a:cxnSpLocks/>
            <a:stCxn id="45" idx="1"/>
            <a:endCxn id="48" idx="5"/>
          </p:cNvCxnSpPr>
          <p:nvPr/>
        </p:nvCxnSpPr>
        <p:spPr bwMode="auto">
          <a:xfrm flipH="1" flipV="1">
            <a:off x="5876645" y="3956405"/>
            <a:ext cx="225350"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ED8A5A8D-B4E3-4AE4-888E-3C1B6D68F2D5}"/>
              </a:ext>
            </a:extLst>
          </p:cNvPr>
          <p:cNvCxnSpPr>
            <a:cxnSpLocks/>
            <a:stCxn id="48" idx="2"/>
            <a:endCxn id="49" idx="6"/>
          </p:cNvCxnSpPr>
          <p:nvPr/>
        </p:nvCxnSpPr>
        <p:spPr bwMode="auto">
          <a:xfrm flipH="1">
            <a:off x="5029200" y="379476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93107000-F172-47BC-9A97-48EC4C65E10D}"/>
              </a:ext>
            </a:extLst>
          </p:cNvPr>
          <p:cNvCxnSpPr>
            <a:cxnSpLocks/>
            <a:stCxn id="49" idx="3"/>
            <a:endCxn id="75" idx="7"/>
          </p:cNvCxnSpPr>
          <p:nvPr/>
        </p:nvCxnSpPr>
        <p:spPr bwMode="auto">
          <a:xfrm flipH="1">
            <a:off x="4413605" y="3956405"/>
            <a:ext cx="225350"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
        <p:nvSpPr>
          <p:cNvPr id="75" name="Oval 74">
            <a:extLst>
              <a:ext uri="{FF2B5EF4-FFF2-40B4-BE49-F238E27FC236}">
                <a16:creationId xmlns:a16="http://schemas.microsoft.com/office/drawing/2014/main" id="{7453FEE8-8CB6-4B93-B29F-3B70CD581B50}"/>
              </a:ext>
            </a:extLst>
          </p:cNvPr>
          <p:cNvSpPr/>
          <p:nvPr/>
        </p:nvSpPr>
        <p:spPr bwMode="auto">
          <a:xfrm>
            <a:off x="4023360" y="429768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78" name="Straight Arrow Connector 77">
            <a:extLst>
              <a:ext uri="{FF2B5EF4-FFF2-40B4-BE49-F238E27FC236}">
                <a16:creationId xmlns:a16="http://schemas.microsoft.com/office/drawing/2014/main" id="{1C514B9E-8DAB-467C-BBD2-F4EFD8D75E38}"/>
              </a:ext>
            </a:extLst>
          </p:cNvPr>
          <p:cNvCxnSpPr>
            <a:cxnSpLocks/>
            <a:stCxn id="75" idx="5"/>
            <a:endCxn id="43" idx="1"/>
          </p:cNvCxnSpPr>
          <p:nvPr/>
        </p:nvCxnSpPr>
        <p:spPr bwMode="auto">
          <a:xfrm>
            <a:off x="4413605" y="4687925"/>
            <a:ext cx="225352"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88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Counterfeit Coin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023360"/>
          </a:xfrm>
        </p:spPr>
        <p:txBody>
          <a:bodyPr/>
          <a:lstStyle/>
          <a:p>
            <a:r>
              <a:rPr lang="en-US" altLang="en-US" sz="2400" dirty="0">
                <a:latin typeface="Arial" panose="020B0604020202020204" pitchFamily="34" charset="0"/>
                <a:cs typeface="Arial" panose="020B0604020202020204" pitchFamily="34" charset="0"/>
              </a:rPr>
              <a:t>We can find the counterfeit in </a:t>
            </a:r>
            <a:r>
              <a:rPr lang="en-US" altLang="en-US" sz="2400" b="1" dirty="0">
                <a:latin typeface="Arial" panose="020B0604020202020204" pitchFamily="34" charset="0"/>
                <a:cs typeface="Arial" panose="020B0604020202020204" pitchFamily="34" charset="0"/>
              </a:rPr>
              <a:t>2 weighs</a:t>
            </a: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For the first weigh, put 3 coins on either side:</a:t>
            </a:r>
          </a:p>
          <a:p>
            <a:pPr lvl="1"/>
            <a:r>
              <a:rPr lang="en-US" altLang="en-US" sz="2400" dirty="0">
                <a:latin typeface="Arial" panose="020B0604020202020204" pitchFamily="34" charset="0"/>
                <a:cs typeface="Arial" panose="020B0604020202020204" pitchFamily="34" charset="0"/>
              </a:rPr>
              <a:t>If the left side is lighter, the counterfeit is in that set of three</a:t>
            </a:r>
          </a:p>
          <a:p>
            <a:pPr lvl="1"/>
            <a:r>
              <a:rPr lang="en-US" altLang="en-US" sz="2400" dirty="0">
                <a:latin typeface="Arial" panose="020B0604020202020204" pitchFamily="34" charset="0"/>
                <a:cs typeface="Arial" panose="020B0604020202020204" pitchFamily="34" charset="0"/>
              </a:rPr>
              <a:t>If the right side is lighter, the counterfeit is in that set of three</a:t>
            </a:r>
          </a:p>
          <a:p>
            <a:pPr lvl="1"/>
            <a:r>
              <a:rPr lang="en-US" altLang="en-US" sz="2400" dirty="0">
                <a:latin typeface="Arial" panose="020B0604020202020204" pitchFamily="34" charset="0"/>
                <a:cs typeface="Arial" panose="020B0604020202020204" pitchFamily="34" charset="0"/>
              </a:rPr>
              <a:t>If the two sides are equal, the counterfeit is in the three coins that we left out</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686079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825496"/>
          </a:xfrm>
        </p:spPr>
        <p:txBody>
          <a:bodyPr/>
          <a:lstStyle/>
          <a:p>
            <a:r>
              <a:rPr lang="en-US" altLang="en-US" sz="2400" dirty="0">
                <a:latin typeface="Arial" panose="020B0604020202020204" pitchFamily="34" charset="0"/>
                <a:cs typeface="Arial" panose="020B0604020202020204" pitchFamily="34" charset="0"/>
              </a:rPr>
              <a:t>Move two pointers across the linked list</a:t>
            </a:r>
          </a:p>
          <a:p>
            <a:pPr lvl="1"/>
            <a:r>
              <a:rPr lang="en-US" altLang="en-US" sz="2400" b="1" dirty="0">
                <a:latin typeface="Arial" panose="020B0604020202020204" pitchFamily="34" charset="0"/>
                <a:cs typeface="Arial" panose="020B0604020202020204" pitchFamily="34" charset="0"/>
              </a:rPr>
              <a:t>Tortoise</a:t>
            </a:r>
            <a:r>
              <a:rPr lang="en-US" altLang="en-US" sz="2400" dirty="0">
                <a:latin typeface="Arial" panose="020B0604020202020204" pitchFamily="34" charset="0"/>
                <a:cs typeface="Arial" panose="020B0604020202020204" pitchFamily="34" charset="0"/>
              </a:rPr>
              <a:t>: moves one node per iteration</a:t>
            </a:r>
          </a:p>
          <a:p>
            <a:pPr lvl="1"/>
            <a:r>
              <a:rPr lang="en-US" altLang="en-US" sz="2400" b="1" dirty="0">
                <a:latin typeface="Arial" panose="020B0604020202020204" pitchFamily="34" charset="0"/>
                <a:cs typeface="Arial" panose="020B0604020202020204" pitchFamily="34" charset="0"/>
              </a:rPr>
              <a:t>Hare</a:t>
            </a:r>
            <a:r>
              <a:rPr lang="en-US" altLang="en-US" sz="2400" dirty="0">
                <a:latin typeface="Arial" panose="020B0604020202020204" pitchFamily="34" charset="0"/>
                <a:cs typeface="Arial" panose="020B0604020202020204" pitchFamily="34" charset="0"/>
              </a:rPr>
              <a:t>: moves two nodes per iteration</a:t>
            </a:r>
          </a:p>
          <a:p>
            <a:r>
              <a:rPr lang="en-US" altLang="en-US" sz="2400" dirty="0">
                <a:latin typeface="Arial" panose="020B0604020202020204" pitchFamily="34" charset="0"/>
                <a:cs typeface="Arial" panose="020B0604020202020204" pitchFamily="34" charset="0"/>
              </a:rPr>
              <a:t>If the tortoise and the hare ever land on the same node, there is a cycle</a:t>
            </a:r>
          </a:p>
          <a:p>
            <a:r>
              <a:rPr lang="en-US" altLang="en-US" sz="2400" dirty="0">
                <a:latin typeface="Arial" panose="020B0604020202020204" pitchFamily="34" charset="0"/>
                <a:cs typeface="Arial" panose="020B0604020202020204" pitchFamily="34" charset="0"/>
              </a:rPr>
              <a:t>If the hare reaches null, there is no cycle</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1026" name="Picture 2">
            <a:extLst>
              <a:ext uri="{FF2B5EF4-FFF2-40B4-BE49-F238E27FC236}">
                <a16:creationId xmlns:a16="http://schemas.microsoft.com/office/drawing/2014/main" id="{4717373F-8891-43DA-9073-5DD2AB59F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1575042"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168820D4-40BB-4704-8705-18F17F3DF2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993" r="25666"/>
          <a:stretch/>
        </p:blipFill>
        <p:spPr bwMode="auto">
          <a:xfrm>
            <a:off x="4604289" y="4495800"/>
            <a:ext cx="2101312"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73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7/14/2020 – Detecting Cycles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741920" cy="2825496"/>
          </a:xfrm>
        </p:spPr>
        <p:txBody>
          <a:bodyPr/>
          <a:lstStyle/>
          <a:p>
            <a:r>
              <a:rPr lang="en-US" altLang="en-US" sz="2400">
                <a:latin typeface="Arial" panose="020B0604020202020204" pitchFamily="34" charset="0"/>
                <a:cs typeface="Arial" panose="020B0604020202020204" pitchFamily="34" charset="0"/>
              </a:rPr>
              <a:t>Example </a:t>
            </a:r>
            <a:r>
              <a:rPr lang="en-US" altLang="en-US" sz="2400" dirty="0">
                <a:latin typeface="Arial" panose="020B0604020202020204" pitchFamily="34" charset="0"/>
                <a:cs typeface="Arial" panose="020B0604020202020204" pitchFamily="34" charset="0"/>
              </a:rPr>
              <a:t>(tortoise is green, hare is brown)</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pSp>
        <p:nvGrpSpPr>
          <p:cNvPr id="5" name="Group 4">
            <a:extLst>
              <a:ext uri="{FF2B5EF4-FFF2-40B4-BE49-F238E27FC236}">
                <a16:creationId xmlns:a16="http://schemas.microsoft.com/office/drawing/2014/main" id="{895E9177-9FFA-4A7D-AB30-BB0FF2AEDC0C}"/>
              </a:ext>
            </a:extLst>
          </p:cNvPr>
          <p:cNvGrpSpPr/>
          <p:nvPr/>
        </p:nvGrpSpPr>
        <p:grpSpPr>
          <a:xfrm>
            <a:off x="1539240" y="2673948"/>
            <a:ext cx="5577840" cy="1920240"/>
            <a:chOff x="1539240" y="2514600"/>
            <a:chExt cx="5577840" cy="1920240"/>
          </a:xfrm>
        </p:grpSpPr>
        <p:sp>
          <p:nvSpPr>
            <p:cNvPr id="10" name="Oval 9">
              <a:extLst>
                <a:ext uri="{FF2B5EF4-FFF2-40B4-BE49-F238E27FC236}">
                  <a16:creationId xmlns:a16="http://schemas.microsoft.com/office/drawing/2014/main" id="{ACA46DFA-2B2E-47DB-8205-04D63A60C5F1}"/>
                </a:ext>
              </a:extLst>
            </p:cNvPr>
            <p:cNvSpPr/>
            <p:nvPr/>
          </p:nvSpPr>
          <p:spPr bwMode="auto">
            <a:xfrm>
              <a:off x="15392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Oval 10">
              <a:extLst>
                <a:ext uri="{FF2B5EF4-FFF2-40B4-BE49-F238E27FC236}">
                  <a16:creationId xmlns:a16="http://schemas.microsoft.com/office/drawing/2014/main" id="{8068D74D-9A12-4CD7-B7A0-358DF7860837}"/>
                </a:ext>
              </a:extLst>
            </p:cNvPr>
            <p:cNvSpPr/>
            <p:nvPr/>
          </p:nvSpPr>
          <p:spPr bwMode="auto">
            <a:xfrm>
              <a:off x="24536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Oval 11">
              <a:extLst>
                <a:ext uri="{FF2B5EF4-FFF2-40B4-BE49-F238E27FC236}">
                  <a16:creationId xmlns:a16="http://schemas.microsoft.com/office/drawing/2014/main" id="{A441A1C9-C22D-428F-936B-6321B2AAED29}"/>
                </a:ext>
              </a:extLst>
            </p:cNvPr>
            <p:cNvSpPr/>
            <p:nvPr/>
          </p:nvSpPr>
          <p:spPr bwMode="auto">
            <a:xfrm>
              <a:off x="33680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Oval 12">
              <a:extLst>
                <a:ext uri="{FF2B5EF4-FFF2-40B4-BE49-F238E27FC236}">
                  <a16:creationId xmlns:a16="http://schemas.microsoft.com/office/drawing/2014/main" id="{E8451BCA-A816-4BD3-B562-FEF9E02D221E}"/>
                </a:ext>
              </a:extLst>
            </p:cNvPr>
            <p:cNvSpPr/>
            <p:nvPr/>
          </p:nvSpPr>
          <p:spPr bwMode="auto">
            <a:xfrm>
              <a:off x="4282440"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4" name="Oval 13">
              <a:extLst>
                <a:ext uri="{FF2B5EF4-FFF2-40B4-BE49-F238E27FC236}">
                  <a16:creationId xmlns:a16="http://schemas.microsoft.com/office/drawing/2014/main" id="{8A262383-C968-4572-8920-BDBC793FA524}"/>
                </a:ext>
              </a:extLst>
            </p:cNvPr>
            <p:cNvSpPr/>
            <p:nvPr/>
          </p:nvSpPr>
          <p:spPr bwMode="auto">
            <a:xfrm>
              <a:off x="5196842" y="3977640"/>
              <a:ext cx="457200" cy="457200"/>
            </a:xfrm>
            <a:prstGeom prst="ellipse">
              <a:avLst/>
            </a:prstGeom>
            <a:solidFill>
              <a:schemeClr val="accent5"/>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5" name="Oval 14">
              <a:extLst>
                <a:ext uri="{FF2B5EF4-FFF2-40B4-BE49-F238E27FC236}">
                  <a16:creationId xmlns:a16="http://schemas.microsoft.com/office/drawing/2014/main" id="{17385C5F-C646-4012-99E1-9F4577D577F7}"/>
                </a:ext>
              </a:extLst>
            </p:cNvPr>
            <p:cNvSpPr/>
            <p:nvPr/>
          </p:nvSpPr>
          <p:spPr bwMode="auto">
            <a:xfrm>
              <a:off x="6111242" y="397764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6" name="Oval 15">
              <a:extLst>
                <a:ext uri="{FF2B5EF4-FFF2-40B4-BE49-F238E27FC236}">
                  <a16:creationId xmlns:a16="http://schemas.microsoft.com/office/drawing/2014/main" id="{C5573729-D1FB-4EB1-A677-29422F23E166}"/>
                </a:ext>
              </a:extLst>
            </p:cNvPr>
            <p:cNvSpPr/>
            <p:nvPr/>
          </p:nvSpPr>
          <p:spPr bwMode="auto">
            <a:xfrm>
              <a:off x="6659880" y="324612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7" name="Oval 16">
              <a:extLst>
                <a:ext uri="{FF2B5EF4-FFF2-40B4-BE49-F238E27FC236}">
                  <a16:creationId xmlns:a16="http://schemas.microsoft.com/office/drawing/2014/main" id="{3E518B3F-F0A5-42C2-A019-7B3843BAB71E}"/>
                </a:ext>
              </a:extLst>
            </p:cNvPr>
            <p:cNvSpPr/>
            <p:nvPr/>
          </p:nvSpPr>
          <p:spPr bwMode="auto">
            <a:xfrm>
              <a:off x="6111240" y="25146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8" name="Oval 17">
              <a:extLst>
                <a:ext uri="{FF2B5EF4-FFF2-40B4-BE49-F238E27FC236}">
                  <a16:creationId xmlns:a16="http://schemas.microsoft.com/office/drawing/2014/main" id="{1AF63F94-B631-49A9-8C72-3856FACC20E5}"/>
                </a:ext>
              </a:extLst>
            </p:cNvPr>
            <p:cNvSpPr/>
            <p:nvPr/>
          </p:nvSpPr>
          <p:spPr bwMode="auto">
            <a:xfrm>
              <a:off x="5196840" y="251460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28" name="Oval 27">
              <a:extLst>
                <a:ext uri="{FF2B5EF4-FFF2-40B4-BE49-F238E27FC236}">
                  <a16:creationId xmlns:a16="http://schemas.microsoft.com/office/drawing/2014/main" id="{DAC90EC2-62A5-4F73-9211-DC1B4B61F0BC}"/>
                </a:ext>
              </a:extLst>
            </p:cNvPr>
            <p:cNvSpPr/>
            <p:nvPr/>
          </p:nvSpPr>
          <p:spPr bwMode="auto">
            <a:xfrm>
              <a:off x="4648200" y="3246120"/>
              <a:ext cx="457200" cy="457200"/>
            </a:xfrm>
            <a:prstGeom prst="ellips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cxnSp>
          <p:nvCxnSpPr>
            <p:cNvPr id="19" name="Straight Arrow Connector 18">
              <a:extLst>
                <a:ext uri="{FF2B5EF4-FFF2-40B4-BE49-F238E27FC236}">
                  <a16:creationId xmlns:a16="http://schemas.microsoft.com/office/drawing/2014/main" id="{1FF105D9-E0C3-4244-8D17-7A5BDB35C856}"/>
                </a:ext>
              </a:extLst>
            </p:cNvPr>
            <p:cNvCxnSpPr>
              <a:cxnSpLocks/>
              <a:stCxn id="10" idx="6"/>
              <a:endCxn id="11" idx="2"/>
            </p:cNvCxnSpPr>
            <p:nvPr/>
          </p:nvCxnSpPr>
          <p:spPr bwMode="auto">
            <a:xfrm>
              <a:off x="1996440" y="420624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B97FFE61-C53C-4BB7-839A-6F771F35EEAB}"/>
                </a:ext>
              </a:extLst>
            </p:cNvPr>
            <p:cNvCxnSpPr>
              <a:cxnSpLocks/>
              <a:stCxn id="11" idx="6"/>
              <a:endCxn id="12" idx="2"/>
            </p:cNvCxnSpPr>
            <p:nvPr/>
          </p:nvCxnSpPr>
          <p:spPr bwMode="auto">
            <a:xfrm>
              <a:off x="2910840" y="420624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0FF0DBE7-BB58-4A5A-8A13-895D44A8F6E2}"/>
                </a:ext>
              </a:extLst>
            </p:cNvPr>
            <p:cNvCxnSpPr>
              <a:cxnSpLocks/>
              <a:stCxn id="12" idx="6"/>
              <a:endCxn id="13" idx="2"/>
            </p:cNvCxnSpPr>
            <p:nvPr/>
          </p:nvCxnSpPr>
          <p:spPr bwMode="auto">
            <a:xfrm>
              <a:off x="3825240" y="420624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109AD38-C252-48D3-BD0C-F578E77B02D2}"/>
                </a:ext>
              </a:extLst>
            </p:cNvPr>
            <p:cNvCxnSpPr>
              <a:cxnSpLocks/>
              <a:stCxn id="13" idx="6"/>
              <a:endCxn id="14" idx="2"/>
            </p:cNvCxnSpPr>
            <p:nvPr/>
          </p:nvCxnSpPr>
          <p:spPr bwMode="auto">
            <a:xfrm>
              <a:off x="4739640" y="4206240"/>
              <a:ext cx="457202"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BDF861D-2A5D-4157-A658-E98AE0BA5637}"/>
                </a:ext>
              </a:extLst>
            </p:cNvPr>
            <p:cNvCxnSpPr>
              <a:cxnSpLocks/>
              <a:stCxn id="14" idx="6"/>
              <a:endCxn id="15" idx="2"/>
            </p:cNvCxnSpPr>
            <p:nvPr/>
          </p:nvCxnSpPr>
          <p:spPr bwMode="auto">
            <a:xfrm>
              <a:off x="5654042" y="420624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7129038A-07F7-44E1-8643-9D94603F322B}"/>
                </a:ext>
              </a:extLst>
            </p:cNvPr>
            <p:cNvCxnSpPr>
              <a:cxnSpLocks/>
              <a:stCxn id="15" idx="7"/>
              <a:endCxn id="16" idx="3"/>
            </p:cNvCxnSpPr>
            <p:nvPr/>
          </p:nvCxnSpPr>
          <p:spPr bwMode="auto">
            <a:xfrm flipV="1">
              <a:off x="6501487" y="3636365"/>
              <a:ext cx="225348"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8893F449-D89E-47BE-9362-A5A359AA697C}"/>
                </a:ext>
              </a:extLst>
            </p:cNvPr>
            <p:cNvCxnSpPr>
              <a:cxnSpLocks/>
              <a:stCxn id="16" idx="1"/>
              <a:endCxn id="17" idx="5"/>
            </p:cNvCxnSpPr>
            <p:nvPr/>
          </p:nvCxnSpPr>
          <p:spPr bwMode="auto">
            <a:xfrm flipH="1" flipV="1">
              <a:off x="6501485" y="2904845"/>
              <a:ext cx="225350"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9B8136A-2962-4D93-9E85-A2C3A6AFAA8E}"/>
                </a:ext>
              </a:extLst>
            </p:cNvPr>
            <p:cNvCxnSpPr>
              <a:cxnSpLocks/>
              <a:stCxn id="17" idx="2"/>
              <a:endCxn id="18" idx="6"/>
            </p:cNvCxnSpPr>
            <p:nvPr/>
          </p:nvCxnSpPr>
          <p:spPr bwMode="auto">
            <a:xfrm flipH="1">
              <a:off x="5654040" y="2743200"/>
              <a:ext cx="457200" cy="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FF8C8871-A30C-4296-937B-4AC397E0352B}"/>
                </a:ext>
              </a:extLst>
            </p:cNvPr>
            <p:cNvCxnSpPr>
              <a:cxnSpLocks/>
              <a:stCxn id="18" idx="3"/>
              <a:endCxn id="28" idx="7"/>
            </p:cNvCxnSpPr>
            <p:nvPr/>
          </p:nvCxnSpPr>
          <p:spPr bwMode="auto">
            <a:xfrm flipH="1">
              <a:off x="5038445" y="2904845"/>
              <a:ext cx="225350"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1B964BF6-2D4F-4FE9-A83E-AC83C6AB6F7B}"/>
                </a:ext>
              </a:extLst>
            </p:cNvPr>
            <p:cNvCxnSpPr>
              <a:cxnSpLocks/>
              <a:stCxn id="28" idx="5"/>
              <a:endCxn id="14" idx="1"/>
            </p:cNvCxnSpPr>
            <p:nvPr/>
          </p:nvCxnSpPr>
          <p:spPr bwMode="auto">
            <a:xfrm>
              <a:off x="5038445" y="3636365"/>
              <a:ext cx="225352" cy="408230"/>
            </a:xfrm>
            <a:prstGeom prst="straightConnector1">
              <a:avLst/>
            </a:prstGeom>
            <a:ln>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dk1"/>
            </a:lnRef>
            <a:fillRef idx="0">
              <a:schemeClr val="dk1"/>
            </a:fillRef>
            <a:effectRef idx="2">
              <a:schemeClr val="dk1"/>
            </a:effectRef>
            <a:fontRef idx="minor">
              <a:schemeClr val="tx1"/>
            </a:fontRef>
          </p:style>
        </p:cxnSp>
      </p:grpSp>
      <p:sp>
        <p:nvSpPr>
          <p:cNvPr id="4" name="Hare 1">
            <a:extLst>
              <a:ext uri="{FF2B5EF4-FFF2-40B4-BE49-F238E27FC236}">
                <a16:creationId xmlns:a16="http://schemas.microsoft.com/office/drawing/2014/main" id="{6A972982-3021-44F6-A05A-212A90A2495F}"/>
              </a:ext>
            </a:extLst>
          </p:cNvPr>
          <p:cNvSpPr/>
          <p:nvPr/>
        </p:nvSpPr>
        <p:spPr bwMode="auto">
          <a:xfrm rot="10800000">
            <a:off x="17373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5" name="Hare 2">
            <a:extLst>
              <a:ext uri="{FF2B5EF4-FFF2-40B4-BE49-F238E27FC236}">
                <a16:creationId xmlns:a16="http://schemas.microsoft.com/office/drawing/2014/main" id="{60AA5D76-F0B7-47AE-88FE-BC231DFCF65A}"/>
              </a:ext>
            </a:extLst>
          </p:cNvPr>
          <p:cNvSpPr/>
          <p:nvPr/>
        </p:nvSpPr>
        <p:spPr bwMode="auto">
          <a:xfrm rot="10800000">
            <a:off x="34137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7" name="Hare 3">
            <a:extLst>
              <a:ext uri="{FF2B5EF4-FFF2-40B4-BE49-F238E27FC236}">
                <a16:creationId xmlns:a16="http://schemas.microsoft.com/office/drawing/2014/main" id="{66D109F9-7197-42B1-8B9A-572094050471}"/>
              </a:ext>
            </a:extLst>
          </p:cNvPr>
          <p:cNvSpPr/>
          <p:nvPr/>
        </p:nvSpPr>
        <p:spPr bwMode="auto">
          <a:xfrm rot="10800000">
            <a:off x="5242560" y="4663440"/>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7" name="Hare 4">
            <a:extLst>
              <a:ext uri="{FF2B5EF4-FFF2-40B4-BE49-F238E27FC236}">
                <a16:creationId xmlns:a16="http://schemas.microsoft.com/office/drawing/2014/main" id="{2FDB0DCF-CB6E-47DD-AA43-C63F4E72FDF3}"/>
              </a:ext>
            </a:extLst>
          </p:cNvPr>
          <p:cNvSpPr/>
          <p:nvPr/>
        </p:nvSpPr>
        <p:spPr bwMode="auto">
          <a:xfrm rot="5400000">
            <a:off x="7315200" y="3268308"/>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9" name="Hare 5">
            <a:extLst>
              <a:ext uri="{FF2B5EF4-FFF2-40B4-BE49-F238E27FC236}">
                <a16:creationId xmlns:a16="http://schemas.microsoft.com/office/drawing/2014/main" id="{79403ACE-03F0-4299-8642-7960BB29FEB7}"/>
              </a:ext>
            </a:extLst>
          </p:cNvPr>
          <p:cNvSpPr/>
          <p:nvPr/>
        </p:nvSpPr>
        <p:spPr bwMode="auto">
          <a:xfrm rot="18900000">
            <a:off x="4846320" y="2079588"/>
            <a:ext cx="365760" cy="731520"/>
          </a:xfrm>
          <a:prstGeom prst="downArrow">
            <a:avLst/>
          </a:prstGeom>
          <a:solidFill>
            <a:srgbClr val="BF7B5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1" name="Turtle 1">
            <a:extLst>
              <a:ext uri="{FF2B5EF4-FFF2-40B4-BE49-F238E27FC236}">
                <a16:creationId xmlns:a16="http://schemas.microsoft.com/office/drawing/2014/main" id="{FA5AF5B5-B604-456D-B91E-29CA7A251D68}"/>
              </a:ext>
            </a:extLst>
          </p:cNvPr>
          <p:cNvSpPr/>
          <p:nvPr/>
        </p:nvSpPr>
        <p:spPr bwMode="auto">
          <a:xfrm rot="10800000">
            <a:off x="137160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9" name="Turtle 2">
            <a:extLst>
              <a:ext uri="{FF2B5EF4-FFF2-40B4-BE49-F238E27FC236}">
                <a16:creationId xmlns:a16="http://schemas.microsoft.com/office/drawing/2014/main" id="{A46169AA-2093-42F4-8C53-47674FC4F08E}"/>
              </a:ext>
            </a:extLst>
          </p:cNvPr>
          <p:cNvSpPr/>
          <p:nvPr/>
        </p:nvSpPr>
        <p:spPr bwMode="auto">
          <a:xfrm rot="10800000">
            <a:off x="249936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0" name="Turtle 3">
            <a:extLst>
              <a:ext uri="{FF2B5EF4-FFF2-40B4-BE49-F238E27FC236}">
                <a16:creationId xmlns:a16="http://schemas.microsoft.com/office/drawing/2014/main" id="{3439F752-EA51-4896-BC9B-54A9F3C89160}"/>
              </a:ext>
            </a:extLst>
          </p:cNvPr>
          <p:cNvSpPr/>
          <p:nvPr/>
        </p:nvSpPr>
        <p:spPr bwMode="auto">
          <a:xfrm rot="10800000">
            <a:off x="3413759"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1" name="Turtle 4">
            <a:extLst>
              <a:ext uri="{FF2B5EF4-FFF2-40B4-BE49-F238E27FC236}">
                <a16:creationId xmlns:a16="http://schemas.microsoft.com/office/drawing/2014/main" id="{28EF364F-650A-4077-B58E-5DCA457D93AE}"/>
              </a:ext>
            </a:extLst>
          </p:cNvPr>
          <p:cNvSpPr/>
          <p:nvPr/>
        </p:nvSpPr>
        <p:spPr bwMode="auto">
          <a:xfrm rot="10800000">
            <a:off x="4328157"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2" name="Turtle 5">
            <a:extLst>
              <a:ext uri="{FF2B5EF4-FFF2-40B4-BE49-F238E27FC236}">
                <a16:creationId xmlns:a16="http://schemas.microsoft.com/office/drawing/2014/main" id="{1C99D618-5DDB-4BA8-AFA7-6DB708D9B0CB}"/>
              </a:ext>
            </a:extLst>
          </p:cNvPr>
          <p:cNvSpPr/>
          <p:nvPr/>
        </p:nvSpPr>
        <p:spPr bwMode="auto">
          <a:xfrm rot="10800000">
            <a:off x="5242560"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3" name="Turtle 6">
            <a:extLst>
              <a:ext uri="{FF2B5EF4-FFF2-40B4-BE49-F238E27FC236}">
                <a16:creationId xmlns:a16="http://schemas.microsoft.com/office/drawing/2014/main" id="{F364CCE5-C689-4023-A50E-F0B73EED9FEA}"/>
              </a:ext>
            </a:extLst>
          </p:cNvPr>
          <p:cNvSpPr/>
          <p:nvPr/>
        </p:nvSpPr>
        <p:spPr bwMode="auto">
          <a:xfrm rot="10800000">
            <a:off x="6156959" y="4663440"/>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3" name="Turtle 7">
            <a:extLst>
              <a:ext uri="{FF2B5EF4-FFF2-40B4-BE49-F238E27FC236}">
                <a16:creationId xmlns:a16="http://schemas.microsoft.com/office/drawing/2014/main" id="{6560744C-A774-425B-9DA7-1AC3BA8B086F}"/>
              </a:ext>
            </a:extLst>
          </p:cNvPr>
          <p:cNvSpPr/>
          <p:nvPr/>
        </p:nvSpPr>
        <p:spPr bwMode="auto">
          <a:xfrm rot="5400000">
            <a:off x="7315200" y="3369945"/>
            <a:ext cx="365760" cy="731520"/>
          </a:xfrm>
          <a:prstGeom prst="downArrow">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21515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4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xit" presetSubtype="0" fill="hold" grpId="3" nodeType="withEffect">
                                  <p:stCondLst>
                                    <p:cond delay="0"/>
                                  </p:stCondLst>
                                  <p:childTnLst>
                                    <p:set>
                                      <p:cBhvr>
                                        <p:cTn id="60" dur="1" fill="hold">
                                          <p:stCondLst>
                                            <p:cond delay="0"/>
                                          </p:stCondLst>
                                        </p:cTn>
                                        <p:tgtEl>
                                          <p:spTgt spid="3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animBg="1"/>
      <p:bldP spid="35" grpId="1" animBg="1"/>
      <p:bldP spid="37" grpId="0" animBg="1"/>
      <p:bldP spid="37" grpId="1" animBg="1"/>
      <p:bldP spid="37" grpId="2" animBg="1"/>
      <p:bldP spid="37" grpId="3" animBg="1"/>
      <p:bldP spid="47" grpId="0" animBg="1"/>
      <p:bldP spid="47" grpId="1" animBg="1"/>
      <p:bldP spid="47" grpId="2" animBg="1"/>
      <p:bldP spid="49" grpId="0" animBg="1"/>
      <p:bldP spid="49" grpId="1" animBg="1"/>
      <p:bldP spid="31"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5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5379720" cy="4352544"/>
          </a:xfrm>
        </p:spPr>
        <p:txBody>
          <a:bodyPr/>
          <a:lstStyle/>
          <a:p>
            <a:r>
              <a:rPr lang="en-US" altLang="en-US" sz="2400" dirty="0">
                <a:latin typeface="Arial" panose="020B0604020202020204" pitchFamily="34" charset="0"/>
                <a:cs typeface="Arial" panose="020B0604020202020204" pitchFamily="34" charset="0"/>
              </a:rPr>
              <a:t>There are 25 horses, each of which can run at a unique constant speed</a:t>
            </a:r>
          </a:p>
          <a:p>
            <a:r>
              <a:rPr lang="en-US" altLang="en-US" sz="2400" dirty="0">
                <a:latin typeface="Arial" panose="020B0604020202020204" pitchFamily="34" charset="0"/>
                <a:cs typeface="Arial" panose="020B0604020202020204" pitchFamily="34" charset="0"/>
              </a:rPr>
              <a:t>You can race up to 5 horses at once</a:t>
            </a:r>
          </a:p>
          <a:p>
            <a:pPr lvl="1"/>
            <a:r>
              <a:rPr lang="en-US" altLang="en-US" sz="2400" dirty="0">
                <a:latin typeface="Arial" panose="020B0604020202020204" pitchFamily="34" charset="0"/>
                <a:cs typeface="Arial" panose="020B0604020202020204" pitchFamily="34" charset="0"/>
              </a:rPr>
              <a:t>You can observe the finish order but not the finish times</a:t>
            </a:r>
          </a:p>
          <a:p>
            <a:r>
              <a:rPr lang="en-US" altLang="en-US" sz="2400" b="1" dirty="0">
                <a:latin typeface="Arial" panose="020B0604020202020204" pitchFamily="34" charset="0"/>
                <a:cs typeface="Arial" panose="020B0604020202020204" pitchFamily="34" charset="0"/>
              </a:rPr>
              <a:t>How many races does it take to identify the first, second, and third fastest horses?</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pic>
        <p:nvPicPr>
          <p:cNvPr id="2050" name="Picture 2">
            <a:extLst>
              <a:ext uri="{FF2B5EF4-FFF2-40B4-BE49-F238E27FC236}">
                <a16:creationId xmlns:a16="http://schemas.microsoft.com/office/drawing/2014/main" id="{1335EE17-9CEC-4DA3-82A3-7979AA5F0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460" y="1600200"/>
            <a:ext cx="241046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76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b="1" dirty="0">
                <a:latin typeface="Arial" panose="020B0604020202020204" pitchFamily="34" charset="0"/>
                <a:cs typeface="Arial" panose="020B0604020202020204" pitchFamily="34" charset="0"/>
              </a:rPr>
              <a:t>Answer: 7 races</a:t>
            </a:r>
          </a:p>
          <a:p>
            <a:r>
              <a:rPr lang="en-US" altLang="en-US" sz="2400" dirty="0">
                <a:latin typeface="Arial" panose="020B0604020202020204" pitchFamily="34" charset="0"/>
                <a:cs typeface="Arial" panose="020B0604020202020204" pitchFamily="34" charset="0"/>
              </a:rPr>
              <a:t>Divide horses into 5 groups of 5</a:t>
            </a:r>
          </a:p>
          <a:p>
            <a:r>
              <a:rPr lang="en-US" altLang="en-US" sz="2400" dirty="0">
                <a:latin typeface="Arial" panose="020B0604020202020204" pitchFamily="34" charset="0"/>
                <a:cs typeface="Arial" panose="020B0604020202020204" pitchFamily="34" charset="0"/>
              </a:rPr>
              <a:t>Races 1 – 5: Race each group against themselves</a:t>
            </a:r>
          </a:p>
          <a:p>
            <a:pPr lvl="1"/>
            <a:r>
              <a:rPr lang="en-US" altLang="en-US" sz="2400" dirty="0">
                <a:latin typeface="Arial" panose="020B0604020202020204" pitchFamily="34" charset="0"/>
                <a:cs typeface="Arial" panose="020B0604020202020204" pitchFamily="34" charset="0"/>
              </a:rPr>
              <a:t>Number horses in each group based on order</a:t>
            </a:r>
          </a:p>
          <a:p>
            <a:r>
              <a:rPr lang="en-US" altLang="en-US" sz="2400" dirty="0">
                <a:latin typeface="Arial" panose="020B0604020202020204" pitchFamily="34" charset="0"/>
                <a:cs typeface="Arial" panose="020B0604020202020204" pitchFamily="34" charset="0"/>
              </a:rPr>
              <a:t>Race 6: Race the winner from each group</a:t>
            </a:r>
          </a:p>
          <a:p>
            <a:pPr lvl="1"/>
            <a:r>
              <a:rPr lang="en-US" altLang="en-US" sz="2400" dirty="0">
                <a:latin typeface="Arial" panose="020B0604020202020204" pitchFamily="34" charset="0"/>
                <a:cs typeface="Arial" panose="020B0604020202020204" pitchFamily="34" charset="0"/>
              </a:rPr>
              <a:t>The winner of this race is the fastest horse</a:t>
            </a:r>
          </a:p>
          <a:p>
            <a:pPr lvl="1"/>
            <a:r>
              <a:rPr lang="en-US" altLang="en-US" sz="2400" dirty="0">
                <a:latin typeface="Arial" panose="020B0604020202020204" pitchFamily="34" charset="0"/>
                <a:cs typeface="Arial" panose="020B0604020202020204" pitchFamily="34" charset="0"/>
              </a:rPr>
              <a:t>Order groups A – E based on the place of their horse in this race (ex: A is the group of the winner)</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60081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7/15/2020 – Horse Race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dirty="0">
                <a:latin typeface="Arial" panose="020B0604020202020204" pitchFamily="34" charset="0"/>
                <a:cs typeface="Arial" panose="020B0604020202020204" pitchFamily="34" charset="0"/>
              </a:rPr>
              <a:t>Race 7: A2, A3, B1, B2, C1</a:t>
            </a:r>
          </a:p>
          <a:p>
            <a:pPr lvl="1"/>
            <a:r>
              <a:rPr lang="en-US" altLang="en-US" sz="2400" dirty="0">
                <a:latin typeface="Arial" panose="020B0604020202020204" pitchFamily="34" charset="0"/>
                <a:cs typeface="Arial" panose="020B0604020202020204" pitchFamily="34" charset="0"/>
              </a:rPr>
              <a:t>Any horse not in this race has at least 3 horses faster than it (or is A1, the fastest horse)</a:t>
            </a:r>
          </a:p>
          <a:p>
            <a:pPr lvl="1"/>
            <a:r>
              <a:rPr lang="en-US" altLang="en-US" sz="2400" dirty="0">
                <a:latin typeface="Arial" panose="020B0604020202020204" pitchFamily="34" charset="0"/>
                <a:cs typeface="Arial" panose="020B0604020202020204" pitchFamily="34" charset="0"/>
              </a:rPr>
              <a:t>1</a:t>
            </a:r>
            <a:r>
              <a:rPr lang="en-US" altLang="en-US" sz="2400" baseline="30000" dirty="0">
                <a:latin typeface="Arial" panose="020B0604020202020204" pitchFamily="34" charset="0"/>
                <a:cs typeface="Arial" panose="020B0604020202020204" pitchFamily="34" charset="0"/>
              </a:rPr>
              <a:t>st</a:t>
            </a:r>
            <a:r>
              <a:rPr lang="en-US" altLang="en-US" sz="2400" dirty="0">
                <a:latin typeface="Arial" panose="020B0604020202020204" pitchFamily="34" charset="0"/>
                <a:cs typeface="Arial" panose="020B0604020202020204" pitchFamily="34" charset="0"/>
              </a:rPr>
              <a:t> and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place of this race are the 2</a:t>
            </a:r>
            <a:r>
              <a:rPr lang="en-US" altLang="en-US" sz="2400" baseline="30000" dirty="0">
                <a:latin typeface="Arial" panose="020B0604020202020204" pitchFamily="34" charset="0"/>
                <a:cs typeface="Arial" panose="020B0604020202020204" pitchFamily="34" charset="0"/>
              </a:rPr>
              <a:t>nd</a:t>
            </a:r>
            <a:r>
              <a:rPr lang="en-US" altLang="en-US" sz="2400" dirty="0">
                <a:latin typeface="Arial" panose="020B0604020202020204" pitchFamily="34" charset="0"/>
                <a:cs typeface="Arial" panose="020B0604020202020204" pitchFamily="34" charset="0"/>
              </a:rPr>
              <a:t> and 3</a:t>
            </a:r>
            <a:r>
              <a:rPr lang="en-US" altLang="en-US" sz="2400" baseline="30000" dirty="0">
                <a:latin typeface="Arial" panose="020B0604020202020204" pitchFamily="34" charset="0"/>
                <a:cs typeface="Arial" panose="020B0604020202020204" pitchFamily="34" charset="0"/>
              </a:rPr>
              <a:t>rd</a:t>
            </a:r>
            <a:r>
              <a:rPr lang="en-US" altLang="en-US" sz="2400" dirty="0">
                <a:latin typeface="Arial" panose="020B0604020202020204" pitchFamily="34" charset="0"/>
                <a:cs typeface="Arial" panose="020B0604020202020204" pitchFamily="34" charset="0"/>
              </a:rPr>
              <a:t> fastest horses</a:t>
            </a:r>
          </a:p>
          <a:p>
            <a:pPr marL="0" indent="0">
              <a:buNone/>
            </a:pPr>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304982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Recall: binary operations</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1" name="Table 6">
            <a:extLst>
              <a:ext uri="{FF2B5EF4-FFF2-40B4-BE49-F238E27FC236}">
                <a16:creationId xmlns:a16="http://schemas.microsoft.com/office/drawing/2014/main" id="{97C64456-D5FA-4919-B732-55129F669EB5}"/>
              </a:ext>
            </a:extLst>
          </p:cNvPr>
          <p:cNvGraphicFramePr>
            <a:graphicFrameLocks noGrp="1"/>
          </p:cNvGraphicFramePr>
          <p:nvPr>
            <p:extLst>
              <p:ext uri="{D42A27DB-BD31-4B8C-83A1-F6EECF244321}">
                <p14:modId xmlns:p14="http://schemas.microsoft.com/office/powerpoint/2010/main" val="3970436086"/>
              </p:ext>
            </p:extLst>
          </p:nvPr>
        </p:nvGraphicFramePr>
        <p:xfrm>
          <a:off x="990600" y="2133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AND</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2" name="Table 6">
            <a:extLst>
              <a:ext uri="{FF2B5EF4-FFF2-40B4-BE49-F238E27FC236}">
                <a16:creationId xmlns:a16="http://schemas.microsoft.com/office/drawing/2014/main" id="{8BA4D2EE-9A41-4DB1-B8CA-034B1A81FEB6}"/>
              </a:ext>
            </a:extLst>
          </p:cNvPr>
          <p:cNvGraphicFramePr>
            <a:graphicFrameLocks noGrp="1"/>
          </p:cNvGraphicFramePr>
          <p:nvPr>
            <p:extLst>
              <p:ext uri="{D42A27DB-BD31-4B8C-83A1-F6EECF244321}">
                <p14:modId xmlns:p14="http://schemas.microsoft.com/office/powerpoint/2010/main" val="2000430585"/>
              </p:ext>
            </p:extLst>
          </p:nvPr>
        </p:nvGraphicFramePr>
        <p:xfrm>
          <a:off x="1017205" y="39624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graphicFrame>
        <p:nvGraphicFramePr>
          <p:cNvPr id="13" name="Table 6">
            <a:extLst>
              <a:ext uri="{FF2B5EF4-FFF2-40B4-BE49-F238E27FC236}">
                <a16:creationId xmlns:a16="http://schemas.microsoft.com/office/drawing/2014/main" id="{2AB0DFE1-9447-44B9-B7DC-74DFFF3B5D2F}"/>
              </a:ext>
            </a:extLst>
          </p:cNvPr>
          <p:cNvGraphicFramePr>
            <a:graphicFrameLocks noGrp="1"/>
          </p:cNvGraphicFramePr>
          <p:nvPr>
            <p:extLst>
              <p:ext uri="{D42A27DB-BD31-4B8C-83A1-F6EECF244321}">
                <p14:modId xmlns:p14="http://schemas.microsoft.com/office/powerpoint/2010/main" val="1373642630"/>
              </p:ext>
            </p:extLst>
          </p:nvPr>
        </p:nvGraphicFramePr>
        <p:xfrm>
          <a:off x="4648200" y="2133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4" name="Table 6">
            <a:extLst>
              <a:ext uri="{FF2B5EF4-FFF2-40B4-BE49-F238E27FC236}">
                <a16:creationId xmlns:a16="http://schemas.microsoft.com/office/drawing/2014/main" id="{3727D482-C15E-4871-9165-757962669D6E}"/>
              </a:ext>
            </a:extLst>
          </p:cNvPr>
          <p:cNvGraphicFramePr>
            <a:graphicFrameLocks noGrp="1"/>
          </p:cNvGraphicFramePr>
          <p:nvPr>
            <p:extLst>
              <p:ext uri="{D42A27DB-BD31-4B8C-83A1-F6EECF244321}">
                <p14:modId xmlns:p14="http://schemas.microsoft.com/office/powerpoint/2010/main" val="1982419005"/>
              </p:ext>
            </p:extLst>
          </p:nvPr>
        </p:nvGraphicFramePr>
        <p:xfrm>
          <a:off x="4678680" y="3962400"/>
          <a:ext cx="18288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tblGrid>
              <a:tr h="457200">
                <a:tc>
                  <a:txBody>
                    <a:bodyPr/>
                    <a:lstStyle/>
                    <a:p>
                      <a:pPr algn="r"/>
                      <a:r>
                        <a:rPr lang="en-US" dirty="0">
                          <a:latin typeface="Consolas" panose="020B0609020204030204" pitchFamily="49" charset="0"/>
                        </a:rPr>
                        <a:t>NOT</a:t>
                      </a:r>
                    </a:p>
                  </a:txBody>
                  <a:tcPr anchor="ctr">
                    <a:solidFill>
                      <a:schemeClr val="accent5"/>
                    </a:solidFill>
                  </a:tcPr>
                </a:tc>
                <a:tc>
                  <a:txBody>
                    <a:bodyPr/>
                    <a:lstStyle/>
                    <a:p>
                      <a:pPr algn="ctr"/>
                      <a:r>
                        <a:rPr lang="en-US" dirty="0">
                          <a:latin typeface="Consolas" panose="020B0609020204030204" pitchFamily="49" charset="0"/>
                        </a:rPr>
                        <a:t>~</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476901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051560"/>
          </a:xfrm>
        </p:spPr>
        <p:txBody>
          <a:bodyPr/>
          <a:lstStyle/>
          <a:p>
            <a:r>
              <a:rPr lang="en-US" altLang="en-US" sz="2400" dirty="0">
                <a:latin typeface="Arial" panose="020B0604020202020204" pitchFamily="34" charset="0"/>
                <a:cs typeface="Arial" panose="020B0604020202020204" pitchFamily="34" charset="0"/>
              </a:rPr>
              <a:t>Bitwise operations: Apply a binary operation to each bit of a number</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4">
            <a:extLst>
              <a:ext uri="{FF2B5EF4-FFF2-40B4-BE49-F238E27FC236}">
                <a16:creationId xmlns:a16="http://schemas.microsoft.com/office/drawing/2014/main" id="{E7CF2FDE-A9C2-4157-94FA-CE3175231767}"/>
              </a:ext>
            </a:extLst>
          </p:cNvPr>
          <p:cNvGraphicFramePr>
            <a:graphicFrameLocks noGrp="1"/>
          </p:cNvGraphicFramePr>
          <p:nvPr>
            <p:extLst>
              <p:ext uri="{D42A27DB-BD31-4B8C-83A1-F6EECF244321}">
                <p14:modId xmlns:p14="http://schemas.microsoft.com/office/powerpoint/2010/main" val="3302965717"/>
              </p:ext>
            </p:extLst>
          </p:nvPr>
        </p:nvGraphicFramePr>
        <p:xfrm>
          <a:off x="914400" y="2575560"/>
          <a:ext cx="7315200" cy="2225040"/>
        </p:xfrm>
        <a:graphic>
          <a:graphicData uri="http://schemas.openxmlformats.org/drawingml/2006/table">
            <a:tbl>
              <a:tblPr firstRow="1" bandRow="1">
                <a:tableStyleId>{5940675A-B579-460E-94D1-54222C63F5DA}</a:tableStyleId>
              </a:tblPr>
              <a:tblGrid>
                <a:gridCol w="1463040">
                  <a:extLst>
                    <a:ext uri="{9D8B030D-6E8A-4147-A177-3AD203B41FA5}">
                      <a16:colId xmlns:a16="http://schemas.microsoft.com/office/drawing/2014/main" val="27642672"/>
                    </a:ext>
                  </a:extLst>
                </a:gridCol>
                <a:gridCol w="1463040">
                  <a:extLst>
                    <a:ext uri="{9D8B030D-6E8A-4147-A177-3AD203B41FA5}">
                      <a16:colId xmlns:a16="http://schemas.microsoft.com/office/drawing/2014/main" val="960087797"/>
                    </a:ext>
                  </a:extLst>
                </a:gridCol>
                <a:gridCol w="1463040">
                  <a:extLst>
                    <a:ext uri="{9D8B030D-6E8A-4147-A177-3AD203B41FA5}">
                      <a16:colId xmlns:a16="http://schemas.microsoft.com/office/drawing/2014/main" val="3195450632"/>
                    </a:ext>
                  </a:extLst>
                </a:gridCol>
                <a:gridCol w="1463040">
                  <a:extLst>
                    <a:ext uri="{9D8B030D-6E8A-4147-A177-3AD203B41FA5}">
                      <a16:colId xmlns:a16="http://schemas.microsoft.com/office/drawing/2014/main" val="4195240146"/>
                    </a:ext>
                  </a:extLst>
                </a:gridCol>
                <a:gridCol w="1463040">
                  <a:extLst>
                    <a:ext uri="{9D8B030D-6E8A-4147-A177-3AD203B41FA5}">
                      <a16:colId xmlns:a16="http://schemas.microsoft.com/office/drawing/2014/main" val="2291840885"/>
                    </a:ext>
                  </a:extLst>
                </a:gridCol>
              </a:tblGrid>
              <a:tr h="370840">
                <a:tc>
                  <a:txBody>
                    <a:bodyPr/>
                    <a:lstStyle/>
                    <a:p>
                      <a:pPr algn="l"/>
                      <a:endParaRPr lang="en-US" sz="18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latin typeface="Arial" panose="020B0604020202020204" pitchFamily="34" charset="0"/>
                          <a:cs typeface="Arial" panose="020B0604020202020204" pitchFamily="34" charset="0"/>
                        </a:rPr>
                        <a:t>bitwise 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or</a:t>
                      </a:r>
                    </a:p>
                  </a:txBody>
                  <a:tcPr anchor="ct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a:t>
                      </a:r>
                      <a:r>
                        <a:rPr lang="en-US" sz="1800" dirty="0" err="1">
                          <a:latin typeface="Arial" panose="020B0604020202020204" pitchFamily="34" charset="0"/>
                          <a:cs typeface="Arial" panose="020B0604020202020204" pitchFamily="34" charset="0"/>
                        </a:rPr>
                        <a:t>xor</a:t>
                      </a:r>
                      <a:endParaRPr lang="en-US" sz="1800" dirty="0">
                        <a:latin typeface="Arial" panose="020B0604020202020204" pitchFamily="34" charset="0"/>
                        <a:cs typeface="Arial" panose="020B0604020202020204" pitchFamily="34" charset="0"/>
                      </a:endParaRPr>
                    </a:p>
                  </a:txBody>
                  <a:tcPr anchor="ctr">
                    <a:solidFill>
                      <a:schemeClr val="accent1">
                        <a:lumMod val="60000"/>
                        <a:lumOff val="40000"/>
                      </a:schemeClr>
                    </a:solidFill>
                  </a:tcPr>
                </a:tc>
                <a:tc>
                  <a:txBody>
                    <a:bodyPr/>
                    <a:lstStyle/>
                    <a:p>
                      <a:pPr algn="l"/>
                      <a:r>
                        <a:rPr lang="en-US" sz="1800" dirty="0">
                          <a:latin typeface="Arial" panose="020B0604020202020204" pitchFamily="34" charset="0"/>
                          <a:cs typeface="Arial" panose="020B0604020202020204" pitchFamily="34" charset="0"/>
                        </a:rPr>
                        <a:t>bitwise not</a:t>
                      </a:r>
                    </a:p>
                  </a:txBody>
                  <a:tcPr anchor="ctr">
                    <a:solidFill>
                      <a:schemeClr val="accent1">
                        <a:lumMod val="60000"/>
                        <a:lumOff val="40000"/>
                      </a:schemeClr>
                    </a:solidFill>
                  </a:tcPr>
                </a:tc>
                <a:extLst>
                  <a:ext uri="{0D108BD9-81ED-4DB2-BD59-A6C34878D82A}">
                    <a16:rowId xmlns:a16="http://schemas.microsoft.com/office/drawing/2014/main" val="3602007877"/>
                  </a:ext>
                </a:extLst>
              </a:tr>
              <a:tr h="370840">
                <a:tc>
                  <a:txBody>
                    <a:bodyPr/>
                    <a:lstStyle/>
                    <a:p>
                      <a:pPr algn="r"/>
                      <a:r>
                        <a:rPr lang="en-US" sz="1800" dirty="0">
                          <a:latin typeface="Arial" panose="020B0604020202020204" pitchFamily="34" charset="0"/>
                          <a:cs typeface="Arial" panose="020B0604020202020204" pitchFamily="34" charset="0"/>
                        </a:rPr>
                        <a:t>expression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a:r>
                        <a:rPr lang="en-US" sz="1800" dirty="0">
                          <a:latin typeface="Consolas" panose="020B0609020204030204" pitchFamily="49" charset="0"/>
                        </a:rPr>
                        <a:t>5 &amp;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latin typeface="Consolas" panose="020B0609020204030204" pitchFamily="49" charset="0"/>
                        </a:rPr>
                        <a:t>5 | 12</a:t>
                      </a:r>
                    </a:p>
                  </a:txBody>
                  <a:tcPr anchor="ctr">
                    <a:lnL w="12700" cap="flat" cmpd="sng" algn="ctr">
                      <a:solidFill>
                        <a:schemeClr val="tx1"/>
                      </a:solidFill>
                      <a:prstDash val="solid"/>
                      <a:round/>
                      <a:headEnd type="none" w="med" len="med"/>
                      <a:tailEnd type="none" w="med" len="med"/>
                    </a:lnL>
                  </a:tcPr>
                </a:tc>
                <a:tc>
                  <a:txBody>
                    <a:bodyPr/>
                    <a:lstStyle/>
                    <a:p>
                      <a:pPr algn="l"/>
                      <a:r>
                        <a:rPr lang="en-US" sz="1800" dirty="0">
                          <a:latin typeface="Consolas" panose="020B0609020204030204" pitchFamily="49" charset="0"/>
                        </a:rPr>
                        <a:t>5 ^ 12</a:t>
                      </a:r>
                    </a:p>
                  </a:txBody>
                  <a:tcPr anchor="ctr"/>
                </a:tc>
                <a:tc>
                  <a:txBody>
                    <a:bodyPr/>
                    <a:lstStyle/>
                    <a:p>
                      <a:pPr algn="l"/>
                      <a:r>
                        <a:rPr lang="en-US" sz="1800" dirty="0">
                          <a:latin typeface="Consolas" panose="020B0609020204030204" pitchFamily="49" charset="0"/>
                        </a:rPr>
                        <a:t>~5</a:t>
                      </a:r>
                    </a:p>
                  </a:txBody>
                  <a:tcPr anchor="ctr"/>
                </a:tc>
                <a:extLst>
                  <a:ext uri="{0D108BD9-81ED-4DB2-BD59-A6C34878D82A}">
                    <a16:rowId xmlns:a16="http://schemas.microsoft.com/office/drawing/2014/main" val="2556411343"/>
                  </a:ext>
                </a:extLst>
              </a:tr>
              <a:tr h="370840">
                <a:tc>
                  <a:txBody>
                    <a:bodyPr/>
                    <a:lstStyle/>
                    <a:p>
                      <a:pPr algn="r"/>
                      <a:r>
                        <a:rPr lang="en-US" sz="1800" dirty="0">
                          <a:latin typeface="Consolas" panose="020B0609020204030204" pitchFamily="49" charset="0"/>
                        </a:rPr>
                        <a:t>a = 5</a:t>
                      </a:r>
                    </a:p>
                  </a:txBody>
                  <a:tcPr anchor="ctr">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l"/>
                      <a:r>
                        <a:rPr lang="en-US" dirty="0">
                          <a:latin typeface="Consolas" panose="020B0609020204030204" pitchFamily="49" charset="0"/>
                        </a:rPr>
                        <a:t>0101</a:t>
                      </a:r>
                    </a:p>
                  </a:txBody>
                  <a:tcPr anchor="ctr">
                    <a:lnT w="12700"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0101</a:t>
                      </a:r>
                    </a:p>
                  </a:txBody>
                  <a:tcPr anchor="ctr"/>
                </a:tc>
                <a:tc>
                  <a:txBody>
                    <a:bodyPr/>
                    <a:lstStyle/>
                    <a:p>
                      <a:pPr algn="l"/>
                      <a:r>
                        <a:rPr lang="en-US" dirty="0">
                          <a:latin typeface="Consolas" panose="020B0609020204030204" pitchFamily="49" charset="0"/>
                        </a:rPr>
                        <a:t>0101</a:t>
                      </a:r>
                    </a:p>
                  </a:txBody>
                  <a:tcPr anchor="ctr"/>
                </a:tc>
                <a:tc>
                  <a:txBody>
                    <a:bodyPr/>
                    <a:lstStyle/>
                    <a:p>
                      <a:pPr algn="l"/>
                      <a:r>
                        <a:rPr lang="en-US" dirty="0">
                          <a:latin typeface="Consolas" panose="020B0609020204030204" pitchFamily="49" charset="0"/>
                        </a:rPr>
                        <a:t>0101</a:t>
                      </a:r>
                    </a:p>
                  </a:txBody>
                  <a:tcPr anchor="ctr"/>
                </a:tc>
                <a:extLst>
                  <a:ext uri="{0D108BD9-81ED-4DB2-BD59-A6C34878D82A}">
                    <a16:rowId xmlns:a16="http://schemas.microsoft.com/office/drawing/2014/main" val="2139727582"/>
                  </a:ext>
                </a:extLst>
              </a:tr>
              <a:tr h="370840">
                <a:tc>
                  <a:txBody>
                    <a:bodyPr/>
                    <a:lstStyle/>
                    <a:p>
                      <a:pPr algn="r"/>
                      <a:r>
                        <a:rPr lang="en-US" sz="1800" dirty="0">
                          <a:latin typeface="Consolas" panose="020B0609020204030204" pitchFamily="49" charset="0"/>
                        </a:rPr>
                        <a:t>b = 12</a:t>
                      </a:r>
                    </a:p>
                  </a:txBody>
                  <a:tcPr anchor="ctr">
                    <a:solidFill>
                      <a:schemeClr val="accent5">
                        <a:lumMod val="40000"/>
                        <a:lumOff val="60000"/>
                      </a:schemeClr>
                    </a:solidFill>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r>
                        <a:rPr lang="en-US" dirty="0">
                          <a:latin typeface="Consolas" panose="020B0609020204030204" pitchFamily="49" charset="0"/>
                        </a:rPr>
                        <a:t>1100</a:t>
                      </a:r>
                    </a:p>
                  </a:txBody>
                  <a:tcPr anchor="ctr">
                    <a:lnB w="28575" cap="flat" cmpd="sng" algn="ctr">
                      <a:solidFill>
                        <a:schemeClr val="tx1"/>
                      </a:solidFill>
                      <a:prstDash val="solid"/>
                      <a:round/>
                      <a:headEnd type="none" w="med" len="med"/>
                      <a:tailEnd type="none" w="med" len="med"/>
                    </a:lnB>
                  </a:tcPr>
                </a:tc>
                <a:tc>
                  <a:txBody>
                    <a:bodyPr/>
                    <a:lstStyle/>
                    <a:p>
                      <a:pPr algn="l"/>
                      <a:endParaRPr lang="en-US" dirty="0">
                        <a:latin typeface="Consolas" panose="020B0609020204030204" pitchFamily="49"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5839305"/>
                  </a:ext>
                </a:extLst>
              </a:tr>
              <a:tr h="370840">
                <a:tc rowSpan="2">
                  <a:txBody>
                    <a:bodyPr/>
                    <a:lstStyle/>
                    <a:p>
                      <a:pPr algn="r"/>
                      <a:r>
                        <a:rPr lang="en-US" sz="1800" dirty="0">
                          <a:latin typeface="Arial" panose="020B0604020202020204" pitchFamily="34" charset="0"/>
                          <a:cs typeface="Arial" panose="020B0604020202020204" pitchFamily="34" charset="0"/>
                        </a:rPr>
                        <a:t>result</a:t>
                      </a:r>
                    </a:p>
                  </a:txBody>
                  <a:tcPr anchor="ctr">
                    <a:solidFill>
                      <a:schemeClr val="accent5">
                        <a:lumMod val="40000"/>
                        <a:lumOff val="60000"/>
                      </a:schemeClr>
                    </a:solidFill>
                  </a:tcPr>
                </a:tc>
                <a:tc>
                  <a:txBody>
                    <a:bodyPr/>
                    <a:lstStyle/>
                    <a:p>
                      <a:pPr algn="l"/>
                      <a:r>
                        <a:rPr lang="en-US" dirty="0">
                          <a:latin typeface="Consolas" panose="020B0609020204030204" pitchFamily="49" charset="0"/>
                        </a:rPr>
                        <a:t>0100</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1101</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1001</a:t>
                      </a:r>
                    </a:p>
                  </a:txBody>
                  <a:tcPr anchor="ctr">
                    <a:lnT w="28575" cap="flat" cmpd="sng" algn="ctr">
                      <a:solidFill>
                        <a:schemeClr val="tx1"/>
                      </a:solidFill>
                      <a:prstDash val="solid"/>
                      <a:round/>
                      <a:headEnd type="none" w="med" len="med"/>
                      <a:tailEnd type="none" w="med" len="med"/>
                    </a:lnT>
                  </a:tcPr>
                </a:tc>
                <a:tc>
                  <a:txBody>
                    <a:bodyPr/>
                    <a:lstStyle/>
                    <a:p>
                      <a:pPr algn="l"/>
                      <a:r>
                        <a:rPr lang="en-US" dirty="0">
                          <a:latin typeface="Consolas" panose="020B0609020204030204" pitchFamily="49" charset="0"/>
                        </a:rPr>
                        <a:t>1010</a:t>
                      </a:r>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4860183"/>
                  </a:ext>
                </a:extLst>
              </a:tr>
              <a:tr h="370840">
                <a:tc vMerge="1">
                  <a:txBody>
                    <a:bodyPr/>
                    <a:lstStyle/>
                    <a:p>
                      <a:pPr algn="l"/>
                      <a:endParaRPr lang="en-US" dirty="0">
                        <a:latin typeface="Consolas" panose="020B0609020204030204" pitchFamily="49" charset="0"/>
                      </a:endParaRPr>
                    </a:p>
                  </a:txBody>
                  <a:tcPr anchor="ctr"/>
                </a:tc>
                <a:tc>
                  <a:txBody>
                    <a:bodyPr/>
                    <a:lstStyle/>
                    <a:p>
                      <a:pPr algn="l"/>
                      <a:r>
                        <a:rPr lang="en-US" dirty="0">
                          <a:latin typeface="Consolas" panose="020B0609020204030204" pitchFamily="49" charset="0"/>
                        </a:rPr>
                        <a:t>4</a:t>
                      </a:r>
                    </a:p>
                  </a:txBody>
                  <a:tcPr anchor="ctr"/>
                </a:tc>
                <a:tc>
                  <a:txBody>
                    <a:bodyPr/>
                    <a:lstStyle/>
                    <a:p>
                      <a:pPr algn="l"/>
                      <a:r>
                        <a:rPr lang="en-US" dirty="0">
                          <a:latin typeface="Consolas" panose="020B0609020204030204" pitchFamily="49" charset="0"/>
                        </a:rPr>
                        <a:t>13</a:t>
                      </a:r>
                    </a:p>
                  </a:txBody>
                  <a:tcPr anchor="ctr"/>
                </a:tc>
                <a:tc>
                  <a:txBody>
                    <a:bodyPr/>
                    <a:lstStyle/>
                    <a:p>
                      <a:pPr algn="l"/>
                      <a:r>
                        <a:rPr lang="en-US" dirty="0">
                          <a:latin typeface="Consolas" panose="020B0609020204030204" pitchFamily="49" charset="0"/>
                        </a:rPr>
                        <a:t>9</a:t>
                      </a:r>
                    </a:p>
                  </a:txBody>
                  <a:tcPr anchor="ctr"/>
                </a:tc>
                <a:tc>
                  <a:txBody>
                    <a:bodyPr/>
                    <a:lstStyle/>
                    <a:p>
                      <a:pPr algn="l"/>
                      <a:r>
                        <a:rPr lang="en-US" dirty="0">
                          <a:latin typeface="Consolas" panose="020B0609020204030204" pitchFamily="49" charset="0"/>
                        </a:rPr>
                        <a:t>10</a:t>
                      </a:r>
                    </a:p>
                  </a:txBody>
                  <a:tcPr anchor="ctr"/>
                </a:tc>
                <a:extLst>
                  <a:ext uri="{0D108BD9-81ED-4DB2-BD59-A6C34878D82A}">
                    <a16:rowId xmlns:a16="http://schemas.microsoft.com/office/drawing/2014/main" val="1129869390"/>
                  </a:ext>
                </a:extLst>
              </a:tr>
            </a:tbl>
          </a:graphicData>
        </a:graphic>
      </p:graphicFrame>
    </p:spTree>
    <p:extLst>
      <p:ext uri="{BB962C8B-B14F-4D97-AF65-F5344CB8AC3E}">
        <p14:creationId xmlns:p14="http://schemas.microsoft.com/office/powerpoint/2010/main" val="196288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Logical left shift (&lt;&lt;): shift bits to the left, filling in 0s to the left and dropping off bits to the right</a:t>
            </a:r>
          </a:p>
          <a:p>
            <a:pPr lvl="1"/>
            <a:r>
              <a:rPr lang="en-US" altLang="en-US" sz="2400" dirty="0">
                <a:latin typeface="Arial" panose="020B0604020202020204" pitchFamily="34" charset="0"/>
                <a:cs typeface="Arial" panose="020B0604020202020204" pitchFamily="34" charset="0"/>
              </a:rPr>
              <a:t>ex: for a 4-bit number, 5 &lt;&lt; 2 means 0101 becomes 0100</a:t>
            </a:r>
          </a:p>
          <a:p>
            <a:r>
              <a:rPr lang="en-US" altLang="en-US" sz="2400" dirty="0">
                <a:latin typeface="+mj-lt"/>
                <a:cs typeface="Arial" panose="020B0604020202020204" pitchFamily="34" charset="0"/>
              </a:rPr>
              <a:t>Logical right shift (&gt;&gt;): shift bits to the right, filling in 0s from the right and dropping off bits to the left</a:t>
            </a:r>
          </a:p>
          <a:p>
            <a:pPr lvl="1"/>
            <a:r>
              <a:rPr lang="en-US" altLang="en-US" sz="2400" dirty="0">
                <a:latin typeface="+mj-lt"/>
                <a:cs typeface="Arial" panose="020B0604020202020204" pitchFamily="34" charset="0"/>
              </a:rPr>
              <a:t>ex: for a 4-bit number, 5 &gt;&gt; 2 means 0101 becomes 0001</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4213962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b="1" dirty="0">
                <a:latin typeface="Arial" panose="020B0604020202020204" pitchFamily="34" charset="0"/>
                <a:cs typeface="Arial" panose="020B0604020202020204" pitchFamily="34" charset="0"/>
              </a:rPr>
              <a:t>Problem 1</a:t>
            </a:r>
            <a:r>
              <a:rPr lang="en-US" altLang="en-US" sz="2400" dirty="0">
                <a:latin typeface="Arial" panose="020B0604020202020204" pitchFamily="34" charset="0"/>
                <a:cs typeface="Arial" panose="020B0604020202020204" pitchFamily="34" charset="0"/>
              </a:rPr>
              <a:t>: implement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with only </a:t>
            </a:r>
            <a:r>
              <a:rPr lang="en-US" altLang="en-US" sz="2400" dirty="0">
                <a:latin typeface="Consolas" panose="020B0609020204030204" pitchFamily="49" charset="0"/>
                <a:cs typeface="Arial" panose="020B0604020202020204" pitchFamily="34" charset="0"/>
              </a:rPr>
              <a:t>&amp;</a:t>
            </a:r>
            <a:r>
              <a:rPr lang="en-US" altLang="en-US" sz="2400" dirty="0">
                <a:latin typeface="Arial" panose="020B0604020202020204" pitchFamily="34" charset="0"/>
                <a:cs typeface="Arial" panose="020B0604020202020204" pitchFamily="34" charset="0"/>
              </a:rPr>
              <a: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implement </a:t>
            </a:r>
            <a:r>
              <a:rPr lang="en-US" altLang="en-US" sz="2400" dirty="0">
                <a:latin typeface="Consolas" panose="020B0609020204030204" pitchFamily="49"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with only </a:t>
            </a:r>
            <a:r>
              <a:rPr lang="en-US" altLang="en-US" sz="2400" dirty="0">
                <a:latin typeface="Consolas" panose="020B0609020204030204" pitchFamily="49" charset="0"/>
                <a:cs typeface="Arial" panose="020B0604020202020204" pitchFamily="34" charset="0"/>
              </a:rPr>
              <a:t>&amp;</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a:t>
            </a:r>
          </a:p>
          <a:p>
            <a:r>
              <a:rPr lang="en-US" altLang="en-US" sz="2400" b="1" dirty="0">
                <a:latin typeface="+mj-lt"/>
                <a:cs typeface="Arial" panose="020B0604020202020204" pitchFamily="34" charset="0"/>
              </a:rPr>
              <a:t>Problem 3</a:t>
            </a:r>
            <a:r>
              <a:rPr lang="en-US" altLang="en-US" sz="2400" dirty="0">
                <a:latin typeface="+mj-lt"/>
                <a:cs typeface="Arial" panose="020B0604020202020204" pitchFamily="34" charset="0"/>
              </a:rPr>
              <a:t>: implement logical not (!), which returns 1 for 0 and returns 0 for all other numbers</a:t>
            </a:r>
          </a:p>
          <a:p>
            <a:pPr lvl="1"/>
            <a:r>
              <a:rPr lang="en-US" altLang="en-US" sz="2400" dirty="0">
                <a:latin typeface="+mj-lt"/>
                <a:cs typeface="Arial" panose="020B0604020202020204" pitchFamily="34" charset="0"/>
              </a:rPr>
              <a:t>You can use &amp;, |, ^, ~, and integer constants</a:t>
            </a:r>
          </a:p>
          <a:p>
            <a:r>
              <a:rPr lang="en-US" altLang="en-US" sz="2400" dirty="0">
                <a:latin typeface="Arial" panose="020B0604020202020204" pitchFamily="34" charset="0"/>
                <a:cs typeface="Arial" panose="020B0604020202020204" pitchFamily="34" charset="0"/>
              </a:rPr>
              <a:t>For each problem, write a single expression consisting of the allowed operators (no new variables/conditions)</a:t>
            </a:r>
          </a:p>
          <a:p>
            <a:pPr lvl="1"/>
            <a:r>
              <a:rPr lang="en-US" altLang="en-US" sz="2400" dirty="0">
                <a:latin typeface="Arial" panose="020B0604020202020204" pitchFamily="34" charset="0"/>
                <a:cs typeface="Arial" panose="020B0604020202020204" pitchFamily="34" charset="0"/>
              </a:rPr>
              <a:t>Assume 32-bit unsigned integers</a:t>
            </a:r>
          </a:p>
          <a:p>
            <a:pPr lvl="1"/>
            <a:r>
              <a:rPr lang="en-US" altLang="en-US" sz="2400" dirty="0">
                <a:latin typeface="Arial" panose="020B0604020202020204" pitchFamily="34" charset="0"/>
                <a:cs typeface="Arial" panose="020B0604020202020204" pitchFamily="34" charset="0"/>
              </a:rPr>
              <a:t>Use as few operations as possible</a:t>
            </a:r>
            <a:endParaRPr lang="en-US" altLang="en-US" sz="2400" dirty="0">
              <a:latin typeface="+mj-lt"/>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471262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39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352544"/>
          </a:xfrm>
        </p:spPr>
        <p:txBody>
          <a:bodyPr/>
          <a:lstStyle/>
          <a:p>
            <a:r>
              <a:rPr lang="en-US" altLang="en-US" sz="2400" dirty="0">
                <a:latin typeface="Arial" panose="020B0604020202020204" pitchFamily="34" charset="0"/>
                <a:cs typeface="Arial" panose="020B0604020202020204" pitchFamily="34" charset="0"/>
              </a:rPr>
              <a:t>In other words, finish the following functions by writing an expression on each return line</a:t>
            </a:r>
            <a:endParaRPr lang="en-US" altLang="en-US" sz="2400" dirty="0">
              <a:latin typeface="+mj-lt"/>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183F3504-2C26-495E-80F8-596F7773F30A}"/>
              </a:ext>
            </a:extLst>
          </p:cNvPr>
          <p:cNvSpPr/>
          <p:nvPr/>
        </p:nvSpPr>
        <p:spPr>
          <a:xfrm>
            <a:off x="838200" y="2423279"/>
            <a:ext cx="4572000" cy="3139321"/>
          </a:xfrm>
          <a:prstGeom prst="rect">
            <a:avLst/>
          </a:prstGeom>
        </p:spPr>
        <p:txBody>
          <a:bodyPr>
            <a:spAutoFit/>
          </a:bodyPr>
          <a:lstStyle/>
          <a:p>
            <a:r>
              <a:rPr lang="en-US" sz="1800" dirty="0">
                <a:solidFill>
                  <a:srgbClr val="008000"/>
                </a:solidFill>
                <a:latin typeface="Consolas" panose="020B0609020204030204" pitchFamily="49" charset="0"/>
              </a:rPr>
              <a:t># Allowed ops: &amp;, |, ~</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xor1</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a:solidFill>
                  <a:srgbClr val="001080"/>
                </a:solidFill>
                <a:latin typeface="Consolas" panose="020B0609020204030204" pitchFamily="49" charset="0"/>
              </a:rPr>
              <a:t>b</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a:p>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Allowed ops: &amp;, ~</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xor2</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a:solidFill>
                  <a:srgbClr val="001080"/>
                </a:solidFill>
                <a:latin typeface="Consolas" panose="020B0609020204030204" pitchFamily="49" charset="0"/>
              </a:rPr>
              <a:t>b</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a:p>
            <a:br>
              <a:rPr lang="en-US" sz="1800" dirty="0">
                <a:solidFill>
                  <a:srgbClr val="000000"/>
                </a:solidFill>
                <a:latin typeface="Consolas" panose="020B0609020204030204" pitchFamily="49" charset="0"/>
              </a:rPr>
            </a:br>
            <a:r>
              <a:rPr lang="en-US" sz="1800" dirty="0">
                <a:solidFill>
                  <a:srgbClr val="008000"/>
                </a:solidFill>
                <a:latin typeface="Consolas" panose="020B0609020204030204" pitchFamily="49" charset="0"/>
              </a:rPr>
              <a:t># Allowed ops: &amp;, |, ^, ~, &lt;&lt;, &gt;&gt;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def</a:t>
            </a:r>
            <a:r>
              <a:rPr lang="en-US" sz="1800" dirty="0">
                <a:solidFill>
                  <a:srgbClr val="000000"/>
                </a:solidFill>
                <a:latin typeface="Consolas" panose="020B0609020204030204" pitchFamily="49" charset="0"/>
              </a:rPr>
              <a:t> </a:t>
            </a:r>
            <a:r>
              <a:rPr lang="en-US" sz="1800" dirty="0">
                <a:solidFill>
                  <a:srgbClr val="795E26"/>
                </a:solidFill>
                <a:latin typeface="Consolas" panose="020B0609020204030204" pitchFamily="49" charset="0"/>
              </a:rPr>
              <a:t>bang</a:t>
            </a:r>
            <a:r>
              <a:rPr lang="en-US" sz="1800" dirty="0">
                <a:solidFill>
                  <a:srgbClr val="000000"/>
                </a:solidFill>
                <a:latin typeface="Consolas" panose="020B0609020204030204" pitchFamily="49" charset="0"/>
              </a:rPr>
              <a:t>(</a:t>
            </a:r>
            <a:r>
              <a:rPr lang="en-US" sz="1800" dirty="0">
                <a:solidFill>
                  <a:srgbClr val="001080"/>
                </a:solidFill>
                <a:latin typeface="Consolas" panose="020B0609020204030204" pitchFamily="49" charset="0"/>
              </a:rPr>
              <a:t>a</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AF00DB"/>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a:t>
            </a:r>
            <a:r>
              <a:rPr lang="en-US" sz="1800" dirty="0">
                <a:solidFill>
                  <a:srgbClr val="0000FF"/>
                </a:solidFill>
                <a:latin typeface="Consolas" panose="020B0609020204030204" pitchFamily="49" charset="0"/>
              </a:rPr>
              <a:t>TODO</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3906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Counterfeit Coin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297680"/>
              </a:xfrm>
            </p:spPr>
            <p:txBody>
              <a:bodyPr/>
              <a:lstStyle/>
              <a:p>
                <a:r>
                  <a:rPr lang="en-US" altLang="en-US" sz="2400" dirty="0">
                    <a:latin typeface="Arial" panose="020B0604020202020204" pitchFamily="34" charset="0"/>
                    <a:cs typeface="Arial" panose="020B0604020202020204" pitchFamily="34" charset="0"/>
                  </a:rPr>
                  <a:t>Now, we have a set of three coins that we know contains the counterfeit</a:t>
                </a:r>
              </a:p>
              <a:p>
                <a:r>
                  <a:rPr lang="en-US" altLang="en-US" sz="2400" dirty="0">
                    <a:latin typeface="Arial" panose="020B0604020202020204" pitchFamily="34" charset="0"/>
                    <a:cs typeface="Arial" panose="020B0604020202020204" pitchFamily="34" charset="0"/>
                  </a:rPr>
                  <a:t>We arbitrarily choose two coins and weigh those</a:t>
                </a:r>
              </a:p>
              <a:p>
                <a:pPr lvl="1"/>
                <a:r>
                  <a:rPr lang="en-US" altLang="en-US" sz="2400" dirty="0">
                    <a:latin typeface="Arial" panose="020B0604020202020204" pitchFamily="34" charset="0"/>
                    <a:cs typeface="Arial" panose="020B0604020202020204" pitchFamily="34" charset="0"/>
                  </a:rPr>
                  <a:t>If one is lighter, it is the counterfeit</a:t>
                </a:r>
              </a:p>
              <a:p>
                <a:pPr lvl="1"/>
                <a:r>
                  <a:rPr lang="en-US" altLang="en-US" sz="2400" dirty="0">
                    <a:latin typeface="Arial" panose="020B0604020202020204" pitchFamily="34" charset="0"/>
                    <a:cs typeface="Arial" panose="020B0604020202020204" pitchFamily="34" charset="0"/>
                  </a:rPr>
                  <a:t>If they are equal, the coin we left out is the counterfeit</a:t>
                </a:r>
              </a:p>
              <a:p>
                <a:pPr marL="0" indent="0">
                  <a:buNone/>
                </a:pPr>
                <a:r>
                  <a:rPr lang="en-US" altLang="en-US" sz="2400" b="1" dirty="0">
                    <a:latin typeface="Arial" panose="020B0604020202020204" pitchFamily="34" charset="0"/>
                    <a:cs typeface="Arial" panose="020B0604020202020204" pitchFamily="34" charset="0"/>
                  </a:rPr>
                  <a:t>Aside</a:t>
                </a:r>
                <a:r>
                  <a:rPr lang="en-US" altLang="en-US" sz="2400" dirty="0">
                    <a:latin typeface="Arial" panose="020B0604020202020204" pitchFamily="34" charset="0"/>
                    <a:cs typeface="Arial" panose="020B0604020202020204" pitchFamily="34" charset="0"/>
                  </a:rPr>
                  <a:t>: Each weighing operation has 3 possible outcomes—left lighter, right lighter, or equal.  In order to distinguish between </a:t>
                </a:r>
                <a14:m>
                  <m:oMath xmlns:m="http://schemas.openxmlformats.org/officeDocument/2006/math">
                    <m:sSup>
                      <m:sSupPr>
                        <m:ctrlPr>
                          <a:rPr lang="en-US" altLang="en-US" sz="2400" b="0" i="1" smtClean="0">
                            <a:latin typeface="Cambria Math" panose="02040503050406030204" pitchFamily="18" charset="0"/>
                            <a:cs typeface="Arial" panose="020B0604020202020204" pitchFamily="34" charset="0"/>
                          </a:rPr>
                        </m:ctrlPr>
                      </m:sSupPr>
                      <m:e>
                        <m:r>
                          <a:rPr lang="en-US" altLang="en-US" sz="2400" b="0" i="1" smtClean="0">
                            <a:latin typeface="Cambria Math" panose="02040503050406030204" pitchFamily="18" charset="0"/>
                            <a:cs typeface="Arial" panose="020B0604020202020204" pitchFamily="34" charset="0"/>
                          </a:rPr>
                          <m:t>3</m:t>
                        </m:r>
                      </m:e>
                      <m:sup>
                        <m:r>
                          <a:rPr lang="en-US" altLang="en-US" sz="2400" b="0" i="1" smtClean="0">
                            <a:latin typeface="Cambria Math" panose="02040503050406030204" pitchFamily="18" charset="0"/>
                            <a:cs typeface="Arial" panose="020B0604020202020204" pitchFamily="34" charset="0"/>
                          </a:rPr>
                          <m:t>2</m:t>
                        </m:r>
                      </m:sup>
                    </m:sSup>
                    <m:r>
                      <a:rPr lang="en-US" altLang="en-US" sz="2400" b="0" i="1" smtClean="0">
                        <a:latin typeface="Cambria Math" panose="02040503050406030204" pitchFamily="18" charset="0"/>
                        <a:cs typeface="Arial" panose="020B0604020202020204" pitchFamily="34" charset="0"/>
                      </a:rPr>
                      <m:t>=9</m:t>
                    </m:r>
                  </m:oMath>
                </a14:m>
                <a:r>
                  <a:rPr lang="en-US" altLang="en-US" sz="2400" dirty="0">
                    <a:latin typeface="Arial" panose="020B0604020202020204" pitchFamily="34" charset="0"/>
                    <a:cs typeface="Arial" panose="020B0604020202020204" pitchFamily="34" charset="0"/>
                  </a:rPr>
                  <a:t> coins, we must take a different action depending on each outcome</a:t>
                </a: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297680"/>
              </a:xfrm>
              <a:blipFill>
                <a:blip r:embed="rId2"/>
                <a:stretch>
                  <a:fillRect l="-1163" t="-1560" r="-465" b="-2695"/>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791211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Problem 1</a:t>
            </a:r>
            <a:r>
              <a:rPr lang="en-US" altLang="en-US" sz="2400" dirty="0">
                <a:latin typeface="Arial" panose="020B0604020202020204" pitchFamily="34" charset="0"/>
                <a:cs typeface="Arial" panose="020B0604020202020204" pitchFamily="34" charset="0"/>
              </a:rPr>
              <a:t>: In English, we would describe ^ as "a or b, but not a and b"</a:t>
            </a:r>
          </a:p>
          <a:p>
            <a:pPr lvl="1"/>
            <a:r>
              <a:rPr lang="en-US" altLang="en-US" sz="2400" dirty="0">
                <a:latin typeface="Arial" panose="020B0604020202020204" pitchFamily="34" charset="0"/>
                <a:cs typeface="Arial" panose="020B0604020202020204" pitchFamily="34" charset="0"/>
              </a:rPr>
              <a:t>We can translate that directly into operations</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E0235C0C-9634-4D85-AF74-41C2329C8964}"/>
              </a:ext>
            </a:extLst>
          </p:cNvPr>
          <p:cNvSpPr/>
          <p:nvPr/>
        </p:nvSpPr>
        <p:spPr>
          <a:xfrm>
            <a:off x="858521" y="2971800"/>
            <a:ext cx="66294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4</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xor1</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 | b) &amp; ~(a &amp; b)</a:t>
            </a:r>
          </a:p>
        </p:txBody>
      </p:sp>
      <p:sp>
        <p:nvSpPr>
          <p:cNvPr id="5" name="TextBox 4">
            <a:extLst>
              <a:ext uri="{FF2B5EF4-FFF2-40B4-BE49-F238E27FC236}">
                <a16:creationId xmlns:a16="http://schemas.microsoft.com/office/drawing/2014/main" id="{316FB023-E6A0-439E-A202-B8C38D3D5598}"/>
              </a:ext>
            </a:extLst>
          </p:cNvPr>
          <p:cNvSpPr txBox="1"/>
          <p:nvPr/>
        </p:nvSpPr>
        <p:spPr>
          <a:xfrm>
            <a:off x="2895600" y="4768419"/>
            <a:ext cx="12192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 or b</a:t>
            </a:r>
          </a:p>
        </p:txBody>
      </p:sp>
      <p:sp>
        <p:nvSpPr>
          <p:cNvPr id="11" name="TextBox 10">
            <a:extLst>
              <a:ext uri="{FF2B5EF4-FFF2-40B4-BE49-F238E27FC236}">
                <a16:creationId xmlns:a16="http://schemas.microsoft.com/office/drawing/2014/main" id="{B415ADE7-9BB3-4EBD-908B-16B7A85646D0}"/>
              </a:ext>
            </a:extLst>
          </p:cNvPr>
          <p:cNvSpPr txBox="1"/>
          <p:nvPr/>
        </p:nvSpPr>
        <p:spPr>
          <a:xfrm>
            <a:off x="4173223" y="4768418"/>
            <a:ext cx="2820988"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…but not a and b</a:t>
            </a:r>
          </a:p>
        </p:txBody>
      </p:sp>
      <p:sp>
        <p:nvSpPr>
          <p:cNvPr id="12" name="Right Brace 11">
            <a:extLst>
              <a:ext uri="{FF2B5EF4-FFF2-40B4-BE49-F238E27FC236}">
                <a16:creationId xmlns:a16="http://schemas.microsoft.com/office/drawing/2014/main" id="{79BF870F-ADFF-48DE-824F-728FB82E281A}"/>
              </a:ext>
            </a:extLst>
          </p:cNvPr>
          <p:cNvSpPr/>
          <p:nvPr/>
        </p:nvSpPr>
        <p:spPr bwMode="auto">
          <a:xfrm rot="5400000">
            <a:off x="3292098" y="4132532"/>
            <a:ext cx="182880" cy="109728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3" name="Right Brace 12">
            <a:extLst>
              <a:ext uri="{FF2B5EF4-FFF2-40B4-BE49-F238E27FC236}">
                <a16:creationId xmlns:a16="http://schemas.microsoft.com/office/drawing/2014/main" id="{EB118721-D239-41CA-A7AB-D70D5C764BBE}"/>
              </a:ext>
            </a:extLst>
          </p:cNvPr>
          <p:cNvSpPr/>
          <p:nvPr/>
        </p:nvSpPr>
        <p:spPr bwMode="auto">
          <a:xfrm rot="5400000">
            <a:off x="5044440" y="4038995"/>
            <a:ext cx="182880" cy="128016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322649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157685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Factor the | out of the previous solution:</a:t>
            </a:r>
          </a:p>
          <a:p>
            <a:pPr lvl="1"/>
            <a:r>
              <a:rPr lang="en-US" altLang="en-US" sz="2400" dirty="0">
                <a:latin typeface="Consolas" panose="020B0609020204030204" pitchFamily="49" charset="0"/>
                <a:cs typeface="Arial" panose="020B0604020202020204" pitchFamily="34" charset="0"/>
              </a:rPr>
              <a:t>  (a | b) &amp; ~(a &amp; b)</a:t>
            </a:r>
          </a:p>
          <a:p>
            <a:pPr lvl="1"/>
            <a:r>
              <a:rPr lang="en-US" altLang="en-US" sz="2400" dirty="0">
                <a:latin typeface="Consolas" panose="020B0609020204030204" pitchFamily="49" charset="0"/>
                <a:cs typeface="Arial" panose="020B0604020202020204" pitchFamily="34" charset="0"/>
              </a:rPr>
              <a:t>~~(a | b) &amp; ~(a &amp; b)</a:t>
            </a:r>
          </a:p>
          <a:p>
            <a:pPr lvl="1"/>
            <a:r>
              <a:rPr lang="en-US" altLang="en-US" sz="2400" dirty="0">
                <a:latin typeface="Consolas" panose="020B0609020204030204" pitchFamily="49" charset="0"/>
                <a:cs typeface="Arial" panose="020B0604020202020204" pitchFamily="34" charset="0"/>
              </a:rPr>
              <a:t> ~(~a &amp; ~b) &amp; ~(a &amp; b)</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821202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584960"/>
          </a:xfrm>
        </p:spPr>
        <p:txBody>
          <a:bodyPr/>
          <a:lstStyle/>
          <a:p>
            <a:r>
              <a:rPr lang="en-US" altLang="en-US" sz="2400" b="1" dirty="0">
                <a:latin typeface="Arial" panose="020B0604020202020204" pitchFamily="34" charset="0"/>
                <a:cs typeface="Arial" panose="020B0604020202020204" pitchFamily="34" charset="0"/>
              </a:rPr>
              <a:t>Transformation rules</a:t>
            </a:r>
          </a:p>
          <a:p>
            <a:pPr lvl="1"/>
            <a:r>
              <a:rPr lang="en-US" altLang="en-US" sz="2400" dirty="0">
                <a:latin typeface="Consolas" panose="020B0609020204030204" pitchFamily="49" charset="0"/>
                <a:cs typeface="Arial" panose="020B0604020202020204" pitchFamily="34" charset="0"/>
              </a:rPr>
              <a:t>~(a &amp; b) = (~a | ~b)</a:t>
            </a:r>
          </a:p>
          <a:p>
            <a:pPr lvl="1"/>
            <a:r>
              <a:rPr lang="en-US" altLang="en-US" sz="2400" dirty="0">
                <a:latin typeface="Consolas" panose="020B0609020204030204" pitchFamily="49" charset="0"/>
                <a:cs typeface="Arial" panose="020B0604020202020204" pitchFamily="34" charset="0"/>
              </a:rPr>
              <a:t>~(a | b) = (~a &amp; ~b)</a:t>
            </a:r>
          </a:p>
          <a:p>
            <a:pPr lvl="1"/>
            <a:r>
              <a:rPr lang="en-US" altLang="en-US" sz="2400" dirty="0">
                <a:latin typeface="Consolas" panose="020B0609020204030204" pitchFamily="49" charset="0"/>
                <a:cs typeface="Arial" panose="020B0604020202020204" pitchFamily="34" charset="0"/>
              </a:rPr>
              <a:t>~~a = a</a:t>
            </a:r>
          </a:p>
          <a:p>
            <a:r>
              <a:rPr lang="en-US" altLang="en-US" sz="2400" b="1" dirty="0">
                <a:latin typeface="Arial" panose="020B0604020202020204" pitchFamily="34" charset="0"/>
                <a:cs typeface="Arial" panose="020B0604020202020204" pitchFamily="34" charset="0"/>
              </a:rPr>
              <a:t>Problem 2</a:t>
            </a:r>
            <a:r>
              <a:rPr lang="en-US" altLang="en-US" sz="2400" dirty="0">
                <a:latin typeface="Arial" panose="020B0604020202020204" pitchFamily="34" charset="0"/>
                <a:cs typeface="Arial" panose="020B0604020202020204" pitchFamily="34" charset="0"/>
              </a:rPr>
              <a:t>: Factor the | out of the previous solution:</a:t>
            </a:r>
          </a:p>
          <a:p>
            <a:pPr lvl="1"/>
            <a:r>
              <a:rPr lang="en-US" altLang="en-US" sz="2400" dirty="0">
                <a:latin typeface="Consolas" panose="020B0609020204030204" pitchFamily="49" charset="0"/>
                <a:cs typeface="Arial" panose="020B0604020202020204" pitchFamily="34" charset="0"/>
              </a:rPr>
              <a:t>  (a | b) &amp; ~(a &amp; b)</a:t>
            </a:r>
          </a:p>
          <a:p>
            <a:pPr lvl="1"/>
            <a:r>
              <a:rPr lang="en-US" altLang="en-US" sz="2400" dirty="0">
                <a:latin typeface="Consolas" panose="020B0609020204030204" pitchFamily="49" charset="0"/>
                <a:cs typeface="Arial" panose="020B0604020202020204" pitchFamily="34" charset="0"/>
              </a:rPr>
              <a:t>~~(a | b) &amp; ~(a &amp; b)</a:t>
            </a:r>
          </a:p>
          <a:p>
            <a:pPr lvl="1"/>
            <a:r>
              <a:rPr lang="en-US" altLang="en-US" sz="2400" dirty="0">
                <a:latin typeface="Consolas" panose="020B0609020204030204" pitchFamily="49" charset="0"/>
                <a:cs typeface="Arial" panose="020B0604020202020204" pitchFamily="34" charset="0"/>
              </a:rPr>
              <a:t> ~(~a &amp; ~b) &amp; ~(a &amp; b)</a:t>
            </a:r>
          </a:p>
          <a:p>
            <a:pPr lvl="1"/>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5" name="TextBox 4">
            <a:extLst>
              <a:ext uri="{FF2B5EF4-FFF2-40B4-BE49-F238E27FC236}">
                <a16:creationId xmlns:a16="http://schemas.microsoft.com/office/drawing/2014/main" id="{316FB023-E6A0-439E-A202-B8C38D3D5598}"/>
              </a:ext>
            </a:extLst>
          </p:cNvPr>
          <p:cNvSpPr txBox="1"/>
          <p:nvPr/>
        </p:nvSpPr>
        <p:spPr>
          <a:xfrm>
            <a:off x="5181600" y="2252771"/>
            <a:ext cx="2590800" cy="46166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De Morgan's law</a:t>
            </a:r>
          </a:p>
        </p:txBody>
      </p:sp>
      <p:sp>
        <p:nvSpPr>
          <p:cNvPr id="13" name="Right Brace 12">
            <a:extLst>
              <a:ext uri="{FF2B5EF4-FFF2-40B4-BE49-F238E27FC236}">
                <a16:creationId xmlns:a16="http://schemas.microsoft.com/office/drawing/2014/main" id="{EB118721-D239-41CA-A7AB-D70D5C764BBE}"/>
              </a:ext>
            </a:extLst>
          </p:cNvPr>
          <p:cNvSpPr/>
          <p:nvPr/>
        </p:nvSpPr>
        <p:spPr bwMode="auto">
          <a:xfrm>
            <a:off x="4998720" y="2026404"/>
            <a:ext cx="182880" cy="9144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4" name="Table 6">
            <a:extLst>
              <a:ext uri="{FF2B5EF4-FFF2-40B4-BE49-F238E27FC236}">
                <a16:creationId xmlns:a16="http://schemas.microsoft.com/office/drawing/2014/main" id="{E287EB46-801D-470F-9973-49D322915343}"/>
              </a:ext>
            </a:extLst>
          </p:cNvPr>
          <p:cNvGraphicFramePr>
            <a:graphicFrameLocks noGrp="1"/>
          </p:cNvGraphicFramePr>
          <p:nvPr>
            <p:extLst>
              <p:ext uri="{D42A27DB-BD31-4B8C-83A1-F6EECF244321}">
                <p14:modId xmlns:p14="http://schemas.microsoft.com/office/powerpoint/2010/main" val="7862408"/>
              </p:ext>
            </p:extLst>
          </p:nvPr>
        </p:nvGraphicFramePr>
        <p:xfrm>
          <a:off x="5760720" y="41910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3274473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328928"/>
          </a:xfrm>
        </p:spPr>
        <p:txBody>
          <a:bodyPr/>
          <a:lstStyle/>
          <a:p>
            <a:r>
              <a:rPr lang="en-US" altLang="en-US" sz="2400" b="1" dirty="0">
                <a:latin typeface="Arial" panose="020B0604020202020204" pitchFamily="34" charset="0"/>
                <a:cs typeface="Arial" panose="020B0604020202020204" pitchFamily="34" charset="0"/>
              </a:rPr>
              <a:t>Takeaway: </a:t>
            </a:r>
            <a:r>
              <a:rPr lang="en-US" altLang="en-US" sz="2400" dirty="0">
                <a:latin typeface="Arial" panose="020B0604020202020204" pitchFamily="34" charset="0"/>
                <a:cs typeface="Arial" panose="020B0604020202020204" pitchFamily="34" charset="0"/>
              </a:rPr>
              <a:t>Any expression consisting of &amp;, |, and ~ can be transformed into an expression using only &amp; and ~ or  an expression using only | and ~</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A53F0645-04AB-4157-A8DB-9F6072EFF7EE}"/>
              </a:ext>
            </a:extLst>
          </p:cNvPr>
          <p:cNvSpPr/>
          <p:nvPr/>
        </p:nvSpPr>
        <p:spPr>
          <a:xfrm>
            <a:off x="838200" y="3025171"/>
            <a:ext cx="70866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7</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xor2</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 &amp; ~b) &amp; ~(a &amp; b)</a:t>
            </a:r>
          </a:p>
        </p:txBody>
      </p:sp>
    </p:spTree>
    <p:extLst>
      <p:ext uri="{BB962C8B-B14F-4D97-AF65-F5344CB8AC3E}">
        <p14:creationId xmlns:p14="http://schemas.microsoft.com/office/powerpoint/2010/main" val="3668705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7/16/2020 – Bit Ops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328928"/>
          </a:xfrm>
        </p:spPr>
        <p:txBody>
          <a:bodyPr/>
          <a:lstStyle/>
          <a:p>
            <a:r>
              <a:rPr lang="en-US" altLang="en-US" sz="2400" b="1" dirty="0">
                <a:latin typeface="Arial" panose="020B0604020202020204" pitchFamily="34" charset="0"/>
                <a:cs typeface="Arial" panose="020B0604020202020204" pitchFamily="34" charset="0"/>
              </a:rPr>
              <a:t>Problem 3:</a:t>
            </a:r>
            <a:r>
              <a:rPr lang="en-US" altLang="en-US" sz="2400" dirty="0">
                <a:latin typeface="Arial" panose="020B0604020202020204" pitchFamily="34" charset="0"/>
                <a:cs typeface="Arial" panose="020B0604020202020204" pitchFamily="34" charset="0"/>
              </a:rPr>
              <a:t> We should only return 1 if the input was 0, otherwise we should return 0</a:t>
            </a:r>
            <a:endParaRPr lang="en-US" altLang="en-US" sz="2400" dirty="0">
              <a:latin typeface="Consolas" panose="020B0609020204030204" pitchFamily="49"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4" name="Rectangle 3">
            <a:extLst>
              <a:ext uri="{FF2B5EF4-FFF2-40B4-BE49-F238E27FC236}">
                <a16:creationId xmlns:a16="http://schemas.microsoft.com/office/drawing/2014/main" id="{2CE07A23-31EA-47D6-89D5-F2238015EA2D}"/>
              </a:ext>
            </a:extLst>
          </p:cNvPr>
          <p:cNvSpPr/>
          <p:nvPr/>
        </p:nvSpPr>
        <p:spPr>
          <a:xfrm>
            <a:off x="838200" y="2633532"/>
            <a:ext cx="6553200" cy="1569660"/>
          </a:xfrm>
          <a:prstGeom prst="rect">
            <a:avLst/>
          </a:prstGeom>
        </p:spPr>
        <p:txBody>
          <a:bodyPr wrap="square">
            <a:spAutoFit/>
          </a:bodyPr>
          <a:lstStyle/>
          <a:p>
            <a:r>
              <a:rPr lang="en-US" dirty="0">
                <a:solidFill>
                  <a:srgbClr val="008000"/>
                </a:solidFill>
                <a:latin typeface="Consolas" panose="020B0609020204030204" pitchFamily="49" charset="0"/>
              </a:rPr>
              <a:t># Allowed ops: &amp;, |, ^, ~, &lt;&lt;, &gt;&gt;</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Num ops: 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bang</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&gt;&gt; a</a:t>
            </a:r>
          </a:p>
        </p:txBody>
      </p:sp>
    </p:spTree>
    <p:extLst>
      <p:ext uri="{BB962C8B-B14F-4D97-AF65-F5344CB8AC3E}">
        <p14:creationId xmlns:p14="http://schemas.microsoft.com/office/powerpoint/2010/main" val="3780857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a:t>
            </a:r>
          </a:p>
        </p:txBody>
      </p:sp>
      <mc:AlternateContent xmlns:mc="http://schemas.openxmlformats.org/markup-compatibility/2006">
        <mc:Choice xmlns:a14="http://schemas.microsoft.com/office/drawing/2010/main"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318986"/>
              </a:xfrm>
            </p:spPr>
            <p:txBody>
              <a:bodyPr/>
              <a:lstStyle/>
              <a:p>
                <a:r>
                  <a:rPr lang="en-US" altLang="en-US" sz="2400" dirty="0">
                    <a:latin typeface="Arial" panose="020B0604020202020204" pitchFamily="34" charset="0"/>
                    <a:cs typeface="Arial" panose="020B0604020202020204" pitchFamily="34" charset="0"/>
                  </a:rPr>
                  <a:t>Consider a large array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integers, and a window size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where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b="0" dirty="0">
                    <a:latin typeface="Arial" panose="020B0604020202020204" pitchFamily="34" charset="0"/>
                    <a:cs typeface="Arial" panose="020B0604020202020204" pitchFamily="34" charset="0"/>
                  </a:rPr>
                  <a:t> is less than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endParaRPr lang="en-US" altLang="en-US" sz="2400" b="0" dirty="0">
                  <a:latin typeface="Arial" panose="020B0604020202020204" pitchFamily="34" charset="0"/>
                  <a:cs typeface="Arial" panose="020B0604020202020204" pitchFamily="34" charset="0"/>
                </a:endParaRPr>
              </a:p>
              <a:p>
                <a:r>
                  <a:rPr lang="en-US" altLang="en-US" sz="2400" b="0" dirty="0">
                    <a:latin typeface="Arial" panose="020B0604020202020204" pitchFamily="34" charset="0"/>
                    <a:cs typeface="Arial" panose="020B0604020202020204" pitchFamily="34" charset="0"/>
                  </a:rPr>
                  <a:t>A </a:t>
                </a:r>
                <a:r>
                  <a:rPr lang="en-US" altLang="en-US" sz="2400" b="1" dirty="0">
                    <a:latin typeface="Arial" panose="020B0604020202020204" pitchFamily="34" charset="0"/>
                    <a:cs typeface="Arial" panose="020B0604020202020204" pitchFamily="34" charset="0"/>
                  </a:rPr>
                  <a:t>window</a:t>
                </a:r>
                <a:r>
                  <a:rPr lang="en-US" altLang="en-US" sz="2400" b="0" dirty="0">
                    <a:latin typeface="Arial" panose="020B0604020202020204" pitchFamily="34" charset="0"/>
                    <a:cs typeface="Arial" panose="020B0604020202020204" pitchFamily="34" charset="0"/>
                  </a:rPr>
                  <a:t> is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b="0" dirty="0">
                    <a:latin typeface="Arial" panose="020B0604020202020204" pitchFamily="34" charset="0"/>
                    <a:cs typeface="Arial" panose="020B0604020202020204" pitchFamily="34" charset="0"/>
                  </a:rPr>
                  <a:t> consecutive integers in the array</a:t>
                </a:r>
              </a:p>
              <a:p>
                <a:r>
                  <a:rPr lang="en-US" altLang="en-US" sz="2400" dirty="0">
                    <a:latin typeface="Arial" panose="020B0604020202020204" pitchFamily="34" charset="0"/>
                    <a:cs typeface="Arial" panose="020B0604020202020204" pitchFamily="34" charset="0"/>
                  </a:rPr>
                  <a:t>We wish to find the maximum of each window, and find the average of these maximums</a:t>
                </a:r>
              </a:p>
            </p:txBody>
          </p:sp>
        </mc:Choice>
        <mc:Fallback>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2318986"/>
              </a:xfrm>
              <a:blipFill>
                <a:blip r:embed="rId2"/>
                <a:stretch>
                  <a:fillRect l="-1008" t="-2895" r="-1938"/>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F36B6E61-9E24-4189-90B5-901A444DC7E6}"/>
              </a:ext>
            </a:extLst>
          </p:cNvPr>
          <p:cNvGraphicFramePr>
            <a:graphicFrameLocks noGrp="1"/>
          </p:cNvGraphicFramePr>
          <p:nvPr>
            <p:extLst>
              <p:ext uri="{D42A27DB-BD31-4B8C-83A1-F6EECF244321}">
                <p14:modId xmlns:p14="http://schemas.microsoft.com/office/powerpoint/2010/main" val="2888881410"/>
              </p:ext>
            </p:extLst>
          </p:nvPr>
        </p:nvGraphicFramePr>
        <p:xfrm>
          <a:off x="914400" y="4634580"/>
          <a:ext cx="7315200" cy="3708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021157762"/>
                    </a:ext>
                  </a:extLst>
                </a:gridCol>
                <a:gridCol w="457200">
                  <a:extLst>
                    <a:ext uri="{9D8B030D-6E8A-4147-A177-3AD203B41FA5}">
                      <a16:colId xmlns:a16="http://schemas.microsoft.com/office/drawing/2014/main" val="2559734110"/>
                    </a:ext>
                  </a:extLst>
                </a:gridCol>
                <a:gridCol w="457200">
                  <a:extLst>
                    <a:ext uri="{9D8B030D-6E8A-4147-A177-3AD203B41FA5}">
                      <a16:colId xmlns:a16="http://schemas.microsoft.com/office/drawing/2014/main" val="894593811"/>
                    </a:ext>
                  </a:extLst>
                </a:gridCol>
                <a:gridCol w="457200">
                  <a:extLst>
                    <a:ext uri="{9D8B030D-6E8A-4147-A177-3AD203B41FA5}">
                      <a16:colId xmlns:a16="http://schemas.microsoft.com/office/drawing/2014/main" val="1393886873"/>
                    </a:ext>
                  </a:extLst>
                </a:gridCol>
                <a:gridCol w="457200">
                  <a:extLst>
                    <a:ext uri="{9D8B030D-6E8A-4147-A177-3AD203B41FA5}">
                      <a16:colId xmlns:a16="http://schemas.microsoft.com/office/drawing/2014/main" val="2908919389"/>
                    </a:ext>
                  </a:extLst>
                </a:gridCol>
                <a:gridCol w="457200">
                  <a:extLst>
                    <a:ext uri="{9D8B030D-6E8A-4147-A177-3AD203B41FA5}">
                      <a16:colId xmlns:a16="http://schemas.microsoft.com/office/drawing/2014/main" val="2884380075"/>
                    </a:ext>
                  </a:extLst>
                </a:gridCol>
                <a:gridCol w="457200">
                  <a:extLst>
                    <a:ext uri="{9D8B030D-6E8A-4147-A177-3AD203B41FA5}">
                      <a16:colId xmlns:a16="http://schemas.microsoft.com/office/drawing/2014/main" val="4076950994"/>
                    </a:ext>
                  </a:extLst>
                </a:gridCol>
                <a:gridCol w="457200">
                  <a:extLst>
                    <a:ext uri="{9D8B030D-6E8A-4147-A177-3AD203B41FA5}">
                      <a16:colId xmlns:a16="http://schemas.microsoft.com/office/drawing/2014/main" val="426117155"/>
                    </a:ext>
                  </a:extLst>
                </a:gridCol>
                <a:gridCol w="457200">
                  <a:extLst>
                    <a:ext uri="{9D8B030D-6E8A-4147-A177-3AD203B41FA5}">
                      <a16:colId xmlns:a16="http://schemas.microsoft.com/office/drawing/2014/main" val="3920611385"/>
                    </a:ext>
                  </a:extLst>
                </a:gridCol>
                <a:gridCol w="457200">
                  <a:extLst>
                    <a:ext uri="{9D8B030D-6E8A-4147-A177-3AD203B41FA5}">
                      <a16:colId xmlns:a16="http://schemas.microsoft.com/office/drawing/2014/main" val="2958364264"/>
                    </a:ext>
                  </a:extLst>
                </a:gridCol>
                <a:gridCol w="457200">
                  <a:extLst>
                    <a:ext uri="{9D8B030D-6E8A-4147-A177-3AD203B41FA5}">
                      <a16:colId xmlns:a16="http://schemas.microsoft.com/office/drawing/2014/main" val="2340249664"/>
                    </a:ext>
                  </a:extLst>
                </a:gridCol>
                <a:gridCol w="457200">
                  <a:extLst>
                    <a:ext uri="{9D8B030D-6E8A-4147-A177-3AD203B41FA5}">
                      <a16:colId xmlns:a16="http://schemas.microsoft.com/office/drawing/2014/main" val="688213310"/>
                    </a:ext>
                  </a:extLst>
                </a:gridCol>
                <a:gridCol w="457200">
                  <a:extLst>
                    <a:ext uri="{9D8B030D-6E8A-4147-A177-3AD203B41FA5}">
                      <a16:colId xmlns:a16="http://schemas.microsoft.com/office/drawing/2014/main" val="1570822279"/>
                    </a:ext>
                  </a:extLst>
                </a:gridCol>
                <a:gridCol w="457200">
                  <a:extLst>
                    <a:ext uri="{9D8B030D-6E8A-4147-A177-3AD203B41FA5}">
                      <a16:colId xmlns:a16="http://schemas.microsoft.com/office/drawing/2014/main" val="2764604102"/>
                    </a:ext>
                  </a:extLst>
                </a:gridCol>
                <a:gridCol w="457200">
                  <a:extLst>
                    <a:ext uri="{9D8B030D-6E8A-4147-A177-3AD203B41FA5}">
                      <a16:colId xmlns:a16="http://schemas.microsoft.com/office/drawing/2014/main" val="2095439039"/>
                    </a:ext>
                  </a:extLst>
                </a:gridCol>
                <a:gridCol w="457200">
                  <a:extLst>
                    <a:ext uri="{9D8B030D-6E8A-4147-A177-3AD203B41FA5}">
                      <a16:colId xmlns:a16="http://schemas.microsoft.com/office/drawing/2014/main" val="3308355051"/>
                    </a:ext>
                  </a:extLst>
                </a:gridCol>
              </a:tblGrid>
              <a:tr h="37084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387540230"/>
                  </a:ext>
                </a:extLst>
              </a:tr>
            </a:tbl>
          </a:graphicData>
        </a:graphic>
      </p:graphicFrame>
      <p:sp>
        <p:nvSpPr>
          <p:cNvPr id="10" name="Right Brace 9">
            <a:extLst>
              <a:ext uri="{FF2B5EF4-FFF2-40B4-BE49-F238E27FC236}">
                <a16:creationId xmlns:a16="http://schemas.microsoft.com/office/drawing/2014/main" id="{96715731-704C-4F13-81A4-1CCB50A06918}"/>
              </a:ext>
            </a:extLst>
          </p:cNvPr>
          <p:cNvSpPr/>
          <p:nvPr/>
        </p:nvSpPr>
        <p:spPr bwMode="auto">
          <a:xfrm rot="16200000">
            <a:off x="2651760" y="2546226"/>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Right Brace 10">
            <a:extLst>
              <a:ext uri="{FF2B5EF4-FFF2-40B4-BE49-F238E27FC236}">
                <a16:creationId xmlns:a16="http://schemas.microsoft.com/office/drawing/2014/main" id="{40CFC916-4BE6-4764-A336-92A98AA4AAB4}"/>
              </a:ext>
            </a:extLst>
          </p:cNvPr>
          <p:cNvSpPr/>
          <p:nvPr/>
        </p:nvSpPr>
        <p:spPr bwMode="auto">
          <a:xfrm rot="5400000">
            <a:off x="3108960" y="3347325"/>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2" name="TextBox 11">
            <a:extLst>
              <a:ext uri="{FF2B5EF4-FFF2-40B4-BE49-F238E27FC236}">
                <a16:creationId xmlns:a16="http://schemas.microsoft.com/office/drawing/2014/main" id="{5037FA24-CEF7-4403-8AD8-CD85964B19AA}"/>
              </a:ext>
            </a:extLst>
          </p:cNvPr>
          <p:cNvSpPr txBox="1"/>
          <p:nvPr/>
        </p:nvSpPr>
        <p:spPr>
          <a:xfrm>
            <a:off x="952500" y="3799419"/>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a:t>
            </a:r>
            <a:r>
              <a:rPr lang="en-US" sz="2000" baseline="30000" dirty="0">
                <a:latin typeface="Arial" panose="020B0604020202020204" pitchFamily="34" charset="0"/>
                <a:cs typeface="Arial" panose="020B0604020202020204" pitchFamily="34" charset="0"/>
              </a:rPr>
              <a:t>st</a:t>
            </a:r>
            <a:r>
              <a:rPr lang="en-US" sz="2000" dirty="0">
                <a:latin typeface="Arial" panose="020B0604020202020204" pitchFamily="34" charset="0"/>
                <a:cs typeface="Arial" panose="020B0604020202020204" pitchFamily="34" charset="0"/>
              </a:rPr>
              <a:t> window (max = 80)</a:t>
            </a:r>
          </a:p>
        </p:txBody>
      </p:sp>
      <p:sp>
        <p:nvSpPr>
          <p:cNvPr id="13" name="TextBox 12">
            <a:extLst>
              <a:ext uri="{FF2B5EF4-FFF2-40B4-BE49-F238E27FC236}">
                <a16:creationId xmlns:a16="http://schemas.microsoft.com/office/drawing/2014/main" id="{945A9723-F293-4F62-A50B-83A379BB6D70}"/>
              </a:ext>
            </a:extLst>
          </p:cNvPr>
          <p:cNvSpPr txBox="1"/>
          <p:nvPr/>
        </p:nvSpPr>
        <p:spPr>
          <a:xfrm>
            <a:off x="1409700" y="5283894"/>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window (max = 72)</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CEE8A72-1395-4199-ACF7-933A5D4ADE74}"/>
                  </a:ext>
                </a:extLst>
              </p:cNvPr>
              <p:cNvSpPr txBox="1"/>
              <p:nvPr/>
            </p:nvSpPr>
            <p:spPr>
              <a:xfrm>
                <a:off x="5334000" y="4142228"/>
                <a:ext cx="3012612"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Example: </a:t>
                </a:r>
                <a14:m>
                  <m:oMath xmlns:m="http://schemas.openxmlformats.org/officeDocument/2006/math">
                    <m:r>
                      <a:rPr lang="en-US" sz="2000" b="0" i="1" smtClean="0">
                        <a:latin typeface="Cambria Math" panose="02040503050406030204" pitchFamily="18" charset="0"/>
                        <a:cs typeface="Arial" panose="020B0604020202020204" pitchFamily="34" charset="0"/>
                      </a:rPr>
                      <m:t>𝑛</m:t>
                    </m:r>
                    <m:r>
                      <a:rPr lang="en-US" sz="2000" b="0" i="1" smtClean="0">
                        <a:latin typeface="Cambria Math" panose="02040503050406030204" pitchFamily="18" charset="0"/>
                        <a:cs typeface="Arial" panose="020B0604020202020204" pitchFamily="34" charset="0"/>
                      </a:rPr>
                      <m:t>=16, </m:t>
                    </m:r>
                    <m:r>
                      <a:rPr lang="en-US" sz="2000" b="0" i="1" smtClean="0">
                        <a:latin typeface="Cambria Math" panose="02040503050406030204" pitchFamily="18" charset="0"/>
                        <a:cs typeface="Arial" panose="020B0604020202020204" pitchFamily="34" charset="0"/>
                      </a:rPr>
                      <m:t>𝑚</m:t>
                    </m:r>
                    <m:r>
                      <a:rPr lang="en-US" sz="2000" b="0" i="1" smtClean="0">
                        <a:latin typeface="Cambria Math" panose="02040503050406030204" pitchFamily="18" charset="0"/>
                        <a:cs typeface="Arial" panose="020B0604020202020204" pitchFamily="34" charset="0"/>
                      </a:rPr>
                      <m:t>=8</m:t>
                    </m:r>
                  </m:oMath>
                </a14:m>
                <a:endParaRPr lang="en-US" sz="2000" dirty="0">
                  <a:latin typeface="Arial" panose="020B0604020202020204" pitchFamily="34" charset="0"/>
                  <a:cs typeface="Arial" panose="020B0604020202020204" pitchFamily="34" charset="0"/>
                </a:endParaRPr>
              </a:p>
            </p:txBody>
          </p:sp>
        </mc:Choice>
        <mc:Fallback>
          <p:sp>
            <p:nvSpPr>
              <p:cNvPr id="14" name="TextBox 13">
                <a:extLst>
                  <a:ext uri="{FF2B5EF4-FFF2-40B4-BE49-F238E27FC236}">
                    <a16:creationId xmlns:a16="http://schemas.microsoft.com/office/drawing/2014/main" id="{CCEE8A72-1395-4199-ACF7-933A5D4ADE74}"/>
                  </a:ext>
                </a:extLst>
              </p:cNvPr>
              <p:cNvSpPr txBox="1">
                <a:spLocks noRot="1" noChangeAspect="1" noMove="1" noResize="1" noEditPoints="1" noAdjustHandles="1" noChangeArrowheads="1" noChangeShapeType="1" noTextEdit="1"/>
              </p:cNvSpPr>
              <p:nvPr/>
            </p:nvSpPr>
            <p:spPr>
              <a:xfrm>
                <a:off x="5334000" y="4142228"/>
                <a:ext cx="3012612" cy="400110"/>
              </a:xfrm>
              <a:prstGeom prst="rect">
                <a:avLst/>
              </a:prstGeom>
              <a:blipFill>
                <a:blip r:embed="rId4"/>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2018196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a:t>
            </a:r>
          </a:p>
        </p:txBody>
      </p:sp>
      <mc:AlternateContent xmlns:mc="http://schemas.openxmlformats.org/markup-compatibility/2006">
        <mc:Choice xmlns:a14="http://schemas.microsoft.com/office/drawing/2010/main"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78808"/>
              </a:xfrm>
            </p:spPr>
            <p:txBody>
              <a:bodyPr/>
              <a:lstStyle/>
              <a:p>
                <a:r>
                  <a:rPr lang="en-US" altLang="en-US" sz="2400" dirty="0">
                    <a:latin typeface="Arial" panose="020B0604020202020204" pitchFamily="34" charset="0"/>
                    <a:cs typeface="Arial" panose="020B0604020202020204" pitchFamily="34" charset="0"/>
                  </a:rPr>
                  <a:t>A simple approach would be to calculate each window max by comparing each element in each window</a:t>
                </a:r>
              </a:p>
              <a:p>
                <a:pPr lvl="1"/>
                <a:r>
                  <a:rPr lang="en-US" altLang="en-US" sz="2400" dirty="0">
                    <a:latin typeface="Arial" panose="020B0604020202020204" pitchFamily="34" charset="0"/>
                    <a:cs typeface="Arial" panose="020B0604020202020204" pitchFamily="34" charset="0"/>
                  </a:rPr>
                  <a:t>This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𝑚</m:t>
                    </m:r>
                    <m:r>
                      <a:rPr lang="en-US" altLang="en-US" sz="2400" b="0" i="1" smtClean="0">
                        <a:latin typeface="Cambria Math" panose="02040503050406030204" pitchFamily="18" charset="0"/>
                        <a:cs typeface="Arial" panose="020B0604020202020204" pitchFamily="34" charset="0"/>
                      </a:rPr>
                      <m:t>)</m:t>
                    </m:r>
                  </m:oMath>
                </a14:m>
                <a:r>
                  <a:rPr lang="en-US" altLang="en-US" sz="2400" dirty="0">
                    <a:latin typeface="Arial" panose="020B0604020202020204" pitchFamily="34" charset="0"/>
                    <a:cs typeface="Arial" panose="020B0604020202020204" pitchFamily="34" charset="0"/>
                  </a:rPr>
                  <a:t> work: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work to walk through each window for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windows</a:t>
                </a:r>
              </a:p>
              <a:p>
                <a:pPr lvl="1"/>
                <a:r>
                  <a:rPr lang="en-US" altLang="en-US" sz="2400" dirty="0">
                    <a:latin typeface="Arial" panose="020B0604020202020204" pitchFamily="34" charset="0"/>
                    <a:cs typeface="Arial" panose="020B0604020202020204" pitchFamily="34" charset="0"/>
                  </a:rPr>
                  <a:t>When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we must do twice as much work</a:t>
                </a:r>
              </a:p>
              <a:p>
                <a:r>
                  <a:rPr lang="en-US" altLang="en-US" sz="2400" b="1" dirty="0">
                    <a:latin typeface="Arial" panose="020B0604020202020204" pitchFamily="34" charset="0"/>
                    <a:cs typeface="Arial" panose="020B0604020202020204" pitchFamily="34" charset="0"/>
                  </a:rPr>
                  <a:t>Find a solution that is more efficient, regardless of how the values in the array are arranged</a:t>
                </a:r>
              </a:p>
              <a:p>
                <a:pPr lvl="1"/>
                <a:r>
                  <a:rPr lang="en-US" altLang="en-US" sz="2400" dirty="0">
                    <a:latin typeface="Arial" panose="020B0604020202020204" pitchFamily="34" charset="0"/>
                    <a:cs typeface="Arial" panose="020B0604020202020204" pitchFamily="34" charset="0"/>
                  </a:rPr>
                  <a:t>When </a:t>
                </a:r>
                <a14:m>
                  <m:oMath xmlns:m="http://schemas.openxmlformats.org/officeDocument/2006/math">
                    <m:r>
                      <a:rPr lang="en-US" altLang="en-US" sz="240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our work should not double</a:t>
                </a:r>
              </a:p>
              <a:p>
                <a:pPr lvl="1"/>
                <a:r>
                  <a:rPr lang="en-US" altLang="en-US" sz="2400" dirty="0">
                    <a:latin typeface="Arial" panose="020B0604020202020204" pitchFamily="34" charset="0"/>
                    <a:cs typeface="Arial" panose="020B0604020202020204" pitchFamily="34" charset="0"/>
                  </a:rPr>
                  <a:t>In other words, find a solution that has a worst-case asymptotic complexity better than </a:t>
                </a:r>
                <a14:m>
                  <m:oMath xmlns:m="http://schemas.openxmlformats.org/officeDocument/2006/math">
                    <m:r>
                      <a:rPr lang="en-US" altLang="en-US" sz="2400" i="1" smtClean="0">
                        <a:latin typeface="Cambria Math" panose="02040503050406030204" pitchFamily="18" charset="0"/>
                        <a:cs typeface="Arial" panose="020B0604020202020204" pitchFamily="34" charset="0"/>
                      </a:rPr>
                      <m:t>𝑂</m:t>
                    </m:r>
                    <m:d>
                      <m:dPr>
                        <m:ctrlPr>
                          <a:rPr lang="en-US" altLang="en-US" sz="2400" i="1" smtClean="0">
                            <a:latin typeface="Cambria Math" panose="02040503050406030204" pitchFamily="18" charset="0"/>
                            <a:cs typeface="Arial" panose="020B0604020202020204" pitchFamily="34" charset="0"/>
                          </a:rPr>
                        </m:ctrlPr>
                      </m:dPr>
                      <m:e>
                        <m:r>
                          <a:rPr lang="en-US" altLang="en-US" sz="2400" i="1" smtClean="0">
                            <a:latin typeface="Cambria Math" panose="02040503050406030204" pitchFamily="18" charset="0"/>
                            <a:cs typeface="Arial" panose="020B0604020202020204" pitchFamily="34" charset="0"/>
                          </a:rPr>
                          <m:t>𝑛</m:t>
                        </m:r>
                        <m:r>
                          <a:rPr lang="en-US" altLang="en-US" sz="2400" i="1" smtClean="0">
                            <a:latin typeface="Cambria Math" panose="02040503050406030204" pitchFamily="18" charset="0"/>
                            <a:cs typeface="Arial" panose="020B0604020202020204" pitchFamily="34" charset="0"/>
                          </a:rPr>
                          <m:t>∗</m:t>
                        </m:r>
                        <m:r>
                          <a:rPr lang="en-US" altLang="en-US" sz="2400" i="1" smtClean="0">
                            <a:latin typeface="Cambria Math" panose="02040503050406030204" pitchFamily="18" charset="0"/>
                            <a:cs typeface="Arial" panose="020B0604020202020204" pitchFamily="34" charset="0"/>
                          </a:rPr>
                          <m:t>𝑚</m:t>
                        </m:r>
                      </m:e>
                    </m:d>
                  </m:oMath>
                </a14:m>
                <a:endParaRPr lang="en-US" altLang="en-US" sz="2400" dirty="0">
                  <a:latin typeface="Arial" panose="020B0604020202020204" pitchFamily="34" charset="0"/>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mc:Choice>
        <mc:Fallback>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178808"/>
              </a:xfrm>
              <a:blipFill>
                <a:blip r:embed="rId3"/>
                <a:stretch>
                  <a:fillRect l="-1008" t="-1603" r="-465" b="-106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541892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mc:Choice xmlns:a14="http://schemas.microsoft.com/office/drawing/2010/main"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975360"/>
              </a:xfrm>
            </p:spPr>
            <p:txBody>
              <a:bodyPr/>
              <a:lstStyle/>
              <a:p>
                <a:r>
                  <a:rPr lang="en-US" altLang="en-US" sz="2400" dirty="0">
                    <a:latin typeface="Arial" panose="020B0604020202020204" pitchFamily="34" charset="0"/>
                    <a:cs typeface="Arial" panose="020B0604020202020204" pitchFamily="34" charset="0"/>
                  </a:rPr>
                  <a:t>Create an array with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/2</m:t>
                    </m:r>
                  </m:oMath>
                </a14:m>
                <a:r>
                  <a:rPr lang="en-US" altLang="en-US" sz="2400" dirty="0">
                    <a:latin typeface="Arial" panose="020B0604020202020204" pitchFamily="34" charset="0"/>
                    <a:cs typeface="Arial" panose="020B0604020202020204" pitchFamily="34" charset="0"/>
                  </a:rPr>
                  <a:t> entries containing the max of each adjacent pair in the original array</a:t>
                </a:r>
              </a:p>
              <a:p>
                <a:pPr lvl="1"/>
                <a:endParaRPr lang="en-US" altLang="en-US" sz="2400" dirty="0">
                  <a:latin typeface="Arial" panose="020B0604020202020204" pitchFamily="34" charset="0"/>
                  <a:cs typeface="Arial" panose="020B0604020202020204" pitchFamily="34" charset="0"/>
                </a:endParaRPr>
              </a:p>
            </p:txBody>
          </p:sp>
        </mc:Choice>
        <mc:Fallback>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975360"/>
              </a:xfrm>
              <a:blipFill>
                <a:blip r:embed="rId3"/>
                <a:stretch>
                  <a:fillRect l="-1008" t="-6875" r="-543"/>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4" name="Table 3">
            <a:extLst>
              <a:ext uri="{FF2B5EF4-FFF2-40B4-BE49-F238E27FC236}">
                <a16:creationId xmlns:a16="http://schemas.microsoft.com/office/drawing/2014/main" id="{1A06CB0A-5B4D-411D-80CC-6B7BB45B7C2F}"/>
              </a:ext>
            </a:extLst>
          </p:cNvPr>
          <p:cNvGraphicFramePr>
            <a:graphicFrameLocks noGrp="1"/>
          </p:cNvGraphicFramePr>
          <p:nvPr>
            <p:extLst>
              <p:ext uri="{D42A27DB-BD31-4B8C-83A1-F6EECF244321}">
                <p14:modId xmlns:p14="http://schemas.microsoft.com/office/powerpoint/2010/main" val="2793327987"/>
              </p:ext>
            </p:extLst>
          </p:nvPr>
        </p:nvGraphicFramePr>
        <p:xfrm>
          <a:off x="914400" y="3291840"/>
          <a:ext cx="7315200" cy="73152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320397039"/>
                    </a:ext>
                  </a:extLst>
                </a:gridCol>
                <a:gridCol w="457200">
                  <a:extLst>
                    <a:ext uri="{9D8B030D-6E8A-4147-A177-3AD203B41FA5}">
                      <a16:colId xmlns:a16="http://schemas.microsoft.com/office/drawing/2014/main" val="4136470710"/>
                    </a:ext>
                  </a:extLst>
                </a:gridCol>
                <a:gridCol w="457200">
                  <a:extLst>
                    <a:ext uri="{9D8B030D-6E8A-4147-A177-3AD203B41FA5}">
                      <a16:colId xmlns:a16="http://schemas.microsoft.com/office/drawing/2014/main" val="2669211825"/>
                    </a:ext>
                  </a:extLst>
                </a:gridCol>
                <a:gridCol w="457200">
                  <a:extLst>
                    <a:ext uri="{9D8B030D-6E8A-4147-A177-3AD203B41FA5}">
                      <a16:colId xmlns:a16="http://schemas.microsoft.com/office/drawing/2014/main" val="2751338678"/>
                    </a:ext>
                  </a:extLst>
                </a:gridCol>
                <a:gridCol w="457200">
                  <a:extLst>
                    <a:ext uri="{9D8B030D-6E8A-4147-A177-3AD203B41FA5}">
                      <a16:colId xmlns:a16="http://schemas.microsoft.com/office/drawing/2014/main" val="1374190999"/>
                    </a:ext>
                  </a:extLst>
                </a:gridCol>
                <a:gridCol w="457200">
                  <a:extLst>
                    <a:ext uri="{9D8B030D-6E8A-4147-A177-3AD203B41FA5}">
                      <a16:colId xmlns:a16="http://schemas.microsoft.com/office/drawing/2014/main" val="3670244636"/>
                    </a:ext>
                  </a:extLst>
                </a:gridCol>
                <a:gridCol w="457200">
                  <a:extLst>
                    <a:ext uri="{9D8B030D-6E8A-4147-A177-3AD203B41FA5}">
                      <a16:colId xmlns:a16="http://schemas.microsoft.com/office/drawing/2014/main" val="1492615242"/>
                    </a:ext>
                  </a:extLst>
                </a:gridCol>
                <a:gridCol w="457200">
                  <a:extLst>
                    <a:ext uri="{9D8B030D-6E8A-4147-A177-3AD203B41FA5}">
                      <a16:colId xmlns:a16="http://schemas.microsoft.com/office/drawing/2014/main" val="1186630460"/>
                    </a:ext>
                  </a:extLst>
                </a:gridCol>
                <a:gridCol w="457200">
                  <a:extLst>
                    <a:ext uri="{9D8B030D-6E8A-4147-A177-3AD203B41FA5}">
                      <a16:colId xmlns:a16="http://schemas.microsoft.com/office/drawing/2014/main" val="1307673769"/>
                    </a:ext>
                  </a:extLst>
                </a:gridCol>
                <a:gridCol w="457200">
                  <a:extLst>
                    <a:ext uri="{9D8B030D-6E8A-4147-A177-3AD203B41FA5}">
                      <a16:colId xmlns:a16="http://schemas.microsoft.com/office/drawing/2014/main" val="4148158900"/>
                    </a:ext>
                  </a:extLst>
                </a:gridCol>
                <a:gridCol w="457200">
                  <a:extLst>
                    <a:ext uri="{9D8B030D-6E8A-4147-A177-3AD203B41FA5}">
                      <a16:colId xmlns:a16="http://schemas.microsoft.com/office/drawing/2014/main" val="2356794161"/>
                    </a:ext>
                  </a:extLst>
                </a:gridCol>
                <a:gridCol w="457200">
                  <a:extLst>
                    <a:ext uri="{9D8B030D-6E8A-4147-A177-3AD203B41FA5}">
                      <a16:colId xmlns:a16="http://schemas.microsoft.com/office/drawing/2014/main" val="1519196178"/>
                    </a:ext>
                  </a:extLst>
                </a:gridCol>
                <a:gridCol w="457200">
                  <a:extLst>
                    <a:ext uri="{9D8B030D-6E8A-4147-A177-3AD203B41FA5}">
                      <a16:colId xmlns:a16="http://schemas.microsoft.com/office/drawing/2014/main" val="2263954741"/>
                    </a:ext>
                  </a:extLst>
                </a:gridCol>
                <a:gridCol w="457200">
                  <a:extLst>
                    <a:ext uri="{9D8B030D-6E8A-4147-A177-3AD203B41FA5}">
                      <a16:colId xmlns:a16="http://schemas.microsoft.com/office/drawing/2014/main" val="894223010"/>
                    </a:ext>
                  </a:extLst>
                </a:gridCol>
                <a:gridCol w="457200">
                  <a:extLst>
                    <a:ext uri="{9D8B030D-6E8A-4147-A177-3AD203B41FA5}">
                      <a16:colId xmlns:a16="http://schemas.microsoft.com/office/drawing/2014/main" val="277936256"/>
                    </a:ext>
                  </a:extLst>
                </a:gridCol>
                <a:gridCol w="457200">
                  <a:extLst>
                    <a:ext uri="{9D8B030D-6E8A-4147-A177-3AD203B41FA5}">
                      <a16:colId xmlns:a16="http://schemas.microsoft.com/office/drawing/2014/main" val="3923984658"/>
                    </a:ext>
                  </a:extLst>
                </a:gridCol>
              </a:tblGrid>
              <a:tr h="36576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80730055"/>
                  </a:ext>
                </a:extLst>
              </a:tr>
              <a:tr h="36576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758805812"/>
                  </a:ext>
                </a:extLst>
              </a:tr>
            </a:tbl>
          </a:graphicData>
        </a:graphic>
      </p:graphicFrame>
    </p:spTree>
    <p:extLst>
      <p:ext uri="{BB962C8B-B14F-4D97-AF65-F5344CB8AC3E}">
        <p14:creationId xmlns:p14="http://schemas.microsoft.com/office/powerpoint/2010/main" val="612913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49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mc:Choice xmlns:a14="http://schemas.microsoft.com/office/drawing/2010/main"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Repeat this process for the new array until each entry corresponds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entries in the original array</a:t>
                </a:r>
              </a:p>
              <a:p>
                <a:pPr lvl="1"/>
                <a:endParaRPr lang="en-US" altLang="en-US" sz="2400" dirty="0">
                  <a:latin typeface="Arial" panose="020B0604020202020204" pitchFamily="34" charset="0"/>
                  <a:cs typeface="Arial" panose="020B0604020202020204" pitchFamily="34" charset="0"/>
                </a:endParaRPr>
              </a:p>
            </p:txBody>
          </p:sp>
        </mc:Choice>
        <mc:Fallback>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1176528"/>
              </a:xfrm>
              <a:blipFill>
                <a:blip r:embed="rId3"/>
                <a:stretch>
                  <a:fillRect l="-1008" t="-569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11" name="Table 10">
            <a:extLst>
              <a:ext uri="{FF2B5EF4-FFF2-40B4-BE49-F238E27FC236}">
                <a16:creationId xmlns:a16="http://schemas.microsoft.com/office/drawing/2014/main" id="{F7067E71-14DE-4C6E-9CA9-E41F40232656}"/>
              </a:ext>
            </a:extLst>
          </p:cNvPr>
          <p:cNvGraphicFramePr>
            <a:graphicFrameLocks noGrp="1"/>
          </p:cNvGraphicFramePr>
          <p:nvPr>
            <p:extLst>
              <p:ext uri="{D42A27DB-BD31-4B8C-83A1-F6EECF244321}">
                <p14:modId xmlns:p14="http://schemas.microsoft.com/office/powerpoint/2010/main" val="3762211242"/>
              </p:ext>
            </p:extLst>
          </p:nvPr>
        </p:nvGraphicFramePr>
        <p:xfrm>
          <a:off x="914400" y="3291840"/>
          <a:ext cx="7315200" cy="10972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320397039"/>
                    </a:ext>
                  </a:extLst>
                </a:gridCol>
                <a:gridCol w="457200">
                  <a:extLst>
                    <a:ext uri="{9D8B030D-6E8A-4147-A177-3AD203B41FA5}">
                      <a16:colId xmlns:a16="http://schemas.microsoft.com/office/drawing/2014/main" val="4136470710"/>
                    </a:ext>
                  </a:extLst>
                </a:gridCol>
                <a:gridCol w="457200">
                  <a:extLst>
                    <a:ext uri="{9D8B030D-6E8A-4147-A177-3AD203B41FA5}">
                      <a16:colId xmlns:a16="http://schemas.microsoft.com/office/drawing/2014/main" val="2669211825"/>
                    </a:ext>
                  </a:extLst>
                </a:gridCol>
                <a:gridCol w="457200">
                  <a:extLst>
                    <a:ext uri="{9D8B030D-6E8A-4147-A177-3AD203B41FA5}">
                      <a16:colId xmlns:a16="http://schemas.microsoft.com/office/drawing/2014/main" val="2751338678"/>
                    </a:ext>
                  </a:extLst>
                </a:gridCol>
                <a:gridCol w="457200">
                  <a:extLst>
                    <a:ext uri="{9D8B030D-6E8A-4147-A177-3AD203B41FA5}">
                      <a16:colId xmlns:a16="http://schemas.microsoft.com/office/drawing/2014/main" val="1374190999"/>
                    </a:ext>
                  </a:extLst>
                </a:gridCol>
                <a:gridCol w="457200">
                  <a:extLst>
                    <a:ext uri="{9D8B030D-6E8A-4147-A177-3AD203B41FA5}">
                      <a16:colId xmlns:a16="http://schemas.microsoft.com/office/drawing/2014/main" val="3670244636"/>
                    </a:ext>
                  </a:extLst>
                </a:gridCol>
                <a:gridCol w="457200">
                  <a:extLst>
                    <a:ext uri="{9D8B030D-6E8A-4147-A177-3AD203B41FA5}">
                      <a16:colId xmlns:a16="http://schemas.microsoft.com/office/drawing/2014/main" val="1492615242"/>
                    </a:ext>
                  </a:extLst>
                </a:gridCol>
                <a:gridCol w="457200">
                  <a:extLst>
                    <a:ext uri="{9D8B030D-6E8A-4147-A177-3AD203B41FA5}">
                      <a16:colId xmlns:a16="http://schemas.microsoft.com/office/drawing/2014/main" val="1186630460"/>
                    </a:ext>
                  </a:extLst>
                </a:gridCol>
                <a:gridCol w="457200">
                  <a:extLst>
                    <a:ext uri="{9D8B030D-6E8A-4147-A177-3AD203B41FA5}">
                      <a16:colId xmlns:a16="http://schemas.microsoft.com/office/drawing/2014/main" val="1307673769"/>
                    </a:ext>
                  </a:extLst>
                </a:gridCol>
                <a:gridCol w="457200">
                  <a:extLst>
                    <a:ext uri="{9D8B030D-6E8A-4147-A177-3AD203B41FA5}">
                      <a16:colId xmlns:a16="http://schemas.microsoft.com/office/drawing/2014/main" val="4148158900"/>
                    </a:ext>
                  </a:extLst>
                </a:gridCol>
                <a:gridCol w="457200">
                  <a:extLst>
                    <a:ext uri="{9D8B030D-6E8A-4147-A177-3AD203B41FA5}">
                      <a16:colId xmlns:a16="http://schemas.microsoft.com/office/drawing/2014/main" val="2356794161"/>
                    </a:ext>
                  </a:extLst>
                </a:gridCol>
                <a:gridCol w="457200">
                  <a:extLst>
                    <a:ext uri="{9D8B030D-6E8A-4147-A177-3AD203B41FA5}">
                      <a16:colId xmlns:a16="http://schemas.microsoft.com/office/drawing/2014/main" val="1519196178"/>
                    </a:ext>
                  </a:extLst>
                </a:gridCol>
                <a:gridCol w="457200">
                  <a:extLst>
                    <a:ext uri="{9D8B030D-6E8A-4147-A177-3AD203B41FA5}">
                      <a16:colId xmlns:a16="http://schemas.microsoft.com/office/drawing/2014/main" val="2263954741"/>
                    </a:ext>
                  </a:extLst>
                </a:gridCol>
                <a:gridCol w="457200">
                  <a:extLst>
                    <a:ext uri="{9D8B030D-6E8A-4147-A177-3AD203B41FA5}">
                      <a16:colId xmlns:a16="http://schemas.microsoft.com/office/drawing/2014/main" val="894223010"/>
                    </a:ext>
                  </a:extLst>
                </a:gridCol>
                <a:gridCol w="457200">
                  <a:extLst>
                    <a:ext uri="{9D8B030D-6E8A-4147-A177-3AD203B41FA5}">
                      <a16:colId xmlns:a16="http://schemas.microsoft.com/office/drawing/2014/main" val="277936256"/>
                    </a:ext>
                  </a:extLst>
                </a:gridCol>
                <a:gridCol w="457200">
                  <a:extLst>
                    <a:ext uri="{9D8B030D-6E8A-4147-A177-3AD203B41FA5}">
                      <a16:colId xmlns:a16="http://schemas.microsoft.com/office/drawing/2014/main" val="3923984658"/>
                    </a:ext>
                  </a:extLst>
                </a:gridCol>
              </a:tblGrid>
              <a:tr h="36576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62809946"/>
                  </a:ext>
                </a:extLst>
              </a:tr>
              <a:tr h="36576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80730055"/>
                  </a:ext>
                </a:extLst>
              </a:tr>
              <a:tr h="36576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3758805812"/>
                  </a:ext>
                </a:extLst>
              </a:tr>
            </a:tbl>
          </a:graphicData>
        </a:graphic>
      </p:graphicFrame>
    </p:spTree>
    <p:extLst>
      <p:ext uri="{BB962C8B-B14F-4D97-AF65-F5344CB8AC3E}">
        <p14:creationId xmlns:p14="http://schemas.microsoft.com/office/powerpoint/2010/main" val="249468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7/8/2020 – Integer Swap</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3352800" y="1463040"/>
            <a:ext cx="5151120" cy="4233672"/>
          </a:xfrm>
        </p:spPr>
        <p:txBody>
          <a:bodyPr/>
          <a:lstStyle/>
          <a:p>
            <a:pPr marL="0" indent="0">
              <a:buNone/>
            </a:pPr>
            <a:r>
              <a:rPr lang="en-US" altLang="en-US" sz="2400" dirty="0">
                <a:latin typeface="Arial" panose="020B0604020202020204" pitchFamily="34" charset="0"/>
                <a:cs typeface="Arial" panose="020B0604020202020204" pitchFamily="34" charset="0"/>
              </a:rPr>
              <a:t>Suppose that you wish to swap the values of two variables.  One approach is to create a temporary variable, as shown to the left.</a:t>
            </a:r>
          </a:p>
          <a:p>
            <a:pPr marL="0" indent="0">
              <a:buNone/>
            </a:pPr>
            <a:r>
              <a:rPr lang="en-US" altLang="en-US" sz="2400" dirty="0">
                <a:latin typeface="Arial" panose="020B0604020202020204" pitchFamily="34" charset="0"/>
                <a:cs typeface="Arial" panose="020B0604020202020204" pitchFamily="34" charset="0"/>
              </a:rPr>
              <a:t>However, we can perform a swap without a temporary variable by taking advantage of the fact that numbers are represented in binary!</a:t>
            </a:r>
          </a:p>
          <a:p>
            <a:pPr marL="0" indent="0">
              <a:buNone/>
            </a:pPr>
            <a:r>
              <a:rPr lang="en-US" altLang="en-US" sz="2400" b="1" dirty="0">
                <a:latin typeface="Arial" panose="020B0604020202020204" pitchFamily="34" charset="0"/>
                <a:cs typeface="Arial" panose="020B0604020202020204" pitchFamily="34" charset="0"/>
              </a:rPr>
              <a:t>What series of operations do we need to perform a swap without using a temporary variable?</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3" name="Rectangle 2">
            <a:extLst>
              <a:ext uri="{FF2B5EF4-FFF2-40B4-BE49-F238E27FC236}">
                <a16:creationId xmlns:a16="http://schemas.microsoft.com/office/drawing/2014/main" id="{58DFE6A3-53B5-40AF-8D09-59B01A927771}"/>
              </a:ext>
            </a:extLst>
          </p:cNvPr>
          <p:cNvSpPr/>
          <p:nvPr/>
        </p:nvSpPr>
        <p:spPr>
          <a:xfrm>
            <a:off x="640080" y="1463040"/>
            <a:ext cx="1722120" cy="2308324"/>
          </a:xfrm>
          <a:prstGeom prst="rect">
            <a:avLst/>
          </a:prstGeom>
          <a:solidFill>
            <a:schemeClr val="bg1">
              <a:lumMod val="95000"/>
            </a:schemeClr>
          </a:solidFill>
        </p:spPr>
        <p:txBody>
          <a:bodyPr wrap="square">
            <a:spAutoFit/>
          </a:bodyPr>
          <a:lstStyle/>
          <a:p>
            <a:r>
              <a:rPr lang="pt-BR" dirty="0">
                <a:solidFill>
                  <a:srgbClr val="000000"/>
                </a:solidFill>
                <a:latin typeface="Consolas" panose="020B0609020204030204" pitchFamily="49" charset="0"/>
              </a:rPr>
              <a:t>a = </a:t>
            </a:r>
            <a:r>
              <a:rPr lang="pt-BR" dirty="0">
                <a:solidFill>
                  <a:srgbClr val="098658"/>
                </a:solidFill>
                <a:latin typeface="Consolas" panose="020B0609020204030204" pitchFamily="49" charset="0"/>
              </a:rPr>
              <a:t>5</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b = </a:t>
            </a:r>
            <a:r>
              <a:rPr lang="pt-BR" dirty="0">
                <a:solidFill>
                  <a:srgbClr val="098658"/>
                </a:solidFill>
                <a:latin typeface="Consolas" panose="020B0609020204030204" pitchFamily="49" charset="0"/>
              </a:rPr>
              <a:t>12</a:t>
            </a:r>
            <a:endParaRPr lang="pt-BR" dirty="0">
              <a:solidFill>
                <a:srgbClr val="000000"/>
              </a:solidFill>
              <a:latin typeface="Consolas" panose="020B0609020204030204" pitchFamily="49" charset="0"/>
            </a:endParaRPr>
          </a:p>
          <a:p>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temp = a</a:t>
            </a:r>
          </a:p>
          <a:p>
            <a:r>
              <a:rPr lang="pt-BR" dirty="0">
                <a:solidFill>
                  <a:srgbClr val="000000"/>
                </a:solidFill>
                <a:latin typeface="Consolas" panose="020B0609020204030204" pitchFamily="49" charset="0"/>
              </a:rPr>
              <a:t>a = b</a:t>
            </a:r>
          </a:p>
          <a:p>
            <a:r>
              <a:rPr lang="pt-BR" dirty="0">
                <a:solidFill>
                  <a:srgbClr val="000000"/>
                </a:solidFill>
                <a:latin typeface="Consolas" panose="020B0609020204030204" pitchFamily="49" charset="0"/>
              </a:rPr>
              <a:t>b = temp</a:t>
            </a:r>
          </a:p>
        </p:txBody>
      </p:sp>
      <p:graphicFrame>
        <p:nvGraphicFramePr>
          <p:cNvPr id="4" name="Table 4">
            <a:extLst>
              <a:ext uri="{FF2B5EF4-FFF2-40B4-BE49-F238E27FC236}">
                <a16:creationId xmlns:a16="http://schemas.microsoft.com/office/drawing/2014/main" id="{41967DA9-B9BC-4749-AA8C-F47A16717069}"/>
              </a:ext>
            </a:extLst>
          </p:cNvPr>
          <p:cNvGraphicFramePr>
            <a:graphicFrameLocks noGrp="1"/>
          </p:cNvGraphicFramePr>
          <p:nvPr>
            <p:extLst>
              <p:ext uri="{D42A27DB-BD31-4B8C-83A1-F6EECF244321}">
                <p14:modId xmlns:p14="http://schemas.microsoft.com/office/powerpoint/2010/main" val="3050518216"/>
              </p:ext>
            </p:extLst>
          </p:nvPr>
        </p:nvGraphicFramePr>
        <p:xfrm>
          <a:off x="640080" y="4663440"/>
          <a:ext cx="2286000" cy="7416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117461462"/>
                    </a:ext>
                  </a:extLst>
                </a:gridCol>
                <a:gridCol w="457200">
                  <a:extLst>
                    <a:ext uri="{9D8B030D-6E8A-4147-A177-3AD203B41FA5}">
                      <a16:colId xmlns:a16="http://schemas.microsoft.com/office/drawing/2014/main" val="1034940692"/>
                    </a:ext>
                  </a:extLst>
                </a:gridCol>
                <a:gridCol w="457200">
                  <a:extLst>
                    <a:ext uri="{9D8B030D-6E8A-4147-A177-3AD203B41FA5}">
                      <a16:colId xmlns:a16="http://schemas.microsoft.com/office/drawing/2014/main" val="3807323432"/>
                    </a:ext>
                  </a:extLst>
                </a:gridCol>
                <a:gridCol w="457200">
                  <a:extLst>
                    <a:ext uri="{9D8B030D-6E8A-4147-A177-3AD203B41FA5}">
                      <a16:colId xmlns:a16="http://schemas.microsoft.com/office/drawing/2014/main" val="124872317"/>
                    </a:ext>
                  </a:extLst>
                </a:gridCol>
                <a:gridCol w="457200">
                  <a:extLst>
                    <a:ext uri="{9D8B030D-6E8A-4147-A177-3AD203B41FA5}">
                      <a16:colId xmlns:a16="http://schemas.microsoft.com/office/drawing/2014/main" val="2899071210"/>
                    </a:ext>
                  </a:extLst>
                </a:gridCol>
              </a:tblGrid>
              <a:tr h="370840">
                <a:tc>
                  <a:txBody>
                    <a:bodyPr/>
                    <a:lstStyle/>
                    <a:p>
                      <a:pPr algn="ctr"/>
                      <a:r>
                        <a:rPr lang="en-US" sz="1800" dirty="0">
                          <a:latin typeface="Consolas" panose="020B0609020204030204" pitchFamily="49" charset="0"/>
                        </a:rPr>
                        <a:t>a</a:t>
                      </a:r>
                    </a:p>
                  </a:txBody>
                  <a:tcPr anchor="ctr">
                    <a:solidFill>
                      <a:schemeClr val="accent1"/>
                    </a:solidFill>
                  </a:tcP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1</a:t>
                      </a:r>
                    </a:p>
                  </a:txBody>
                  <a:tcPr anchor="ctr"/>
                </a:tc>
                <a:extLst>
                  <a:ext uri="{0D108BD9-81ED-4DB2-BD59-A6C34878D82A}">
                    <a16:rowId xmlns:a16="http://schemas.microsoft.com/office/drawing/2014/main" val="1098431980"/>
                  </a:ext>
                </a:extLst>
              </a:tr>
              <a:tr h="370840">
                <a:tc>
                  <a:txBody>
                    <a:bodyPr/>
                    <a:lstStyle/>
                    <a:p>
                      <a:pPr algn="ctr"/>
                      <a:r>
                        <a:rPr lang="en-US" sz="1800" dirty="0">
                          <a:latin typeface="Consolas" panose="020B0609020204030204" pitchFamily="49" charset="0"/>
                        </a:rPr>
                        <a:t>b</a:t>
                      </a:r>
                    </a:p>
                  </a:txBody>
                  <a:tcPr anchor="ctr">
                    <a:solidFill>
                      <a:schemeClr val="accent1"/>
                    </a:solidFill>
                  </a:tcP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1</a:t>
                      </a:r>
                    </a:p>
                  </a:txBody>
                  <a:tcPr anchor="ctr"/>
                </a:tc>
                <a:tc>
                  <a:txBody>
                    <a:bodyPr/>
                    <a:lstStyle/>
                    <a:p>
                      <a:pPr algn="ctr"/>
                      <a:r>
                        <a:rPr lang="en-US" sz="1800" dirty="0">
                          <a:latin typeface="Consolas" panose="020B0609020204030204" pitchFamily="49" charset="0"/>
                        </a:rPr>
                        <a:t>0</a:t>
                      </a:r>
                    </a:p>
                  </a:txBody>
                  <a:tcPr anchor="ctr"/>
                </a:tc>
                <a:tc>
                  <a:txBody>
                    <a:bodyPr/>
                    <a:lstStyle/>
                    <a:p>
                      <a:pPr algn="ctr"/>
                      <a:r>
                        <a:rPr lang="en-US" sz="1800" dirty="0">
                          <a:latin typeface="Consolas" panose="020B0609020204030204" pitchFamily="49" charset="0"/>
                        </a:rPr>
                        <a:t>0</a:t>
                      </a:r>
                    </a:p>
                  </a:txBody>
                  <a:tcPr anchor="ctr"/>
                </a:tc>
                <a:extLst>
                  <a:ext uri="{0D108BD9-81ED-4DB2-BD59-A6C34878D82A}">
                    <a16:rowId xmlns:a16="http://schemas.microsoft.com/office/drawing/2014/main" val="2268567643"/>
                  </a:ext>
                </a:extLst>
              </a:tr>
            </a:tbl>
          </a:graphicData>
        </a:graphic>
      </p:graphicFrame>
    </p:spTree>
    <p:extLst>
      <p:ext uri="{BB962C8B-B14F-4D97-AF65-F5344CB8AC3E}">
        <p14:creationId xmlns:p14="http://schemas.microsoft.com/office/powerpoint/2010/main" val="2722941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50</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mc:Choice xmlns:a14="http://schemas.microsoft.com/office/drawing/2010/main"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Repeat this process for the new array until each entry corresponds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entries in the original array</a:t>
                </a:r>
              </a:p>
              <a:p>
                <a:pPr lvl="1"/>
                <a:endParaRPr lang="en-US" altLang="en-US" sz="2400" dirty="0">
                  <a:latin typeface="Arial" panose="020B0604020202020204" pitchFamily="34" charset="0"/>
                  <a:cs typeface="Arial" panose="020B0604020202020204" pitchFamily="34" charset="0"/>
                </a:endParaRPr>
              </a:p>
            </p:txBody>
          </p:sp>
        </mc:Choice>
        <mc:Fallback>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1176528"/>
              </a:xfrm>
              <a:blipFill>
                <a:blip r:embed="rId3"/>
                <a:stretch>
                  <a:fillRect l="-1008" t="-569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287469253"/>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Tree>
    <p:extLst>
      <p:ext uri="{BB962C8B-B14F-4D97-AF65-F5344CB8AC3E}">
        <p14:creationId xmlns:p14="http://schemas.microsoft.com/office/powerpoint/2010/main" val="1937010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51</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314944864"/>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38231894-4BCE-4BBD-821C-687E02351393}"/>
              </a:ext>
            </a:extLst>
          </p:cNvPr>
          <p:cNvSpPr/>
          <p:nvPr/>
        </p:nvSpPr>
        <p:spPr bwMode="auto">
          <a:xfrm rot="5400000">
            <a:off x="2661285" y="3099998"/>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D95F3438-F8FD-4654-A1DD-8CEF63A60C1E}"/>
              </a:ext>
            </a:extLst>
          </p:cNvPr>
          <p:cNvSpPr txBox="1"/>
          <p:nvPr/>
        </p:nvSpPr>
        <p:spPr>
          <a:xfrm>
            <a:off x="962025"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1</a:t>
            </a:r>
            <a:r>
              <a:rPr lang="en-US" sz="2000" baseline="30000" dirty="0">
                <a:latin typeface="Arial" panose="020B0604020202020204" pitchFamily="34" charset="0"/>
                <a:cs typeface="Arial" panose="020B0604020202020204" pitchFamily="34" charset="0"/>
              </a:rPr>
              <a:t>st</a:t>
            </a:r>
            <a:r>
              <a:rPr lang="en-US" sz="2000" dirty="0">
                <a:latin typeface="Arial" panose="020B0604020202020204" pitchFamily="34" charset="0"/>
                <a:cs typeface="Arial" panose="020B0604020202020204" pitchFamily="34" charset="0"/>
              </a:rPr>
              <a:t> window max = 80</a:t>
            </a:r>
          </a:p>
        </p:txBody>
      </p:sp>
    </p:spTree>
    <p:extLst>
      <p:ext uri="{BB962C8B-B14F-4D97-AF65-F5344CB8AC3E}">
        <p14:creationId xmlns:p14="http://schemas.microsoft.com/office/powerpoint/2010/main" val="1460835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52</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403418304"/>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72</a:t>
                      </a:r>
                    </a:p>
                  </a:txBody>
                  <a:tcPr anchor="ctr"/>
                </a:tc>
                <a:tc>
                  <a:txBody>
                    <a:bodyPr/>
                    <a:lstStyle/>
                    <a:p>
                      <a:pPr algn="ctr"/>
                      <a:r>
                        <a:rPr lang="en-US" dirty="0">
                          <a:latin typeface="Arial" panose="020B0604020202020204" pitchFamily="34" charset="0"/>
                          <a:cs typeface="Arial" panose="020B0604020202020204" pitchFamily="34" charset="0"/>
                        </a:rPr>
                        <a:t>37</a:t>
                      </a:r>
                    </a:p>
                  </a:txBody>
                  <a:tcPr anchor="ctr"/>
                </a:tc>
                <a:tc>
                  <a:txBody>
                    <a:bodyPr/>
                    <a:lstStyle/>
                    <a:p>
                      <a:pPr algn="ctr"/>
                      <a:r>
                        <a:rPr lang="en-US" dirty="0">
                          <a:latin typeface="Arial" panose="020B0604020202020204" pitchFamily="34" charset="0"/>
                          <a:cs typeface="Arial" panose="020B0604020202020204" pitchFamily="34" charset="0"/>
                        </a:rPr>
                        <a:t>14</a:t>
                      </a:r>
                    </a:p>
                  </a:txBody>
                  <a:tcPr anchor="ctr"/>
                </a:tc>
                <a:tc>
                  <a:txBody>
                    <a:bodyPr/>
                    <a:lstStyle/>
                    <a:p>
                      <a:pPr algn="ctr"/>
                      <a:r>
                        <a:rPr lang="en-US" dirty="0">
                          <a:latin typeface="Arial" panose="020B0604020202020204" pitchFamily="34" charset="0"/>
                          <a:cs typeface="Arial" panose="020B0604020202020204" pitchFamily="34" charset="0"/>
                        </a:rPr>
                        <a:t>3</a:t>
                      </a:r>
                    </a:p>
                  </a:txBody>
                  <a:tcPr anchor="ctr"/>
                </a:tc>
                <a:tc>
                  <a:txBody>
                    <a:bodyPr/>
                    <a:lstStyle/>
                    <a:p>
                      <a:pPr algn="ctr"/>
                      <a:r>
                        <a:rPr lang="en-US" dirty="0">
                          <a:latin typeface="Arial" panose="020B0604020202020204" pitchFamily="34" charset="0"/>
                          <a:cs typeface="Arial" panose="020B0604020202020204" pitchFamily="34" charset="0"/>
                        </a:rPr>
                        <a:t>52</a:t>
                      </a:r>
                    </a:p>
                  </a:txBody>
                  <a:tcPr anchor="ctr"/>
                </a:tc>
                <a:tc>
                  <a:txBody>
                    <a:bodyPr/>
                    <a:lstStyle/>
                    <a:p>
                      <a:pPr algn="ctr"/>
                      <a:r>
                        <a:rPr lang="en-US" dirty="0">
                          <a:latin typeface="Arial" panose="020B0604020202020204" pitchFamily="34" charset="0"/>
                          <a:cs typeface="Arial" panose="020B0604020202020204" pitchFamily="34" charset="0"/>
                        </a:rPr>
                        <a:t>32</a:t>
                      </a:r>
                    </a:p>
                  </a:txBody>
                  <a:tcPr anchor="ctr"/>
                </a:tc>
                <a:tc>
                  <a:txBody>
                    <a:bodyPr/>
                    <a:lstStyle/>
                    <a:p>
                      <a:pPr algn="ctr"/>
                      <a:r>
                        <a:rPr lang="en-US" dirty="0">
                          <a:latin typeface="Arial" panose="020B0604020202020204" pitchFamily="34" charset="0"/>
                          <a:cs typeface="Arial" panose="020B0604020202020204" pitchFamily="34" charset="0"/>
                        </a:rPr>
                        <a:t>34</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62</a:t>
                      </a:r>
                    </a:p>
                  </a:txBody>
                  <a:tcPr anchor="ctr"/>
                </a:tc>
                <a:tc>
                  <a:txBody>
                    <a:bodyPr/>
                    <a:lstStyle/>
                    <a:p>
                      <a:pPr algn="ctr"/>
                      <a:r>
                        <a:rPr lang="en-US" dirty="0">
                          <a:latin typeface="Arial" panose="020B0604020202020204" pitchFamily="34" charset="0"/>
                          <a:cs typeface="Arial" panose="020B0604020202020204" pitchFamily="34" charset="0"/>
                        </a:rPr>
                        <a:t>73</a:t>
                      </a:r>
                    </a:p>
                  </a:txBody>
                  <a:tcPr anchor="ct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3108960" y="3099998"/>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14097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window max = 72</a:t>
            </a:r>
          </a:p>
        </p:txBody>
      </p:sp>
    </p:spTree>
    <p:extLst>
      <p:ext uri="{BB962C8B-B14F-4D97-AF65-F5344CB8AC3E}">
        <p14:creationId xmlns:p14="http://schemas.microsoft.com/office/powerpoint/2010/main" val="2060539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53</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3512327263"/>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noFill/>
                  </a:tcPr>
                </a:tc>
                <a:tc>
                  <a:txBody>
                    <a:bodyPr/>
                    <a:lstStyle/>
                    <a:p>
                      <a:pPr algn="ctr"/>
                      <a:r>
                        <a:rPr lang="en-US" dirty="0">
                          <a:latin typeface="Arial" panose="020B0604020202020204" pitchFamily="34" charset="0"/>
                          <a:cs typeface="Arial" panose="020B0604020202020204" pitchFamily="34" charset="0"/>
                        </a:rPr>
                        <a:t>72</a:t>
                      </a:r>
                    </a:p>
                  </a:txBody>
                  <a:tcPr anchor="ctr">
                    <a:noFill/>
                  </a:tcPr>
                </a:tc>
                <a:tc>
                  <a:txBody>
                    <a:bodyPr/>
                    <a:lstStyle/>
                    <a:p>
                      <a:pPr algn="ctr"/>
                      <a:r>
                        <a:rPr lang="en-US" dirty="0">
                          <a:latin typeface="Arial" panose="020B0604020202020204" pitchFamily="34" charset="0"/>
                          <a:cs typeface="Arial" panose="020B0604020202020204" pitchFamily="34" charset="0"/>
                        </a:rPr>
                        <a:t>37</a:t>
                      </a:r>
                    </a:p>
                  </a:txBody>
                  <a:tcPr anchor="ctr">
                    <a:noFill/>
                  </a:tcPr>
                </a:tc>
                <a:tc>
                  <a:txBody>
                    <a:bodyPr/>
                    <a:lstStyle/>
                    <a:p>
                      <a:pPr algn="ctr"/>
                      <a:r>
                        <a:rPr lang="en-US" dirty="0">
                          <a:latin typeface="Arial" panose="020B0604020202020204" pitchFamily="34" charset="0"/>
                          <a:cs typeface="Arial" panose="020B0604020202020204" pitchFamily="34" charset="0"/>
                        </a:rPr>
                        <a:t>14</a:t>
                      </a:r>
                    </a:p>
                  </a:txBody>
                  <a:tcPr anchor="ctr">
                    <a:noFill/>
                  </a:tcPr>
                </a:tc>
                <a:tc>
                  <a:txBody>
                    <a:bodyPr/>
                    <a:lstStyle/>
                    <a:p>
                      <a:pPr algn="ctr"/>
                      <a:r>
                        <a:rPr lang="en-US" dirty="0">
                          <a:latin typeface="Arial" panose="020B0604020202020204" pitchFamily="34" charset="0"/>
                          <a:cs typeface="Arial" panose="020B0604020202020204" pitchFamily="34" charset="0"/>
                        </a:rPr>
                        <a:t>3</a:t>
                      </a:r>
                    </a:p>
                  </a:txBody>
                  <a:tcPr anchor="ctr">
                    <a:noFill/>
                  </a:tcPr>
                </a:tc>
                <a:tc>
                  <a:txBody>
                    <a:bodyPr/>
                    <a:lstStyle/>
                    <a:p>
                      <a:pPr algn="ctr"/>
                      <a:r>
                        <a:rPr lang="en-US" dirty="0">
                          <a:latin typeface="Arial" panose="020B0604020202020204" pitchFamily="34" charset="0"/>
                          <a:cs typeface="Arial" panose="020B0604020202020204" pitchFamily="34" charset="0"/>
                        </a:rPr>
                        <a:t>52</a:t>
                      </a:r>
                    </a:p>
                  </a:txBody>
                  <a:tcPr anchor="ctr">
                    <a:noFill/>
                  </a:tcPr>
                </a:tc>
                <a:tc>
                  <a:txBody>
                    <a:bodyPr/>
                    <a:lstStyle/>
                    <a:p>
                      <a:pPr algn="ctr"/>
                      <a:r>
                        <a:rPr lang="en-US" dirty="0">
                          <a:latin typeface="Arial" panose="020B0604020202020204" pitchFamily="34" charset="0"/>
                          <a:cs typeface="Arial" panose="020B0604020202020204" pitchFamily="34" charset="0"/>
                        </a:rPr>
                        <a:t>32</a:t>
                      </a:r>
                    </a:p>
                  </a:txBody>
                  <a:tcPr anchor="ctr">
                    <a:noFill/>
                  </a:tcPr>
                </a:tc>
                <a:tc>
                  <a:txBody>
                    <a:bodyPr/>
                    <a:lstStyle/>
                    <a:p>
                      <a:pPr algn="ctr"/>
                      <a:r>
                        <a:rPr lang="en-US" dirty="0">
                          <a:latin typeface="Arial" panose="020B0604020202020204" pitchFamily="34" charset="0"/>
                          <a:cs typeface="Arial" panose="020B0604020202020204" pitchFamily="34" charset="0"/>
                        </a:rPr>
                        <a:t>34</a:t>
                      </a:r>
                    </a:p>
                  </a:txBody>
                  <a:tcPr anchor="ctr">
                    <a:noFill/>
                  </a:tcPr>
                </a:tc>
                <a:tc>
                  <a:txBody>
                    <a:bodyPr/>
                    <a:lstStyle/>
                    <a:p>
                      <a:pPr algn="ctr"/>
                      <a:r>
                        <a:rPr lang="en-US" dirty="0">
                          <a:latin typeface="Arial" panose="020B0604020202020204" pitchFamily="34" charset="0"/>
                          <a:cs typeface="Arial" panose="020B0604020202020204" pitchFamily="34" charset="0"/>
                        </a:rPr>
                        <a:t>62</a:t>
                      </a:r>
                    </a:p>
                  </a:txBody>
                  <a:tcPr anchor="ctr">
                    <a:noFill/>
                  </a:tcPr>
                </a:tc>
                <a:tc>
                  <a:txBody>
                    <a:bodyPr/>
                    <a:lstStyle/>
                    <a:p>
                      <a:pPr algn="ctr"/>
                      <a:r>
                        <a:rPr lang="en-US" dirty="0">
                          <a:latin typeface="Arial" panose="020B0604020202020204" pitchFamily="34" charset="0"/>
                          <a:cs typeface="Arial" panose="020B0604020202020204" pitchFamily="34" charset="0"/>
                        </a:rPr>
                        <a:t>73</a:t>
                      </a:r>
                    </a:p>
                  </a:txBody>
                  <a:tcPr anchor="ctr">
                    <a:noFill/>
                  </a:tcP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3566160" y="3099998"/>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18669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3</a:t>
            </a:r>
            <a:r>
              <a:rPr lang="en-US" sz="2000" baseline="30000" dirty="0">
                <a:latin typeface="Arial" panose="020B0604020202020204" pitchFamily="34" charset="0"/>
                <a:cs typeface="Arial" panose="020B0604020202020204" pitchFamily="34" charset="0"/>
              </a:rPr>
              <a:t>rd</a:t>
            </a:r>
            <a:r>
              <a:rPr lang="en-US" sz="2000" dirty="0">
                <a:latin typeface="Arial" panose="020B0604020202020204" pitchFamily="34" charset="0"/>
                <a:cs typeface="Arial" panose="020B0604020202020204" pitchFamily="34" charset="0"/>
              </a:rPr>
              <a:t> window max = 72</a:t>
            </a:r>
          </a:p>
        </p:txBody>
      </p:sp>
    </p:spTree>
    <p:extLst>
      <p:ext uri="{BB962C8B-B14F-4D97-AF65-F5344CB8AC3E}">
        <p14:creationId xmlns:p14="http://schemas.microsoft.com/office/powerpoint/2010/main" val="4141037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54</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1176528"/>
          </a:xfrm>
        </p:spPr>
        <p:txBody>
          <a:bodyPr/>
          <a:lstStyle/>
          <a:p>
            <a:r>
              <a:rPr lang="en-US" altLang="en-US" sz="2400" dirty="0">
                <a:latin typeface="Arial" panose="020B0604020202020204" pitchFamily="34" charset="0"/>
                <a:cs typeface="Arial" panose="020B0604020202020204" pitchFamily="34" charset="0"/>
              </a:rPr>
              <a:t>To calculate each max, we only need to consider at most two entries from each array</a:t>
            </a:r>
          </a:p>
          <a:p>
            <a:pPr lvl="1"/>
            <a:endParaRPr lang="en-US" altLang="en-US" sz="2400" dirty="0">
              <a:latin typeface="Arial" panose="020B0604020202020204" pitchFamily="34" charset="0"/>
              <a:cs typeface="Arial" panose="020B0604020202020204" pitchFamily="34" charset="0"/>
            </a:endParaRP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2">
            <a:extLst>
              <a:ext uri="{FF2B5EF4-FFF2-40B4-BE49-F238E27FC236}">
                <a16:creationId xmlns:a16="http://schemas.microsoft.com/office/drawing/2014/main" id="{0FADE218-B7D4-4B2E-B405-56A5C34A066E}"/>
              </a:ext>
            </a:extLst>
          </p:cNvPr>
          <p:cNvGraphicFramePr>
            <a:graphicFrameLocks noGrp="1"/>
          </p:cNvGraphicFramePr>
          <p:nvPr>
            <p:extLst>
              <p:ext uri="{D42A27DB-BD31-4B8C-83A1-F6EECF244321}">
                <p14:modId xmlns:p14="http://schemas.microsoft.com/office/powerpoint/2010/main" val="4164479557"/>
              </p:ext>
            </p:extLst>
          </p:nvPr>
        </p:nvGraphicFramePr>
        <p:xfrm>
          <a:off x="914400" y="3291840"/>
          <a:ext cx="7315200" cy="14630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837384888"/>
                    </a:ext>
                  </a:extLst>
                </a:gridCol>
                <a:gridCol w="457200">
                  <a:extLst>
                    <a:ext uri="{9D8B030D-6E8A-4147-A177-3AD203B41FA5}">
                      <a16:colId xmlns:a16="http://schemas.microsoft.com/office/drawing/2014/main" val="1645509319"/>
                    </a:ext>
                  </a:extLst>
                </a:gridCol>
                <a:gridCol w="457200">
                  <a:extLst>
                    <a:ext uri="{9D8B030D-6E8A-4147-A177-3AD203B41FA5}">
                      <a16:colId xmlns:a16="http://schemas.microsoft.com/office/drawing/2014/main" val="3165590235"/>
                    </a:ext>
                  </a:extLst>
                </a:gridCol>
                <a:gridCol w="457200">
                  <a:extLst>
                    <a:ext uri="{9D8B030D-6E8A-4147-A177-3AD203B41FA5}">
                      <a16:colId xmlns:a16="http://schemas.microsoft.com/office/drawing/2014/main" val="160376828"/>
                    </a:ext>
                  </a:extLst>
                </a:gridCol>
                <a:gridCol w="457200">
                  <a:extLst>
                    <a:ext uri="{9D8B030D-6E8A-4147-A177-3AD203B41FA5}">
                      <a16:colId xmlns:a16="http://schemas.microsoft.com/office/drawing/2014/main" val="2460733683"/>
                    </a:ext>
                  </a:extLst>
                </a:gridCol>
                <a:gridCol w="457200">
                  <a:extLst>
                    <a:ext uri="{9D8B030D-6E8A-4147-A177-3AD203B41FA5}">
                      <a16:colId xmlns:a16="http://schemas.microsoft.com/office/drawing/2014/main" val="4210959662"/>
                    </a:ext>
                  </a:extLst>
                </a:gridCol>
                <a:gridCol w="457200">
                  <a:extLst>
                    <a:ext uri="{9D8B030D-6E8A-4147-A177-3AD203B41FA5}">
                      <a16:colId xmlns:a16="http://schemas.microsoft.com/office/drawing/2014/main" val="2515373440"/>
                    </a:ext>
                  </a:extLst>
                </a:gridCol>
                <a:gridCol w="457200">
                  <a:extLst>
                    <a:ext uri="{9D8B030D-6E8A-4147-A177-3AD203B41FA5}">
                      <a16:colId xmlns:a16="http://schemas.microsoft.com/office/drawing/2014/main" val="3244683002"/>
                    </a:ext>
                  </a:extLst>
                </a:gridCol>
                <a:gridCol w="457200">
                  <a:extLst>
                    <a:ext uri="{9D8B030D-6E8A-4147-A177-3AD203B41FA5}">
                      <a16:colId xmlns:a16="http://schemas.microsoft.com/office/drawing/2014/main" val="3685760467"/>
                    </a:ext>
                  </a:extLst>
                </a:gridCol>
                <a:gridCol w="457200">
                  <a:extLst>
                    <a:ext uri="{9D8B030D-6E8A-4147-A177-3AD203B41FA5}">
                      <a16:colId xmlns:a16="http://schemas.microsoft.com/office/drawing/2014/main" val="559321627"/>
                    </a:ext>
                  </a:extLst>
                </a:gridCol>
                <a:gridCol w="457200">
                  <a:extLst>
                    <a:ext uri="{9D8B030D-6E8A-4147-A177-3AD203B41FA5}">
                      <a16:colId xmlns:a16="http://schemas.microsoft.com/office/drawing/2014/main" val="3569727899"/>
                    </a:ext>
                  </a:extLst>
                </a:gridCol>
                <a:gridCol w="457200">
                  <a:extLst>
                    <a:ext uri="{9D8B030D-6E8A-4147-A177-3AD203B41FA5}">
                      <a16:colId xmlns:a16="http://schemas.microsoft.com/office/drawing/2014/main" val="4125537280"/>
                    </a:ext>
                  </a:extLst>
                </a:gridCol>
                <a:gridCol w="457200">
                  <a:extLst>
                    <a:ext uri="{9D8B030D-6E8A-4147-A177-3AD203B41FA5}">
                      <a16:colId xmlns:a16="http://schemas.microsoft.com/office/drawing/2014/main" val="2314433155"/>
                    </a:ext>
                  </a:extLst>
                </a:gridCol>
                <a:gridCol w="457200">
                  <a:extLst>
                    <a:ext uri="{9D8B030D-6E8A-4147-A177-3AD203B41FA5}">
                      <a16:colId xmlns:a16="http://schemas.microsoft.com/office/drawing/2014/main" val="521222676"/>
                    </a:ext>
                  </a:extLst>
                </a:gridCol>
                <a:gridCol w="457200">
                  <a:extLst>
                    <a:ext uri="{9D8B030D-6E8A-4147-A177-3AD203B41FA5}">
                      <a16:colId xmlns:a16="http://schemas.microsoft.com/office/drawing/2014/main" val="3627635703"/>
                    </a:ext>
                  </a:extLst>
                </a:gridCol>
                <a:gridCol w="457200">
                  <a:extLst>
                    <a:ext uri="{9D8B030D-6E8A-4147-A177-3AD203B41FA5}">
                      <a16:colId xmlns:a16="http://schemas.microsoft.com/office/drawing/2014/main" val="621815451"/>
                    </a:ext>
                  </a:extLst>
                </a:gridCol>
              </a:tblGrid>
              <a:tr h="274320">
                <a:tc gridSpan="8">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6558556"/>
                  </a:ext>
                </a:extLst>
              </a:tr>
              <a:tr h="274320">
                <a:tc gridSpan="4">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52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4">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84422316"/>
                  </a:ext>
                </a:extLst>
              </a:tr>
              <a:tr h="274320">
                <a:tc gridSpan="2">
                  <a:txBody>
                    <a:bodyPr/>
                    <a:lstStyle/>
                    <a:p>
                      <a:pPr algn="ctr"/>
                      <a:r>
                        <a:rPr lang="en-US" dirty="0">
                          <a:latin typeface="Arial" panose="020B0604020202020204" pitchFamily="34" charset="0"/>
                          <a:cs typeface="Arial" panose="020B0604020202020204" pitchFamily="34" charset="0"/>
                        </a:rPr>
                        <a:t>80</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72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14</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52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62</a:t>
                      </a:r>
                    </a:p>
                  </a:txBody>
                  <a:tcPr anchor="ctr">
                    <a:solidFill>
                      <a:schemeClr val="accent2"/>
                    </a:solid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82</a:t>
                      </a:r>
                    </a:p>
                  </a:txBody>
                  <a:tcPr anchor="ctr">
                    <a:noFill/>
                  </a:tcP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36</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tc gridSpan="2">
                  <a:txBody>
                    <a:bodyPr/>
                    <a:lstStyle/>
                    <a:p>
                      <a:pPr algn="ctr"/>
                      <a:r>
                        <a:rPr lang="en-US" dirty="0">
                          <a:latin typeface="Arial" panose="020B0604020202020204" pitchFamily="34" charset="0"/>
                          <a:cs typeface="Arial" panose="020B0604020202020204" pitchFamily="34" charset="0"/>
                        </a:rPr>
                        <a:t>44</a:t>
                      </a:r>
                    </a:p>
                  </a:txBody>
                  <a:tcPr anchor="ctr"/>
                </a:tc>
                <a:tc hMerge="1">
                  <a:txBody>
                    <a:bodyPr/>
                    <a:lstStyle/>
                    <a:p>
                      <a:pPr algn="ct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44720819"/>
                  </a:ext>
                </a:extLst>
              </a:tr>
              <a:tr h="274320">
                <a:tc>
                  <a:txBody>
                    <a:bodyPr/>
                    <a:lstStyle/>
                    <a:p>
                      <a:pPr algn="ctr"/>
                      <a:r>
                        <a:rPr lang="en-US" dirty="0">
                          <a:latin typeface="Arial" panose="020B0604020202020204" pitchFamily="34" charset="0"/>
                          <a:cs typeface="Arial" panose="020B0604020202020204" pitchFamily="34" charset="0"/>
                        </a:rPr>
                        <a:t>80</a:t>
                      </a:r>
                    </a:p>
                  </a:txBody>
                  <a:tcPr anchor="ctr"/>
                </a:tc>
                <a:tc>
                  <a:txBody>
                    <a:bodyPr/>
                    <a:lstStyle/>
                    <a:p>
                      <a:pPr algn="ctr"/>
                      <a:r>
                        <a:rPr lang="en-US" dirty="0">
                          <a:latin typeface="Arial" panose="020B0604020202020204" pitchFamily="34" charset="0"/>
                          <a:cs typeface="Arial" panose="020B0604020202020204" pitchFamily="34" charset="0"/>
                        </a:rPr>
                        <a:t>68</a:t>
                      </a:r>
                    </a:p>
                  </a:txBody>
                  <a:tcPr anchor="ctr">
                    <a:noFill/>
                  </a:tcPr>
                </a:tc>
                <a:tc>
                  <a:txBody>
                    <a:bodyPr/>
                    <a:lstStyle/>
                    <a:p>
                      <a:pPr algn="ctr"/>
                      <a:r>
                        <a:rPr lang="en-US" dirty="0">
                          <a:latin typeface="Arial" panose="020B0604020202020204" pitchFamily="34" charset="0"/>
                          <a:cs typeface="Arial" panose="020B0604020202020204" pitchFamily="34" charset="0"/>
                        </a:rPr>
                        <a:t>72</a:t>
                      </a:r>
                    </a:p>
                  </a:txBody>
                  <a:tcPr anchor="ctr">
                    <a:noFill/>
                  </a:tcPr>
                </a:tc>
                <a:tc>
                  <a:txBody>
                    <a:bodyPr/>
                    <a:lstStyle/>
                    <a:p>
                      <a:pPr algn="ctr"/>
                      <a:r>
                        <a:rPr lang="en-US" dirty="0">
                          <a:latin typeface="Arial" panose="020B0604020202020204" pitchFamily="34" charset="0"/>
                          <a:cs typeface="Arial" panose="020B0604020202020204" pitchFamily="34" charset="0"/>
                        </a:rPr>
                        <a:t>37</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14</a:t>
                      </a:r>
                    </a:p>
                  </a:txBody>
                  <a:tcPr anchor="ctr">
                    <a:noFill/>
                  </a:tcPr>
                </a:tc>
                <a:tc>
                  <a:txBody>
                    <a:bodyPr/>
                    <a:lstStyle/>
                    <a:p>
                      <a:pPr algn="ctr"/>
                      <a:r>
                        <a:rPr lang="en-US" dirty="0">
                          <a:latin typeface="Arial" panose="020B0604020202020204" pitchFamily="34" charset="0"/>
                          <a:cs typeface="Arial" panose="020B0604020202020204" pitchFamily="34" charset="0"/>
                        </a:rPr>
                        <a:t>3</a:t>
                      </a:r>
                    </a:p>
                  </a:txBody>
                  <a:tcPr anchor="ctr">
                    <a:noFill/>
                  </a:tcPr>
                </a:tc>
                <a:tc>
                  <a:txBody>
                    <a:bodyPr/>
                    <a:lstStyle/>
                    <a:p>
                      <a:pPr algn="ctr"/>
                      <a:r>
                        <a:rPr lang="en-US" dirty="0">
                          <a:latin typeface="Arial" panose="020B0604020202020204" pitchFamily="34" charset="0"/>
                          <a:cs typeface="Arial" panose="020B0604020202020204" pitchFamily="34" charset="0"/>
                        </a:rPr>
                        <a:t>52</a:t>
                      </a:r>
                    </a:p>
                  </a:txBody>
                  <a:tcPr anchor="ctr">
                    <a:noFill/>
                  </a:tcPr>
                </a:tc>
                <a:tc>
                  <a:txBody>
                    <a:bodyPr/>
                    <a:lstStyle/>
                    <a:p>
                      <a:pPr algn="ctr"/>
                      <a:r>
                        <a:rPr lang="en-US" dirty="0">
                          <a:latin typeface="Arial" panose="020B0604020202020204" pitchFamily="34" charset="0"/>
                          <a:cs typeface="Arial" panose="020B0604020202020204" pitchFamily="34" charset="0"/>
                        </a:rPr>
                        <a:t>32</a:t>
                      </a:r>
                    </a:p>
                  </a:txBody>
                  <a:tcPr anchor="ctr">
                    <a:noFill/>
                  </a:tcPr>
                </a:tc>
                <a:tc>
                  <a:txBody>
                    <a:bodyPr/>
                    <a:lstStyle/>
                    <a:p>
                      <a:pPr algn="ctr"/>
                      <a:r>
                        <a:rPr lang="en-US" dirty="0">
                          <a:latin typeface="Arial" panose="020B0604020202020204" pitchFamily="34" charset="0"/>
                          <a:cs typeface="Arial" panose="020B0604020202020204" pitchFamily="34" charset="0"/>
                        </a:rPr>
                        <a:t>34</a:t>
                      </a:r>
                    </a:p>
                  </a:txBody>
                  <a:tcPr anchor="ctr">
                    <a:noFill/>
                  </a:tcPr>
                </a:tc>
                <a:tc>
                  <a:txBody>
                    <a:bodyPr/>
                    <a:lstStyle/>
                    <a:p>
                      <a:pPr algn="ctr"/>
                      <a:r>
                        <a:rPr lang="en-US" dirty="0">
                          <a:latin typeface="Arial" panose="020B0604020202020204" pitchFamily="34" charset="0"/>
                          <a:cs typeface="Arial" panose="020B0604020202020204" pitchFamily="34" charset="0"/>
                        </a:rPr>
                        <a:t>62</a:t>
                      </a:r>
                    </a:p>
                  </a:txBody>
                  <a:tcPr anchor="ctr">
                    <a:noFill/>
                  </a:tcPr>
                </a:tc>
                <a:tc>
                  <a:txBody>
                    <a:bodyPr/>
                    <a:lstStyle/>
                    <a:p>
                      <a:pPr algn="ctr"/>
                      <a:r>
                        <a:rPr lang="en-US" dirty="0">
                          <a:latin typeface="Arial" panose="020B0604020202020204" pitchFamily="34" charset="0"/>
                          <a:cs typeface="Arial" panose="020B0604020202020204" pitchFamily="34" charset="0"/>
                        </a:rPr>
                        <a:t>73</a:t>
                      </a:r>
                    </a:p>
                  </a:txBody>
                  <a:tcPr anchor="ctr">
                    <a:solidFill>
                      <a:schemeClr val="accent2"/>
                    </a:solidFill>
                  </a:tcPr>
                </a:tc>
                <a:tc>
                  <a:txBody>
                    <a:bodyPr/>
                    <a:lstStyle/>
                    <a:p>
                      <a:pPr algn="ctr"/>
                      <a:r>
                        <a:rPr lang="en-US" dirty="0">
                          <a:latin typeface="Arial" panose="020B0604020202020204" pitchFamily="34" charset="0"/>
                          <a:cs typeface="Arial" panose="020B0604020202020204" pitchFamily="34" charset="0"/>
                        </a:rPr>
                        <a:t>82</a:t>
                      </a:r>
                    </a:p>
                  </a:txBody>
                  <a:tcPr anchor="ctr"/>
                </a:tc>
                <a:tc>
                  <a:txBody>
                    <a:bodyPr/>
                    <a:lstStyle/>
                    <a:p>
                      <a:pPr algn="ctr"/>
                      <a:r>
                        <a:rPr lang="en-US" dirty="0">
                          <a:latin typeface="Arial" panose="020B0604020202020204" pitchFamily="34" charset="0"/>
                          <a:cs typeface="Arial" panose="020B0604020202020204" pitchFamily="34" charset="0"/>
                        </a:rPr>
                        <a:t>11</a:t>
                      </a:r>
                    </a:p>
                  </a:txBody>
                  <a:tcPr anchor="ctr"/>
                </a:tc>
                <a:tc>
                  <a:txBody>
                    <a:bodyPr/>
                    <a:lstStyle/>
                    <a:p>
                      <a:pPr algn="ctr"/>
                      <a:r>
                        <a:rPr lang="en-US" dirty="0">
                          <a:latin typeface="Arial" panose="020B0604020202020204" pitchFamily="34" charset="0"/>
                          <a:cs typeface="Arial" panose="020B0604020202020204" pitchFamily="34" charset="0"/>
                        </a:rPr>
                        <a:t>36</a:t>
                      </a:r>
                    </a:p>
                  </a:txBody>
                  <a:tcPr anchor="ctr"/>
                </a:tc>
                <a:tc>
                  <a:txBody>
                    <a:bodyPr/>
                    <a:lstStyle/>
                    <a:p>
                      <a:pPr algn="ctr"/>
                      <a:r>
                        <a:rPr lang="en-US" dirty="0">
                          <a:latin typeface="Arial" panose="020B0604020202020204" pitchFamily="34" charset="0"/>
                          <a:cs typeface="Arial" panose="020B0604020202020204" pitchFamily="34" charset="0"/>
                        </a:rPr>
                        <a:t>44</a:t>
                      </a:r>
                    </a:p>
                  </a:txBody>
                  <a:tcPr anchor="ctr"/>
                </a:tc>
                <a:tc>
                  <a:txBody>
                    <a:bodyPr/>
                    <a:lstStyle/>
                    <a:p>
                      <a:pPr algn="ctr"/>
                      <a:r>
                        <a:rPr lang="en-US" dirty="0">
                          <a:latin typeface="Arial" panose="020B0604020202020204" pitchFamily="34" charset="0"/>
                          <a:cs typeface="Arial" panose="020B0604020202020204" pitchFamily="34" charset="0"/>
                        </a:rPr>
                        <a:t>1</a:t>
                      </a:r>
                    </a:p>
                  </a:txBody>
                  <a:tcPr anchor="ctr"/>
                </a:tc>
                <a:extLst>
                  <a:ext uri="{0D108BD9-81ED-4DB2-BD59-A6C34878D82A}">
                    <a16:rowId xmlns:a16="http://schemas.microsoft.com/office/drawing/2014/main" val="2466317173"/>
                  </a:ext>
                </a:extLst>
              </a:tr>
            </a:tbl>
          </a:graphicData>
        </a:graphic>
      </p:graphicFrame>
      <p:sp>
        <p:nvSpPr>
          <p:cNvPr id="10" name="Right Brace 9">
            <a:extLst>
              <a:ext uri="{FF2B5EF4-FFF2-40B4-BE49-F238E27FC236}">
                <a16:creationId xmlns:a16="http://schemas.microsoft.com/office/drawing/2014/main" id="{EFDB5D0E-9099-4891-8FFD-E5588A976AD7}"/>
              </a:ext>
            </a:extLst>
          </p:cNvPr>
          <p:cNvSpPr/>
          <p:nvPr/>
        </p:nvSpPr>
        <p:spPr bwMode="auto">
          <a:xfrm rot="5400000">
            <a:off x="4023360" y="3099998"/>
            <a:ext cx="182880" cy="3657600"/>
          </a:xfrm>
          <a:prstGeom prst="rightBrac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11" name="TextBox 10">
            <a:extLst>
              <a:ext uri="{FF2B5EF4-FFF2-40B4-BE49-F238E27FC236}">
                <a16:creationId xmlns:a16="http://schemas.microsoft.com/office/drawing/2014/main" id="{E6847F1F-4128-4273-A01F-AC600402426D}"/>
              </a:ext>
            </a:extLst>
          </p:cNvPr>
          <p:cNvSpPr txBox="1"/>
          <p:nvPr/>
        </p:nvSpPr>
        <p:spPr>
          <a:xfrm>
            <a:off x="2324100" y="5036567"/>
            <a:ext cx="35814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4</a:t>
            </a:r>
            <a:r>
              <a:rPr lang="en-US" sz="2000" baseline="30000" dirty="0">
                <a:latin typeface="Arial" panose="020B0604020202020204" pitchFamily="34" charset="0"/>
                <a:cs typeface="Arial" panose="020B0604020202020204" pitchFamily="34" charset="0"/>
              </a:rPr>
              <a:t>th</a:t>
            </a:r>
            <a:r>
              <a:rPr lang="en-US" sz="2000" dirty="0">
                <a:latin typeface="Arial" panose="020B0604020202020204" pitchFamily="34" charset="0"/>
                <a:cs typeface="Arial" panose="020B0604020202020204" pitchFamily="34" charset="0"/>
              </a:rPr>
              <a:t> window max = 73</a:t>
            </a:r>
          </a:p>
        </p:txBody>
      </p:sp>
      <p:sp>
        <p:nvSpPr>
          <p:cNvPr id="12" name="TextBox 11">
            <a:extLst>
              <a:ext uri="{FF2B5EF4-FFF2-40B4-BE49-F238E27FC236}">
                <a16:creationId xmlns:a16="http://schemas.microsoft.com/office/drawing/2014/main" id="{31D12C42-CAE2-4B84-B09A-738EAFDE6ECC}"/>
              </a:ext>
            </a:extLst>
          </p:cNvPr>
          <p:cNvSpPr txBox="1"/>
          <p:nvPr/>
        </p:nvSpPr>
        <p:spPr>
          <a:xfrm>
            <a:off x="5543550" y="5035611"/>
            <a:ext cx="2686050" cy="400110"/>
          </a:xfrm>
          <a:prstGeom prst="rect">
            <a:avLst/>
          </a:prstGeom>
          <a:noFill/>
        </p:spPr>
        <p:txBody>
          <a:bodyPr wrap="square" rtlCol="0">
            <a:spAutoFit/>
          </a:bodyPr>
          <a:lstStyle/>
          <a:p>
            <a:pPr algn="r"/>
            <a:r>
              <a:rPr lang="en-US" sz="2000" dirty="0">
                <a:latin typeface="Arial" panose="020B0604020202020204" pitchFamily="34" charset="0"/>
                <a:cs typeface="Arial" panose="020B0604020202020204" pitchFamily="34" charset="0"/>
              </a:rPr>
              <a:t>…and so on</a:t>
            </a:r>
          </a:p>
        </p:txBody>
      </p:sp>
    </p:spTree>
    <p:extLst>
      <p:ext uri="{BB962C8B-B14F-4D97-AF65-F5344CB8AC3E}">
        <p14:creationId xmlns:p14="http://schemas.microsoft.com/office/powerpoint/2010/main" val="170532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55</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mc:Choice xmlns:a14="http://schemas.microsoft.com/office/drawing/2010/main"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2423160"/>
              </a:xfrm>
            </p:spPr>
            <p:txBody>
              <a:bodyPr/>
              <a:lstStyle/>
              <a:p>
                <a:r>
                  <a:rPr lang="en-US" altLang="en-US" sz="2400" dirty="0">
                    <a:latin typeface="Arial" panose="020B0604020202020204" pitchFamily="34" charset="0"/>
                    <a:cs typeface="Arial" panose="020B0604020202020204" pitchFamily="34" charset="0"/>
                  </a:rPr>
                  <a:t>Measuring work</a:t>
                </a:r>
              </a:p>
              <a:p>
                <a:pPr lvl="1"/>
                <a:r>
                  <a:rPr lang="en-US" altLang="en-US" sz="2400" dirty="0">
                    <a:latin typeface="Arial" panose="020B0604020202020204" pitchFamily="34" charset="0"/>
                    <a:cs typeface="Arial" panose="020B0604020202020204" pitchFamily="34" charset="0"/>
                  </a:rPr>
                  <a:t>We create </a:t>
                </a:r>
                <a14:m>
                  <m:oMath xmlns:m="http://schemas.openxmlformats.org/officeDocument/2006/math">
                    <m:func>
                      <m:funcPr>
                        <m:ctrlPr>
                          <a:rPr lang="en-US" altLang="en-US" sz="2400" b="0" i="1" smtClean="0">
                            <a:latin typeface="Cambria Math" panose="02040503050406030204" pitchFamily="18" charset="0"/>
                            <a:cs typeface="Arial" panose="020B0604020202020204" pitchFamily="34" charset="0"/>
                          </a:rPr>
                        </m:ctrlPr>
                      </m:funcPr>
                      <m:fName>
                        <m:sSub>
                          <m:sSubPr>
                            <m:ctrlPr>
                              <a:rPr lang="en-US" altLang="en-US" sz="2400" b="0" i="1" smtClean="0">
                                <a:latin typeface="Cambria Math" panose="02040503050406030204" pitchFamily="18" charset="0"/>
                                <a:cs typeface="Arial" panose="020B0604020202020204" pitchFamily="34" charset="0"/>
                              </a:rPr>
                            </m:ctrlPr>
                          </m:sSubPr>
                          <m:e>
                            <m:r>
                              <m:rPr>
                                <m:sty m:val="p"/>
                              </m:rPr>
                              <a:rPr lang="en-US" altLang="en-US" sz="2400" b="0" i="0" smtClean="0">
                                <a:latin typeface="Cambria Math" panose="02040503050406030204" pitchFamily="18" charset="0"/>
                                <a:cs typeface="Arial" panose="020B0604020202020204" pitchFamily="34" charset="0"/>
                              </a:rPr>
                              <m:t>log</m:t>
                            </m:r>
                          </m:e>
                          <m:sub>
                            <m:r>
                              <a:rPr lang="en-US" altLang="en-US" sz="2400" b="0" i="1" smtClean="0">
                                <a:latin typeface="Cambria Math" panose="02040503050406030204" pitchFamily="18" charset="0"/>
                                <a:cs typeface="Arial" panose="020B0604020202020204" pitchFamily="34" charset="0"/>
                              </a:rPr>
                              <m:t>2</m:t>
                            </m:r>
                          </m:sub>
                        </m:sSub>
                      </m:fName>
                      <m:e>
                        <m:r>
                          <a:rPr lang="en-US" altLang="en-US" sz="2400" b="0" i="1" smtClean="0">
                            <a:latin typeface="Cambria Math" panose="02040503050406030204" pitchFamily="18" charset="0"/>
                            <a:cs typeface="Arial" panose="020B0604020202020204" pitchFamily="34" charset="0"/>
                          </a:rPr>
                          <m:t>𝑚</m:t>
                        </m:r>
                      </m:e>
                    </m:func>
                  </m:oMath>
                </a14:m>
                <a:r>
                  <a:rPr lang="en-US" altLang="en-US" sz="2400" dirty="0">
                    <a:latin typeface="Arial" panose="020B0604020202020204" pitchFamily="34" charset="0"/>
                    <a:cs typeface="Arial" panose="020B0604020202020204" pitchFamily="34" charset="0"/>
                  </a:rPr>
                  <a:t> arrays, since each subsequent array covers twice as many elements per cell</a:t>
                </a:r>
              </a:p>
              <a:p>
                <a:pPr lvl="1"/>
                <a:r>
                  <a:rPr lang="en-US" altLang="en-US" sz="2400" dirty="0">
                    <a:latin typeface="Arial" panose="020B0604020202020204" pitchFamily="34" charset="0"/>
                    <a:cs typeface="Arial" panose="020B0604020202020204" pitchFamily="34" charset="0"/>
                  </a:rPr>
                  <a:t>Creating these extra arrays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e>
                    </m:d>
                  </m:oMath>
                </a14:m>
                <a:r>
                  <a:rPr lang="en-US" altLang="en-US" sz="2400" dirty="0">
                    <a:latin typeface="Arial" panose="020B0604020202020204" pitchFamily="34" charset="0"/>
                    <a:cs typeface="Arial" panose="020B0604020202020204" pitchFamily="34" charset="0"/>
                  </a:rPr>
                  <a:t> work, since the extra arrays have a total of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−1</m:t>
                    </m:r>
                  </m:oMath>
                </a14:m>
                <a:r>
                  <a:rPr lang="en-US" altLang="en-US" sz="2400" dirty="0">
                    <a:latin typeface="Arial" panose="020B0604020202020204" pitchFamily="34" charset="0"/>
                    <a:cs typeface="Arial" panose="020B0604020202020204" pitchFamily="34" charset="0"/>
                  </a:rPr>
                  <a:t> entries</a:t>
                </a:r>
              </a:p>
              <a:p>
                <a:pPr lvl="1"/>
                <a:r>
                  <a:rPr lang="en-US" altLang="en-US" sz="2400" dirty="0">
                    <a:latin typeface="Arial" panose="020B0604020202020204" pitchFamily="34" charset="0"/>
                    <a:cs typeface="Arial" panose="020B0604020202020204" pitchFamily="34" charset="0"/>
                  </a:rPr>
                  <a:t>Calculating each window max now takes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r>
                              <a:rPr lang="en-US" altLang="en-US" sz="2400" b="0" i="1" smtClean="0">
                                <a:latin typeface="Cambria Math" panose="02040503050406030204" pitchFamily="18" charset="0"/>
                                <a:cs typeface="Arial" panose="020B0604020202020204" pitchFamily="34" charset="0"/>
                              </a:rPr>
                              <m:t> </m:t>
                            </m:r>
                          </m:e>
                        </m:func>
                      </m:e>
                    </m:d>
                  </m:oMath>
                </a14:m>
                <a:r>
                  <a:rPr lang="en-US" altLang="en-US" sz="2400" dirty="0">
                    <a:latin typeface="Arial" panose="020B0604020202020204" pitchFamily="34" charset="0"/>
                    <a:cs typeface="Arial" panose="020B0604020202020204" pitchFamily="34" charset="0"/>
                  </a:rPr>
                  <a:t> work, since we must consider at most 2 elements from each array</a:t>
                </a:r>
              </a:p>
              <a:p>
                <a:pPr lvl="1"/>
                <a:r>
                  <a:rPr lang="en-US" altLang="en-US" sz="2400" dirty="0">
                    <a:latin typeface="Arial" panose="020B0604020202020204" pitchFamily="34" charset="0"/>
                    <a:cs typeface="Arial" panose="020B0604020202020204" pitchFamily="34" charset="0"/>
                  </a:rPr>
                  <a:t>Since we calculate the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r>
                  <a:rPr lang="en-US" altLang="en-US" sz="2400" dirty="0">
                    <a:latin typeface="Arial" panose="020B0604020202020204" pitchFamily="34" charset="0"/>
                    <a:cs typeface="Arial" panose="020B0604020202020204" pitchFamily="34" charset="0"/>
                  </a:rPr>
                  <a:t> window maxes, the total work is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e>
                        </m:func>
                      </m:e>
                    </m:d>
                  </m:oMath>
                </a14:m>
                <a:endParaRPr lang="en-US" altLang="en-US" sz="2400" dirty="0">
                  <a:latin typeface="Arial" panose="020B0604020202020204" pitchFamily="34" charset="0"/>
                  <a:cs typeface="Arial" panose="020B0604020202020204" pitchFamily="34" charset="0"/>
                </a:endParaRPr>
              </a:p>
              <a:p>
                <a:pPr lvl="1"/>
                <a:endParaRPr lang="en-US" altLang="en-US" sz="2400" dirty="0">
                  <a:latin typeface="Arial" panose="020B0604020202020204" pitchFamily="34" charset="0"/>
                  <a:cs typeface="Arial" panose="020B0604020202020204" pitchFamily="34" charset="0"/>
                </a:endParaRPr>
              </a:p>
            </p:txBody>
          </p:sp>
        </mc:Choice>
        <mc:Fallback>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2423160"/>
              </a:xfrm>
              <a:blipFill>
                <a:blip r:embed="rId3"/>
                <a:stretch>
                  <a:fillRect l="-1008" t="-2764" r="-853" b="-85176"/>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328619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56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275320" cy="685800"/>
          </a:xfrm>
        </p:spPr>
        <p:txBody>
          <a:bodyPr lIns="0"/>
          <a:lstStyle/>
          <a:p>
            <a:pPr>
              <a:defRPr/>
            </a:pPr>
            <a:r>
              <a:rPr lang="en-US" dirty="0">
                <a:solidFill>
                  <a:schemeClr val="accent6"/>
                </a:solidFill>
                <a:cs typeface="Segoe UI" panose="020B0502040204020203" pitchFamily="34" charset="0"/>
              </a:rPr>
              <a:t>7/17/2020 – Average Max (Solution)</a:t>
            </a:r>
          </a:p>
        </p:txBody>
      </p:sp>
      <mc:AlternateContent xmlns:mc="http://schemas.openxmlformats.org/markup-compatibility/2006">
        <mc:Choice xmlns:a14="http://schemas.microsoft.com/office/drawing/2010/main"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297680"/>
              </a:xfrm>
            </p:spPr>
            <p:txBody>
              <a:bodyPr/>
              <a:lstStyle/>
              <a:p>
                <a:r>
                  <a:rPr lang="en-US" altLang="en-US" sz="2400" dirty="0">
                    <a:latin typeface="Arial" panose="020B0604020202020204" pitchFamily="34" charset="0"/>
                    <a:cs typeface="Arial" panose="020B0604020202020204" pitchFamily="34" charset="0"/>
                  </a:rPr>
                  <a:t>Overall, we have improved the worst-case asymptotic efficiency from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r>
                          <a:rPr lang="en-US" altLang="en-US" sz="2400" b="0" i="1" smtClean="0">
                            <a:latin typeface="Cambria Math" panose="02040503050406030204" pitchFamily="18" charset="0"/>
                            <a:cs typeface="Arial" panose="020B0604020202020204" pitchFamily="34" charset="0"/>
                          </a:rPr>
                          <m:t>∗</m:t>
                        </m:r>
                        <m:r>
                          <a:rPr lang="en-US" altLang="en-US" sz="2400" b="0" i="1" smtClean="0">
                            <a:latin typeface="Cambria Math" panose="02040503050406030204" pitchFamily="18" charset="0"/>
                            <a:cs typeface="Arial" panose="020B0604020202020204" pitchFamily="34" charset="0"/>
                          </a:rPr>
                          <m:t>𝑚</m:t>
                        </m:r>
                      </m:e>
                    </m:d>
                  </m:oMath>
                </a14:m>
                <a:r>
                  <a:rPr lang="en-US" altLang="en-US" sz="2400" dirty="0">
                    <a:latin typeface="Arial" panose="020B0604020202020204" pitchFamily="34" charset="0"/>
                    <a:cs typeface="Arial" panose="020B0604020202020204" pitchFamily="34" charset="0"/>
                  </a:rPr>
                  <a:t> to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𝑂</m:t>
                    </m:r>
                    <m:d>
                      <m:dPr>
                        <m:ctrlPr>
                          <a:rPr lang="en-US" altLang="en-US" sz="2400" b="0" i="1" smtClean="0">
                            <a:latin typeface="Cambria Math" panose="02040503050406030204" pitchFamily="18" charset="0"/>
                            <a:cs typeface="Arial" panose="020B0604020202020204" pitchFamily="34" charset="0"/>
                          </a:rPr>
                        </m:ctrlPr>
                      </m:dPr>
                      <m:e>
                        <m:r>
                          <a:rPr lang="en-US" altLang="en-US" sz="2400" b="0" i="1" smtClean="0">
                            <a:latin typeface="Cambria Math" panose="02040503050406030204" pitchFamily="18" charset="0"/>
                            <a:cs typeface="Arial" panose="020B0604020202020204" pitchFamily="34" charset="0"/>
                          </a:rPr>
                          <m:t>𝑛</m:t>
                        </m:r>
                        <m:func>
                          <m:funcPr>
                            <m:ctrlPr>
                              <a:rPr lang="en-US" altLang="en-US" sz="2400" b="0" i="1" smtClean="0">
                                <a:latin typeface="Cambria Math" panose="02040503050406030204" pitchFamily="18" charset="0"/>
                                <a:cs typeface="Arial" panose="020B0604020202020204" pitchFamily="34" charset="0"/>
                              </a:rPr>
                            </m:ctrlPr>
                          </m:funcPr>
                          <m:fName>
                            <m:r>
                              <m:rPr>
                                <m:sty m:val="p"/>
                              </m:rPr>
                              <a:rPr lang="en-US" altLang="en-US" sz="2400" b="0" i="0" smtClean="0">
                                <a:latin typeface="Cambria Math" panose="02040503050406030204" pitchFamily="18" charset="0"/>
                                <a:cs typeface="Arial" panose="020B0604020202020204" pitchFamily="34" charset="0"/>
                              </a:rPr>
                              <m:t>log</m:t>
                            </m:r>
                          </m:fName>
                          <m:e>
                            <m:r>
                              <a:rPr lang="en-US" altLang="en-US" sz="2400" b="0" i="1" smtClean="0">
                                <a:latin typeface="Cambria Math" panose="02040503050406030204" pitchFamily="18" charset="0"/>
                                <a:cs typeface="Arial" panose="020B0604020202020204" pitchFamily="34" charset="0"/>
                              </a:rPr>
                              <m:t>𝑚</m:t>
                            </m:r>
                          </m:e>
                        </m:func>
                      </m:e>
                    </m:d>
                  </m:oMath>
                </a14:m>
                <a:endParaRPr lang="en-US" altLang="en-US" sz="2400" b="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In our simple approach, doubling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doubles our total work</a:t>
                </a:r>
              </a:p>
              <a:p>
                <a:pPr lvl="1"/>
                <a:r>
                  <a:rPr lang="en-US" altLang="en-US" sz="2400" dirty="0">
                    <a:latin typeface="Arial" panose="020B0604020202020204" pitchFamily="34" charset="0"/>
                    <a:cs typeface="Arial" panose="020B0604020202020204" pitchFamily="34" charset="0"/>
                  </a:rPr>
                  <a:t>In our better approach, doubling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𝑚</m:t>
                    </m:r>
                  </m:oMath>
                </a14:m>
                <a:r>
                  <a:rPr lang="en-US" altLang="en-US" sz="2400" dirty="0">
                    <a:latin typeface="Arial" panose="020B0604020202020204" pitchFamily="34" charset="0"/>
                    <a:cs typeface="Arial" panose="020B0604020202020204" pitchFamily="34" charset="0"/>
                  </a:rPr>
                  <a:t> only increases the total work by </a:t>
                </a:r>
                <a14:m>
                  <m:oMath xmlns:m="http://schemas.openxmlformats.org/officeDocument/2006/math">
                    <m:r>
                      <a:rPr lang="en-US" altLang="en-US" sz="2400" b="0" i="1" smtClean="0">
                        <a:latin typeface="Cambria Math" panose="02040503050406030204" pitchFamily="18" charset="0"/>
                        <a:cs typeface="Arial" panose="020B0604020202020204" pitchFamily="34" charset="0"/>
                      </a:rPr>
                      <m:t>𝑛</m:t>
                    </m:r>
                  </m:oMath>
                </a14:m>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This is called a </a:t>
                </a:r>
                <a:r>
                  <a:rPr lang="en-US" altLang="en-US" sz="2400" dirty="0">
                    <a:latin typeface="Arial" panose="020B0604020202020204" pitchFamily="34" charset="0"/>
                    <a:cs typeface="Arial" panose="020B0604020202020204" pitchFamily="34" charset="0"/>
                    <a:hlinkClick r:id="rId3"/>
                  </a:rPr>
                  <a:t>divide-and-conquer </a:t>
                </a:r>
                <a:r>
                  <a:rPr lang="en-US" altLang="en-US" sz="2400" dirty="0">
                    <a:latin typeface="Arial" panose="020B0604020202020204" pitchFamily="34" charset="0"/>
                    <a:cs typeface="Arial" panose="020B0604020202020204" pitchFamily="34" charset="0"/>
                  </a:rPr>
                  <a:t>algorithm, since each new </a:t>
                </a:r>
                <a:r>
                  <a:rPr lang="en-US" altLang="en-US" sz="2400">
                    <a:latin typeface="Arial" panose="020B0604020202020204" pitchFamily="34" charset="0"/>
                    <a:cs typeface="Arial" panose="020B0604020202020204" pitchFamily="34" charset="0"/>
                  </a:rPr>
                  <a:t>array divides </a:t>
                </a:r>
                <a:r>
                  <a:rPr lang="en-US" altLang="en-US" sz="2400" dirty="0">
                    <a:latin typeface="Arial" panose="020B0604020202020204" pitchFamily="34" charset="0"/>
                    <a:cs typeface="Arial" panose="020B0604020202020204" pitchFamily="34" charset="0"/>
                  </a:rPr>
                  <a:t>the size of the problem in half</a:t>
                </a:r>
              </a:p>
              <a:p>
                <a:r>
                  <a:rPr lang="en-US" altLang="en-US" sz="2400" b="1" dirty="0">
                    <a:latin typeface="Arial" panose="020B0604020202020204" pitchFamily="34" charset="0"/>
                    <a:cs typeface="Arial" panose="020B0604020202020204" pitchFamily="34" charset="0"/>
                  </a:rPr>
                  <a:t>Takeaway: To solve a problem efficiently, it often helps to break it into smaller pieces first</a:t>
                </a:r>
              </a:p>
              <a:p>
                <a:pPr lvl="1"/>
                <a:endParaRPr lang="en-US" altLang="en-US" sz="2400" dirty="0">
                  <a:latin typeface="Arial" panose="020B0604020202020204" pitchFamily="34" charset="0"/>
                  <a:cs typeface="Arial" panose="020B0604020202020204" pitchFamily="34" charset="0"/>
                </a:endParaRPr>
              </a:p>
            </p:txBody>
          </p:sp>
        </mc:Choice>
        <mc:Fallback>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297680"/>
              </a:xfrm>
              <a:blipFill>
                <a:blip r:embed="rId4"/>
                <a:stretch>
                  <a:fillRect l="-1008" t="-1560" b="-2979"/>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383200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6</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7315200" cy="685800"/>
          </a:xfrm>
        </p:spPr>
        <p:txBody>
          <a:bodyPr lIns="0"/>
          <a:lstStyle/>
          <a:p>
            <a:pPr>
              <a:defRPr/>
            </a:pPr>
            <a:r>
              <a:rPr lang="en-US" dirty="0">
                <a:solidFill>
                  <a:schemeClr val="accent6"/>
                </a:solidFill>
                <a:cs typeface="Segoe UI" panose="020B0502040204020203" pitchFamily="34" charset="0"/>
              </a:rPr>
              <a:t>7/8/2020 – Integer Swap</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6" name="Table 6">
            <a:extLst>
              <a:ext uri="{FF2B5EF4-FFF2-40B4-BE49-F238E27FC236}">
                <a16:creationId xmlns:a16="http://schemas.microsoft.com/office/drawing/2014/main" id="{DD3648EC-3E67-4617-8AB0-011E3C9744C6}"/>
              </a:ext>
            </a:extLst>
          </p:cNvPr>
          <p:cNvGraphicFramePr>
            <a:graphicFrameLocks noGrp="1"/>
          </p:cNvGraphicFramePr>
          <p:nvPr>
            <p:extLst>
              <p:ext uri="{D42A27DB-BD31-4B8C-83A1-F6EECF244321}">
                <p14:modId xmlns:p14="http://schemas.microsoft.com/office/powerpoint/2010/main" val="2293765714"/>
              </p:ext>
            </p:extLst>
          </p:nvPr>
        </p:nvGraphicFramePr>
        <p:xfrm>
          <a:off x="640080" y="146304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AND</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3" name="Table 6">
            <a:extLst>
              <a:ext uri="{FF2B5EF4-FFF2-40B4-BE49-F238E27FC236}">
                <a16:creationId xmlns:a16="http://schemas.microsoft.com/office/drawing/2014/main" id="{75930EB1-B396-489B-9762-335AE2FACB67}"/>
              </a:ext>
            </a:extLst>
          </p:cNvPr>
          <p:cNvGraphicFramePr>
            <a:graphicFrameLocks noGrp="1"/>
          </p:cNvGraphicFramePr>
          <p:nvPr>
            <p:extLst>
              <p:ext uri="{D42A27DB-BD31-4B8C-83A1-F6EECF244321}">
                <p14:modId xmlns:p14="http://schemas.microsoft.com/office/powerpoint/2010/main" val="1053465102"/>
              </p:ext>
            </p:extLst>
          </p:nvPr>
        </p:nvGraphicFramePr>
        <p:xfrm>
          <a:off x="636205" y="365760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XOR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graphicFrame>
        <p:nvGraphicFramePr>
          <p:cNvPr id="14" name="Table 6">
            <a:extLst>
              <a:ext uri="{FF2B5EF4-FFF2-40B4-BE49-F238E27FC236}">
                <a16:creationId xmlns:a16="http://schemas.microsoft.com/office/drawing/2014/main" id="{054A5C3E-E846-4683-B787-039870A57683}"/>
              </a:ext>
            </a:extLst>
          </p:cNvPr>
          <p:cNvGraphicFramePr>
            <a:graphicFrameLocks noGrp="1"/>
          </p:cNvGraphicFramePr>
          <p:nvPr>
            <p:extLst>
              <p:ext uri="{D42A27DB-BD31-4B8C-83A1-F6EECF244321}">
                <p14:modId xmlns:p14="http://schemas.microsoft.com/office/powerpoint/2010/main" val="2826301757"/>
              </p:ext>
            </p:extLst>
          </p:nvPr>
        </p:nvGraphicFramePr>
        <p:xfrm>
          <a:off x="4297680" y="1463040"/>
          <a:ext cx="27432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gridCol w="914400">
                  <a:extLst>
                    <a:ext uri="{9D8B030D-6E8A-4147-A177-3AD203B41FA5}">
                      <a16:colId xmlns:a16="http://schemas.microsoft.com/office/drawing/2014/main" val="3354200925"/>
                    </a:ext>
                  </a:extLst>
                </a:gridCol>
              </a:tblGrid>
              <a:tr h="457200">
                <a:tc>
                  <a:txBody>
                    <a:bodyPr/>
                    <a:lstStyle/>
                    <a:p>
                      <a:pPr algn="r"/>
                      <a:r>
                        <a:rPr lang="en-US" dirty="0">
                          <a:latin typeface="Consolas" panose="020B0609020204030204" pitchFamily="49" charset="0"/>
                        </a:rPr>
                        <a:t>OR</a:t>
                      </a:r>
                    </a:p>
                  </a:txBody>
                  <a:tcPr anchor="ctr">
                    <a:solidFill>
                      <a:schemeClr val="accent5"/>
                    </a:solidFill>
                  </a:tcPr>
                </a:tc>
                <a:tc>
                  <a:txBody>
                    <a:bodyPr/>
                    <a:lstStyle/>
                    <a:p>
                      <a:pPr algn="ct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0</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1</a:t>
                      </a:r>
                    </a:p>
                  </a:txBody>
                  <a:tcPr anchor="ct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053586379"/>
                  </a:ext>
                </a:extLst>
              </a:tr>
            </a:tbl>
          </a:graphicData>
        </a:graphic>
      </p:graphicFrame>
      <p:graphicFrame>
        <p:nvGraphicFramePr>
          <p:cNvPr id="15" name="Table 6">
            <a:extLst>
              <a:ext uri="{FF2B5EF4-FFF2-40B4-BE49-F238E27FC236}">
                <a16:creationId xmlns:a16="http://schemas.microsoft.com/office/drawing/2014/main" id="{9FEBB767-041C-40D1-BA0D-70A243A8BF82}"/>
              </a:ext>
            </a:extLst>
          </p:cNvPr>
          <p:cNvGraphicFramePr>
            <a:graphicFrameLocks noGrp="1"/>
          </p:cNvGraphicFramePr>
          <p:nvPr>
            <p:extLst>
              <p:ext uri="{D42A27DB-BD31-4B8C-83A1-F6EECF244321}">
                <p14:modId xmlns:p14="http://schemas.microsoft.com/office/powerpoint/2010/main" val="3992049083"/>
              </p:ext>
            </p:extLst>
          </p:nvPr>
        </p:nvGraphicFramePr>
        <p:xfrm>
          <a:off x="4297680" y="3657600"/>
          <a:ext cx="1828800" cy="13716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4014014874"/>
                    </a:ext>
                  </a:extLst>
                </a:gridCol>
                <a:gridCol w="914400">
                  <a:extLst>
                    <a:ext uri="{9D8B030D-6E8A-4147-A177-3AD203B41FA5}">
                      <a16:colId xmlns:a16="http://schemas.microsoft.com/office/drawing/2014/main" val="2679108820"/>
                    </a:ext>
                  </a:extLst>
                </a:gridCol>
              </a:tblGrid>
              <a:tr h="457200">
                <a:tc>
                  <a:txBody>
                    <a:bodyPr/>
                    <a:lstStyle/>
                    <a:p>
                      <a:pPr algn="r"/>
                      <a:r>
                        <a:rPr lang="en-US" dirty="0">
                          <a:latin typeface="Consolas" panose="020B0609020204030204" pitchFamily="49" charset="0"/>
                        </a:rPr>
                        <a:t>NOT</a:t>
                      </a:r>
                    </a:p>
                  </a:txBody>
                  <a:tcPr anchor="ctr">
                    <a:solidFill>
                      <a:schemeClr val="accent5"/>
                    </a:solidFill>
                  </a:tcPr>
                </a:tc>
                <a:tc>
                  <a:txBody>
                    <a:bodyPr/>
                    <a:lstStyle/>
                    <a:p>
                      <a:pPr algn="ctr"/>
                      <a:r>
                        <a:rPr lang="en-US" dirty="0">
                          <a:latin typeface="Consolas" panose="020B0609020204030204" pitchFamily="49" charset="0"/>
                        </a:rPr>
                        <a:t>~</a:t>
                      </a:r>
                    </a:p>
                  </a:txBody>
                  <a:tcPr anchor="ctr">
                    <a:solidFill>
                      <a:schemeClr val="accent1"/>
                    </a:solidFill>
                  </a:tcPr>
                </a:tc>
                <a:extLst>
                  <a:ext uri="{0D108BD9-81ED-4DB2-BD59-A6C34878D82A}">
                    <a16:rowId xmlns:a16="http://schemas.microsoft.com/office/drawing/2014/main" val="2888515411"/>
                  </a:ext>
                </a:extLst>
              </a:tr>
              <a:tr h="457200">
                <a:tc>
                  <a:txBody>
                    <a:bodyPr/>
                    <a:lstStyle/>
                    <a:p>
                      <a:pPr algn="r"/>
                      <a:r>
                        <a:rPr lang="en-US" dirty="0">
                          <a:latin typeface="Consolas" panose="020B0609020204030204" pitchFamily="49" charset="0"/>
                        </a:rPr>
                        <a:t>0</a:t>
                      </a:r>
                    </a:p>
                  </a:txBody>
                  <a:tcPr anchor="ctr">
                    <a:solidFill>
                      <a:schemeClr val="accent1"/>
                    </a:solidFill>
                  </a:tcPr>
                </a:tc>
                <a:tc>
                  <a:txBody>
                    <a:bodyPr/>
                    <a:lstStyle/>
                    <a:p>
                      <a:pPr algn="ctr"/>
                      <a:r>
                        <a:rPr lang="en-US" dirty="0">
                          <a:latin typeface="Consolas" panose="020B0609020204030204" pitchFamily="49" charset="0"/>
                        </a:rPr>
                        <a:t>1</a:t>
                      </a:r>
                    </a:p>
                  </a:txBody>
                  <a:tcPr anchor="ctr"/>
                </a:tc>
                <a:extLst>
                  <a:ext uri="{0D108BD9-81ED-4DB2-BD59-A6C34878D82A}">
                    <a16:rowId xmlns:a16="http://schemas.microsoft.com/office/drawing/2014/main" val="2925225246"/>
                  </a:ext>
                </a:extLst>
              </a:tr>
              <a:tr h="457200">
                <a:tc>
                  <a:txBody>
                    <a:bodyPr/>
                    <a:lstStyle/>
                    <a:p>
                      <a:pPr algn="r"/>
                      <a:r>
                        <a:rPr lang="en-US" dirty="0">
                          <a:latin typeface="Consolas" panose="020B0609020204030204" pitchFamily="49" charset="0"/>
                        </a:rPr>
                        <a:t>1</a:t>
                      </a:r>
                    </a:p>
                  </a:txBody>
                  <a:tcPr anchor="ctr">
                    <a:solidFill>
                      <a:schemeClr val="accent1"/>
                    </a:solidFill>
                  </a:tcPr>
                </a:tc>
                <a:tc>
                  <a:txBody>
                    <a:bodyPr/>
                    <a:lstStyle/>
                    <a:p>
                      <a:pPr algn="ctr"/>
                      <a:r>
                        <a:rPr lang="en-US" dirty="0">
                          <a:latin typeface="Consolas" panose="020B0609020204030204" pitchFamily="49" charset="0"/>
                        </a:rPr>
                        <a:t>0</a:t>
                      </a:r>
                    </a:p>
                  </a:txBody>
                  <a:tcPr anchor="ctr"/>
                </a:tc>
                <a:extLst>
                  <a:ext uri="{0D108BD9-81ED-4DB2-BD59-A6C34878D82A}">
                    <a16:rowId xmlns:a16="http://schemas.microsoft.com/office/drawing/2014/main" val="2053586379"/>
                  </a:ext>
                </a:extLst>
              </a:tr>
            </a:tbl>
          </a:graphicData>
        </a:graphic>
      </p:graphicFrame>
    </p:spTree>
    <p:extLst>
      <p:ext uri="{BB962C8B-B14F-4D97-AF65-F5344CB8AC3E}">
        <p14:creationId xmlns:p14="http://schemas.microsoft.com/office/powerpoint/2010/main" val="241117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7</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48328"/>
          </a:xfrm>
        </p:spPr>
        <p:txBody>
          <a:bodyPr/>
          <a:lstStyle/>
          <a:p>
            <a:r>
              <a:rPr lang="en-US" altLang="en-US" sz="2400" dirty="0">
                <a:latin typeface="Arial" panose="020B0604020202020204" pitchFamily="34" charset="0"/>
                <a:cs typeface="Arial" panose="020B0604020202020204" pitchFamily="34" charset="0"/>
              </a:rPr>
              <a:t>First, a solution that uses addition and subtraction:</a:t>
            </a: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r>
              <a:rPr lang="en-US" altLang="en-US" sz="2400" b="1" dirty="0">
                <a:latin typeface="Arial" panose="020B0604020202020204" pitchFamily="34" charset="0"/>
                <a:cs typeface="Arial" panose="020B0604020202020204" pitchFamily="34" charset="0"/>
              </a:rPr>
              <a:t>Big idea</a:t>
            </a:r>
            <a:r>
              <a:rPr lang="en-US" altLang="en-US" sz="2400" dirty="0">
                <a:latin typeface="Arial" panose="020B0604020202020204" pitchFamily="34" charset="0"/>
                <a:cs typeface="Arial" panose="020B0604020202020204" pitchFamily="34" charset="0"/>
              </a:rPr>
              <a:t>: We use </a:t>
            </a:r>
            <a:r>
              <a:rPr lang="en-US" altLang="en-US" sz="2400" dirty="0">
                <a:latin typeface="Consolas" panose="020B0609020204030204" pitchFamily="49" charset="0"/>
                <a:cs typeface="Arial" panose="020B0604020202020204" pitchFamily="34" charset="0"/>
              </a:rPr>
              <a:t>a</a:t>
            </a:r>
            <a:r>
              <a:rPr lang="en-US" altLang="en-US" sz="2400" dirty="0">
                <a:latin typeface="Arial" panose="020B0604020202020204" pitchFamily="34" charset="0"/>
                <a:cs typeface="Arial" panose="020B0604020202020204" pitchFamily="34" charset="0"/>
              </a:rPr>
              <a:t> to temporarily store the information of both </a:t>
            </a:r>
            <a:r>
              <a:rPr lang="en-US" altLang="en-US" sz="2400" dirty="0">
                <a:latin typeface="Consolas" panose="020B0609020204030204" pitchFamily="49" charset="0"/>
                <a:cs typeface="Arial" panose="020B0604020202020204" pitchFamily="34" charset="0"/>
              </a:rPr>
              <a:t>a</a:t>
            </a:r>
            <a:r>
              <a:rPr lang="en-US" altLang="en-US" sz="2400" dirty="0">
                <a:latin typeface="Arial" panose="020B0604020202020204" pitchFamily="34" charset="0"/>
                <a:cs typeface="Arial" panose="020B0604020202020204" pitchFamily="34" charset="0"/>
              </a:rPr>
              <a:t> and </a:t>
            </a:r>
            <a:r>
              <a:rPr lang="en-US" altLang="en-US" sz="2400" dirty="0">
                <a:latin typeface="Consolas" panose="020B0609020204030204" pitchFamily="49" charset="0"/>
                <a:cs typeface="Arial" panose="020B0604020202020204" pitchFamily="34" charset="0"/>
              </a:rPr>
              <a:t>b</a:t>
            </a:r>
            <a:r>
              <a:rPr lang="en-US" altLang="en-US" sz="2400" dirty="0">
                <a:latin typeface="Arial" panose="020B0604020202020204" pitchFamily="34" charset="0"/>
                <a:cs typeface="Arial" panose="020B0604020202020204" pitchFamily="34" charset="0"/>
              </a:rPr>
              <a:t> (in this case, their sum)</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4386BE68-328D-427D-89E4-C2C3B6F743DD}"/>
              </a:ext>
            </a:extLst>
          </p:cNvPr>
          <p:cNvGraphicFramePr>
            <a:graphicFrameLocks noGrp="1"/>
          </p:cNvGraphicFramePr>
          <p:nvPr>
            <p:extLst>
              <p:ext uri="{D42A27DB-BD31-4B8C-83A1-F6EECF244321}">
                <p14:modId xmlns:p14="http://schemas.microsoft.com/office/powerpoint/2010/main" val="1768417562"/>
              </p:ext>
            </p:extLst>
          </p:nvPr>
        </p:nvGraphicFramePr>
        <p:xfrm>
          <a:off x="2514600" y="2057400"/>
          <a:ext cx="4114800" cy="22860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998983008"/>
                    </a:ext>
                  </a:extLst>
                </a:gridCol>
                <a:gridCol w="914400">
                  <a:extLst>
                    <a:ext uri="{9D8B030D-6E8A-4147-A177-3AD203B41FA5}">
                      <a16:colId xmlns:a16="http://schemas.microsoft.com/office/drawing/2014/main" val="422705471"/>
                    </a:ext>
                  </a:extLst>
                </a:gridCol>
                <a:gridCol w="914400">
                  <a:extLst>
                    <a:ext uri="{9D8B030D-6E8A-4147-A177-3AD203B41FA5}">
                      <a16:colId xmlns:a16="http://schemas.microsoft.com/office/drawing/2014/main" val="954998551"/>
                    </a:ext>
                  </a:extLst>
                </a:gridCol>
              </a:tblGrid>
              <a:tr h="457200">
                <a:tc>
                  <a:txBody>
                    <a:bodyPr/>
                    <a:lstStyle/>
                    <a:p>
                      <a:pPr algn="ctr"/>
                      <a:r>
                        <a:rPr lang="en-US" sz="2400" dirty="0">
                          <a:latin typeface="Consolas" panose="020B0609020204030204" pitchFamily="49" charset="0"/>
                        </a:rPr>
                        <a:t>Operation</a:t>
                      </a:r>
                    </a:p>
                  </a:txBody>
                  <a:tcPr anchor="ctr"/>
                </a:tc>
                <a:tc>
                  <a:txBody>
                    <a:bodyPr/>
                    <a:lstStyle/>
                    <a:p>
                      <a:pPr algn="ctr"/>
                      <a:r>
                        <a:rPr lang="en-US" sz="2400" dirty="0">
                          <a:latin typeface="Consolas" panose="020B0609020204030204" pitchFamily="49" charset="0"/>
                        </a:rPr>
                        <a:t>a</a:t>
                      </a:r>
                    </a:p>
                  </a:txBody>
                  <a:tcPr anchor="ctr"/>
                </a:tc>
                <a:tc>
                  <a:txBody>
                    <a:bodyPr/>
                    <a:lstStyle/>
                    <a:p>
                      <a:pPr algn="ctr"/>
                      <a:r>
                        <a:rPr lang="en-US" sz="2400" dirty="0">
                          <a:latin typeface="Consolas" panose="020B0609020204030204" pitchFamily="49" charset="0"/>
                        </a:rPr>
                        <a:t>b</a:t>
                      </a:r>
                    </a:p>
                  </a:txBody>
                  <a:tcPr anchor="ctr"/>
                </a:tc>
                <a:extLst>
                  <a:ext uri="{0D108BD9-81ED-4DB2-BD59-A6C34878D82A}">
                    <a16:rowId xmlns:a16="http://schemas.microsoft.com/office/drawing/2014/main" val="1668694008"/>
                  </a:ext>
                </a:extLst>
              </a:tr>
              <a:tr h="457200">
                <a:tc>
                  <a:txBody>
                    <a:bodyPr/>
                    <a:lstStyle/>
                    <a:p>
                      <a:pPr algn="ctr"/>
                      <a:r>
                        <a:rPr lang="en-US" sz="2400" dirty="0">
                          <a:latin typeface="+mj-lt"/>
                        </a:rPr>
                        <a:t>(initial values)</a:t>
                      </a:r>
                    </a:p>
                  </a:txBody>
                  <a:tcPr anchor="ctr"/>
                </a:tc>
                <a:tc>
                  <a:txBody>
                    <a:bodyPr/>
                    <a:lstStyle/>
                    <a:p>
                      <a:pPr algn="ctr"/>
                      <a:r>
                        <a:rPr lang="en-US" sz="2400" dirty="0">
                          <a:latin typeface="Consolas" panose="020B0609020204030204" pitchFamily="49" charset="0"/>
                        </a:rPr>
                        <a:t>5</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4157267212"/>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17</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1723745397"/>
                  </a:ext>
                </a:extLst>
              </a:tr>
              <a:tr h="457200">
                <a:tc>
                  <a:txBody>
                    <a:bodyPr/>
                    <a:lstStyle/>
                    <a:p>
                      <a:pPr algn="ctr"/>
                      <a:r>
                        <a:rPr lang="en-US" sz="2400" dirty="0">
                          <a:latin typeface="Consolas" panose="020B0609020204030204" pitchFamily="49" charset="0"/>
                        </a:rPr>
                        <a:t>b = a – b</a:t>
                      </a:r>
                    </a:p>
                  </a:txBody>
                  <a:tcPr anchor="ctr"/>
                </a:tc>
                <a:tc>
                  <a:txBody>
                    <a:bodyPr/>
                    <a:lstStyle/>
                    <a:p>
                      <a:pPr algn="ctr"/>
                      <a:r>
                        <a:rPr lang="en-US" sz="2400" dirty="0">
                          <a:latin typeface="Consolas" panose="020B0609020204030204" pitchFamily="49" charset="0"/>
                        </a:rPr>
                        <a:t>17</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2478188534"/>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12</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1161343943"/>
                  </a:ext>
                </a:extLst>
              </a:tr>
            </a:tbl>
          </a:graphicData>
        </a:graphic>
      </p:graphicFrame>
    </p:spTree>
    <p:extLst>
      <p:ext uri="{BB962C8B-B14F-4D97-AF65-F5344CB8AC3E}">
        <p14:creationId xmlns:p14="http://schemas.microsoft.com/office/powerpoint/2010/main" val="298177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8</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1463040"/>
                <a:ext cx="7863840" cy="4148328"/>
              </a:xfrm>
            </p:spPr>
            <p:txBody>
              <a:bodyPr/>
              <a:lstStyle/>
              <a:p>
                <a:r>
                  <a:rPr lang="en-US" altLang="en-US" sz="2400" dirty="0">
                    <a:latin typeface="Arial" panose="020B0604020202020204" pitchFamily="34" charset="0"/>
                    <a:cs typeface="Arial" panose="020B0604020202020204" pitchFamily="34" charset="0"/>
                  </a:rPr>
                  <a:t>Depending on our language, using addition and subtraction could cause an overflow if </a:t>
                </a:r>
                <a14:m>
                  <m:oMath xmlns:m="http://schemas.openxmlformats.org/officeDocument/2006/math">
                    <m:r>
                      <a:rPr lang="en-US" altLang="en-US" sz="2400" i="1" dirty="0" smtClean="0">
                        <a:latin typeface="Cambria Math" panose="02040503050406030204" pitchFamily="18" charset="0"/>
                        <a:cs typeface="Arial" panose="020B0604020202020204" pitchFamily="34" charset="0"/>
                      </a:rPr>
                      <m:t>𝑎</m:t>
                    </m:r>
                    <m:r>
                      <a:rPr lang="en-US" altLang="en-US" sz="2400" i="1" dirty="0" smtClean="0">
                        <a:latin typeface="Cambria Math" panose="02040503050406030204" pitchFamily="18" charset="0"/>
                        <a:cs typeface="Arial" panose="020B0604020202020204" pitchFamily="34" charset="0"/>
                      </a:rPr>
                      <m:t> + </m:t>
                    </m:r>
                    <m:r>
                      <a:rPr lang="en-US" altLang="en-US" sz="2400" i="1" dirty="0" smtClean="0">
                        <a:latin typeface="Cambria Math" panose="02040503050406030204" pitchFamily="18" charset="0"/>
                        <a:cs typeface="Arial" panose="020B0604020202020204" pitchFamily="34" charset="0"/>
                      </a:rPr>
                      <m:t>𝑏</m:t>
                    </m:r>
                    <m:r>
                      <a:rPr lang="en-US" altLang="en-US" sz="2400" i="1" dirty="0" smtClean="0">
                        <a:latin typeface="Cambria Math" panose="02040503050406030204" pitchFamily="18" charset="0"/>
                        <a:cs typeface="Arial" panose="020B0604020202020204" pitchFamily="34" charset="0"/>
                      </a:rPr>
                      <m:t> </m:t>
                    </m:r>
                  </m:oMath>
                </a14:m>
                <a:r>
                  <a:rPr lang="en-US" altLang="en-US" sz="2400" dirty="0">
                    <a:latin typeface="Arial" panose="020B0604020202020204" pitchFamily="34" charset="0"/>
                    <a:cs typeface="Arial" panose="020B0604020202020204" pitchFamily="34" charset="0"/>
                  </a:rPr>
                  <a:t>is larger than the largest allowed number.</a:t>
                </a:r>
              </a:p>
              <a:p>
                <a:r>
                  <a:rPr lang="en-US" altLang="en-US" sz="2400" dirty="0">
                    <a:latin typeface="Arial" panose="020B0604020202020204" pitchFamily="34" charset="0"/>
                    <a:cs typeface="Arial" panose="020B0604020202020204" pitchFamily="34" charset="0"/>
                  </a:rPr>
                  <a:t>Instead, we will use the same approach with XOR, which has no danger of overflowing</a:t>
                </a:r>
              </a:p>
              <a:p>
                <a:pPr lvl="1"/>
                <a:r>
                  <a:rPr lang="en-US" altLang="en-US" sz="2400" dirty="0">
                    <a:latin typeface="Consolas" panose="020B0609020204030204" pitchFamily="49" charset="0"/>
                    <a:cs typeface="Arial" panose="020B0604020202020204" pitchFamily="34" charset="0"/>
                  </a:rPr>
                  <a:t>a ^ (a ^ b) = b</a:t>
                </a:r>
              </a:p>
              <a:p>
                <a:pPr lvl="1"/>
                <a:r>
                  <a:rPr lang="en-US" altLang="en-US" sz="2400" dirty="0">
                    <a:latin typeface="Consolas" panose="020B0609020204030204" pitchFamily="49" charset="0"/>
                    <a:cs typeface="Arial" panose="020B0604020202020204" pitchFamily="34" charset="0"/>
                  </a:rPr>
                  <a:t>b ^ (a ^ b) = a</a:t>
                </a:r>
              </a:p>
              <a:p>
                <a:pPr lvl="1"/>
                <a:r>
                  <a:rPr lang="en-US" altLang="en-US" sz="2400" dirty="0">
                    <a:latin typeface="Consolas" panose="020B0609020204030204" pitchFamily="49" charset="0"/>
                    <a:cs typeface="Arial" panose="020B0604020202020204" pitchFamily="34" charset="0"/>
                  </a:rPr>
                  <a:t>a ^ b = b ^ a </a:t>
                </a:r>
                <a:r>
                  <a:rPr lang="en-US" altLang="en-US" sz="2400" dirty="0">
                    <a:latin typeface="Arial" panose="020B0604020202020204" pitchFamily="34" charset="0"/>
                    <a:cs typeface="Arial" panose="020B0604020202020204" pitchFamily="34" charset="0"/>
                  </a:rPr>
                  <a:t>(transitivity)</a:t>
                </a:r>
              </a:p>
              <a:p>
                <a:pPr marL="0" indent="0">
                  <a:buNone/>
                </a:pPr>
                <a:r>
                  <a:rPr lang="en-US" altLang="en-US" sz="1800" i="1" dirty="0">
                    <a:latin typeface="Arial" panose="020B0604020202020204" pitchFamily="34" charset="0"/>
                    <a:cs typeface="Arial" panose="020B0604020202020204" pitchFamily="34" charset="0"/>
                  </a:rPr>
                  <a:t>^ is the symbol for XOR in most imperative languages (including Python)</a:t>
                </a: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p:txBody>
          </p:sp>
        </mc:Choice>
        <mc:Fallback xmlns="">
          <p:sp>
            <p:nvSpPr>
              <p:cNvPr id="15364" name="Rectangle 3">
                <a:extLst>
                  <a:ext uri="{FF2B5EF4-FFF2-40B4-BE49-F238E27FC236}">
                    <a16:creationId xmlns:a16="http://schemas.microsoft.com/office/drawing/2014/main" id="{DD0E7BE8-56B6-4B10-ACCD-EAAD56E65B5D}"/>
                  </a:ext>
                </a:extLst>
              </p:cNvPr>
              <p:cNvSpPr>
                <a:spLocks noGrp="1" noRot="1" noChangeAspect="1" noMove="1" noResize="1" noEditPoints="1" noAdjustHandles="1" noChangeArrowheads="1" noChangeShapeType="1" noTextEdit="1"/>
              </p:cNvSpPr>
              <p:nvPr>
                <p:ph type="body" idx="1"/>
              </p:nvPr>
            </p:nvSpPr>
            <p:spPr>
              <a:xfrm>
                <a:off x="640080" y="1463040"/>
                <a:ext cx="7863840" cy="4148328"/>
              </a:xfrm>
              <a:blipFill>
                <a:blip r:embed="rId2"/>
                <a:stretch>
                  <a:fillRect l="-1008" t="-1615" b="-441"/>
                </a:stretch>
              </a:blipFill>
            </p:spPr>
            <p:txBody>
              <a:bodyPr/>
              <a:lstStyle/>
              <a:p>
                <a:r>
                  <a:rPr lang="en-US">
                    <a:noFill/>
                  </a:rPr>
                  <a:t> </a:t>
                </a:r>
              </a:p>
            </p:txBody>
          </p:sp>
        </mc:Fallback>
      </mc:AlternateContent>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81950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E81E9CB-F93E-49D4-931C-FD8752F6A364}"/>
              </a:ext>
            </a:extLst>
          </p:cNvPr>
          <p:cNvSpPr>
            <a:spLocks noGrp="1" noChangeArrowheads="1"/>
          </p:cNvSpPr>
          <p:nvPr>
            <p:ph type="sldNum" sz="quarter" idx="10"/>
          </p:nvPr>
        </p:nvSpPr>
        <p:spPr>
          <a:xfrm>
            <a:off x="5886133" y="6035040"/>
            <a:ext cx="261778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a:lnSpc>
                <a:spcPts val="2700"/>
              </a:lnSpc>
              <a:spcAft>
                <a:spcPts val="1400"/>
              </a:spcAft>
              <a:buClr>
                <a:srgbClr val="993333"/>
              </a:buClr>
              <a:buChar char="•"/>
              <a:defRPr sz="2300">
                <a:solidFill>
                  <a:schemeClr val="tx1"/>
                </a:solidFill>
                <a:latin typeface="Times New Roman" panose="02020603050405020304" pitchFamily="18" charset="0"/>
                <a:ea typeface="Geneva" pitchFamily="122" charset="-128"/>
              </a:defRPr>
            </a:lvl1pPr>
            <a:lvl2pPr marL="742950" indent="-285750">
              <a:lnSpc>
                <a:spcPts val="2800"/>
              </a:lnSpc>
              <a:spcAft>
                <a:spcPts val="1400"/>
              </a:spcAft>
              <a:buChar char="–"/>
              <a:defRPr sz="2300">
                <a:solidFill>
                  <a:schemeClr val="tx1"/>
                </a:solidFill>
                <a:latin typeface="Times New Roman" panose="02020603050405020304" pitchFamily="18" charset="0"/>
                <a:ea typeface="Geneva" pitchFamily="122" charset="-128"/>
              </a:defRPr>
            </a:lvl2pPr>
            <a:lvl3pPr marL="1143000" indent="-228600">
              <a:spcBef>
                <a:spcPct val="20000"/>
              </a:spcBef>
              <a:buClr>
                <a:srgbClr val="993333"/>
              </a:buClr>
              <a:buChar char="•"/>
              <a:defRPr sz="2300">
                <a:solidFill>
                  <a:schemeClr val="tx1"/>
                </a:solidFill>
                <a:latin typeface="Times New Roman" panose="02020603050405020304" pitchFamily="18" charset="0"/>
                <a:ea typeface="Geneva" pitchFamily="122" charset="-128"/>
              </a:defRPr>
            </a:lvl3pPr>
            <a:lvl4pPr marL="1600200" indent="-228600">
              <a:spcBef>
                <a:spcPct val="20000"/>
              </a:spcBef>
              <a:defRPr sz="2000">
                <a:solidFill>
                  <a:schemeClr val="tx1"/>
                </a:solidFill>
                <a:latin typeface="Times" panose="02020603050405020304" pitchFamily="18" charset="0"/>
                <a:ea typeface="Geneva" pitchFamily="122" charset="-128"/>
              </a:defRPr>
            </a:lvl4pPr>
            <a:lvl5pPr marL="2057400" indent="-228600">
              <a:spcBef>
                <a:spcPct val="20000"/>
              </a:spcBef>
              <a:buChar char="»"/>
              <a:defRPr sz="2000">
                <a:solidFill>
                  <a:schemeClr val="tx1"/>
                </a:solidFill>
                <a:latin typeface="Times" panose="02020603050405020304" pitchFamily="18" charset="0"/>
                <a:ea typeface="Geneva" pitchFamily="122"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Geneva" pitchFamily="122" charset="-128"/>
              </a:defRPr>
            </a:lvl9pPr>
          </a:lstStyle>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7/7/2020</a:t>
            </a:r>
          </a:p>
          <a:p>
            <a:pPr algn="r">
              <a:lnSpc>
                <a:spcPct val="100000"/>
              </a:lnSpc>
              <a:spcAft>
                <a:spcPct val="0"/>
              </a:spcAft>
              <a:buClrTx/>
              <a:buFontTx/>
              <a:buNone/>
            </a:pPr>
            <a:r>
              <a:rPr lang="en-US" altLang="en-US" sz="1400" dirty="0">
                <a:latin typeface="Arial" panose="020B0604020202020204" pitchFamily="34" charset="0"/>
                <a:cs typeface="Arial" panose="020B0604020202020204" pitchFamily="34" charset="0"/>
              </a:rPr>
              <a:t>Page </a:t>
            </a:r>
            <a:fld id="{9387DF4C-3D32-4FB8-A912-2E1C370FB51E}" type="slidenum">
              <a:rPr lang="en-US" altLang="en-US" sz="1400" smtClean="0">
                <a:latin typeface="Arial" panose="020B0604020202020204" pitchFamily="34" charset="0"/>
                <a:cs typeface="Arial" panose="020B0604020202020204" pitchFamily="34" charset="0"/>
              </a:rPr>
              <a:pPr algn="r">
                <a:lnSpc>
                  <a:spcPct val="100000"/>
                </a:lnSpc>
                <a:spcAft>
                  <a:spcPct val="0"/>
                </a:spcAft>
                <a:buClrTx/>
                <a:buFontTx/>
                <a:buNone/>
              </a:pPr>
              <a:t>9</a:t>
            </a:fld>
            <a:endParaRPr lang="en-US" altLang="en-US" sz="1400" dirty="0">
              <a:latin typeface="Arial" panose="020B0604020202020204" pitchFamily="34" charset="0"/>
              <a:cs typeface="Arial" panose="020B0604020202020204" pitchFamily="34" charset="0"/>
            </a:endParaRPr>
          </a:p>
        </p:txBody>
      </p:sp>
      <p:sp>
        <p:nvSpPr>
          <p:cNvPr id="10242" name="Rectangle 2">
            <a:extLst>
              <a:ext uri="{FF2B5EF4-FFF2-40B4-BE49-F238E27FC236}">
                <a16:creationId xmlns:a16="http://schemas.microsoft.com/office/drawing/2014/main" id="{24A05EE7-B24A-460B-A1F8-5ECA75850730}"/>
              </a:ext>
            </a:extLst>
          </p:cNvPr>
          <p:cNvSpPr>
            <a:spLocks noGrp="1" noChangeArrowheads="1"/>
          </p:cNvSpPr>
          <p:nvPr>
            <p:ph type="title"/>
          </p:nvPr>
        </p:nvSpPr>
        <p:spPr>
          <a:xfrm>
            <a:off x="640080" y="457200"/>
            <a:ext cx="8656320" cy="685800"/>
          </a:xfrm>
        </p:spPr>
        <p:txBody>
          <a:bodyPr lIns="0"/>
          <a:lstStyle/>
          <a:p>
            <a:pPr>
              <a:defRPr/>
            </a:pPr>
            <a:r>
              <a:rPr lang="en-US" dirty="0">
                <a:solidFill>
                  <a:schemeClr val="accent6"/>
                </a:solidFill>
                <a:cs typeface="Segoe UI" panose="020B0502040204020203" pitchFamily="34" charset="0"/>
              </a:rPr>
              <a:t>7/7/2020 – Integer Swap (Solution)</a:t>
            </a:r>
          </a:p>
        </p:txBody>
      </p:sp>
      <p:sp>
        <p:nvSpPr>
          <p:cNvPr id="15364" name="Rectangle 3">
            <a:extLst>
              <a:ext uri="{FF2B5EF4-FFF2-40B4-BE49-F238E27FC236}">
                <a16:creationId xmlns:a16="http://schemas.microsoft.com/office/drawing/2014/main" id="{DD0E7BE8-56B6-4B10-ACCD-EAAD56E65B5D}"/>
              </a:ext>
            </a:extLst>
          </p:cNvPr>
          <p:cNvSpPr>
            <a:spLocks noGrp="1" noChangeArrowheads="1"/>
          </p:cNvSpPr>
          <p:nvPr>
            <p:ph type="body" idx="1"/>
          </p:nvPr>
        </p:nvSpPr>
        <p:spPr>
          <a:xfrm>
            <a:off x="640080" y="4845546"/>
            <a:ext cx="7863840" cy="765822"/>
          </a:xfrm>
        </p:spPr>
        <p:txBody>
          <a:bodyPr/>
          <a:lstStyle/>
          <a:p>
            <a:r>
              <a:rPr lang="en-US" altLang="en-US" sz="2400" dirty="0">
                <a:latin typeface="Arial" panose="020B0604020202020204" pitchFamily="34" charset="0"/>
                <a:cs typeface="Arial" panose="020B0604020202020204" pitchFamily="34" charset="0"/>
              </a:rPr>
              <a:t>Copy and paste the code on the right into Python and try running it yourself</a:t>
            </a:r>
          </a:p>
        </p:txBody>
      </p:sp>
      <p:pic>
        <p:nvPicPr>
          <p:cNvPr id="15367" name="Picture 2" descr="The MIT Beaver Works logo">
            <a:extLst>
              <a:ext uri="{FF2B5EF4-FFF2-40B4-BE49-F238E27FC236}">
                <a16:creationId xmlns:a16="http://schemas.microsoft.com/office/drawing/2014/main" id="{E0CDAC96-E7A2-4112-96F1-6A174DA52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6035040"/>
            <a:ext cx="353314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51D474C-C36B-4E9C-AD4D-38CE6D550E43}"/>
              </a:ext>
            </a:extLst>
          </p:cNvPr>
          <p:cNvSpPr/>
          <p:nvPr/>
        </p:nvSpPr>
        <p:spPr bwMode="auto">
          <a:xfrm>
            <a:off x="640080" y="1097280"/>
            <a:ext cx="7863840" cy="54864"/>
          </a:xfrm>
          <a:prstGeom prst="rect">
            <a:avLst/>
          </a:prstGeom>
          <a:solidFill>
            <a:schemeClr val="accent4">
              <a:lumMod val="50000"/>
              <a:lumOff val="50000"/>
            </a:schemeClr>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sp>
        <p:nvSpPr>
          <p:cNvPr id="9" name="Rectangle 8">
            <a:extLst>
              <a:ext uri="{FF2B5EF4-FFF2-40B4-BE49-F238E27FC236}">
                <a16:creationId xmlns:a16="http://schemas.microsoft.com/office/drawing/2014/main" id="{3CEACEB7-6811-4FF0-878A-BAE43B355738}"/>
              </a:ext>
            </a:extLst>
          </p:cNvPr>
          <p:cNvSpPr/>
          <p:nvPr/>
        </p:nvSpPr>
        <p:spPr bwMode="auto">
          <a:xfrm>
            <a:off x="640080" y="5852160"/>
            <a:ext cx="7863840" cy="27432"/>
          </a:xfrm>
          <a:prstGeom prst="rect">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a typeface="Geneva" charset="0"/>
            </a:endParaRPr>
          </a:p>
        </p:txBody>
      </p:sp>
      <p:graphicFrame>
        <p:nvGraphicFramePr>
          <p:cNvPr id="3" name="Table 3">
            <a:extLst>
              <a:ext uri="{FF2B5EF4-FFF2-40B4-BE49-F238E27FC236}">
                <a16:creationId xmlns:a16="http://schemas.microsoft.com/office/drawing/2014/main" id="{4386BE68-328D-427D-89E4-C2C3B6F743DD}"/>
              </a:ext>
            </a:extLst>
          </p:cNvPr>
          <p:cNvGraphicFramePr>
            <a:graphicFrameLocks noGrp="1"/>
          </p:cNvGraphicFramePr>
          <p:nvPr>
            <p:extLst>
              <p:ext uri="{D42A27DB-BD31-4B8C-83A1-F6EECF244321}">
                <p14:modId xmlns:p14="http://schemas.microsoft.com/office/powerpoint/2010/main" val="938918910"/>
              </p:ext>
            </p:extLst>
          </p:nvPr>
        </p:nvGraphicFramePr>
        <p:xfrm>
          <a:off x="2743200" y="1846701"/>
          <a:ext cx="5760720" cy="22860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998983008"/>
                    </a:ext>
                  </a:extLst>
                </a:gridCol>
                <a:gridCol w="914400">
                  <a:extLst>
                    <a:ext uri="{9D8B030D-6E8A-4147-A177-3AD203B41FA5}">
                      <a16:colId xmlns:a16="http://schemas.microsoft.com/office/drawing/2014/main" val="422705471"/>
                    </a:ext>
                  </a:extLst>
                </a:gridCol>
                <a:gridCol w="822960">
                  <a:extLst>
                    <a:ext uri="{9D8B030D-6E8A-4147-A177-3AD203B41FA5}">
                      <a16:colId xmlns:a16="http://schemas.microsoft.com/office/drawing/2014/main" val="3089962668"/>
                    </a:ext>
                  </a:extLst>
                </a:gridCol>
                <a:gridCol w="914400">
                  <a:extLst>
                    <a:ext uri="{9D8B030D-6E8A-4147-A177-3AD203B41FA5}">
                      <a16:colId xmlns:a16="http://schemas.microsoft.com/office/drawing/2014/main" val="954998551"/>
                    </a:ext>
                  </a:extLst>
                </a:gridCol>
                <a:gridCol w="822960">
                  <a:extLst>
                    <a:ext uri="{9D8B030D-6E8A-4147-A177-3AD203B41FA5}">
                      <a16:colId xmlns:a16="http://schemas.microsoft.com/office/drawing/2014/main" val="648099218"/>
                    </a:ext>
                  </a:extLst>
                </a:gridCol>
              </a:tblGrid>
              <a:tr h="457200">
                <a:tc>
                  <a:txBody>
                    <a:bodyPr/>
                    <a:lstStyle/>
                    <a:p>
                      <a:pPr algn="ctr"/>
                      <a:r>
                        <a:rPr lang="en-US" sz="2400" dirty="0">
                          <a:latin typeface="Consolas" panose="020B0609020204030204" pitchFamily="49" charset="0"/>
                        </a:rPr>
                        <a:t>Operation</a:t>
                      </a:r>
                    </a:p>
                  </a:txBody>
                  <a:tcPr anchor="ctr"/>
                </a:tc>
                <a:tc gridSpan="2">
                  <a:txBody>
                    <a:bodyPr/>
                    <a:lstStyle/>
                    <a:p>
                      <a:pPr algn="ctr"/>
                      <a:r>
                        <a:rPr lang="en-US" sz="2400" dirty="0">
                          <a:latin typeface="Consolas" panose="020B0609020204030204" pitchFamily="49" charset="0"/>
                        </a:rPr>
                        <a:t>a</a:t>
                      </a:r>
                    </a:p>
                  </a:txBody>
                  <a:tcPr anchor="ctr"/>
                </a:tc>
                <a:tc hMerge="1">
                  <a:txBody>
                    <a:bodyPr/>
                    <a:lstStyle/>
                    <a:p>
                      <a:endParaRPr lang="en-US"/>
                    </a:p>
                  </a:txBody>
                  <a:tcPr/>
                </a:tc>
                <a:tc gridSpan="2">
                  <a:txBody>
                    <a:bodyPr/>
                    <a:lstStyle/>
                    <a:p>
                      <a:pPr algn="ctr"/>
                      <a:r>
                        <a:rPr lang="en-US" sz="2400" dirty="0">
                          <a:latin typeface="Consolas" panose="020B0609020204030204" pitchFamily="49" charset="0"/>
                        </a:rPr>
                        <a:t>b</a:t>
                      </a:r>
                    </a:p>
                  </a:txBody>
                  <a:tcPr anchor="ctr"/>
                </a:tc>
                <a:tc hMerge="1">
                  <a:txBody>
                    <a:bodyPr/>
                    <a:lstStyle/>
                    <a:p>
                      <a:endParaRPr lang="en-US"/>
                    </a:p>
                  </a:txBody>
                  <a:tcPr/>
                </a:tc>
                <a:extLst>
                  <a:ext uri="{0D108BD9-81ED-4DB2-BD59-A6C34878D82A}">
                    <a16:rowId xmlns:a16="http://schemas.microsoft.com/office/drawing/2014/main" val="1668694008"/>
                  </a:ext>
                </a:extLst>
              </a:tr>
              <a:tr h="457200">
                <a:tc>
                  <a:txBody>
                    <a:bodyPr/>
                    <a:lstStyle/>
                    <a:p>
                      <a:pPr algn="ctr"/>
                      <a:r>
                        <a:rPr lang="en-US" sz="2400" dirty="0">
                          <a:latin typeface="+mj-lt"/>
                        </a:rPr>
                        <a:t>(initial values)</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5</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4157267212"/>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1001</a:t>
                      </a:r>
                    </a:p>
                  </a:txBody>
                  <a:tcPr anchor="ctr"/>
                </a:tc>
                <a:tc>
                  <a:txBody>
                    <a:bodyPr/>
                    <a:lstStyle/>
                    <a:p>
                      <a:pPr algn="ctr"/>
                      <a:r>
                        <a:rPr lang="en-US" sz="2400" dirty="0">
                          <a:latin typeface="Consolas" panose="020B0609020204030204" pitchFamily="49" charset="0"/>
                        </a:rPr>
                        <a:t>9</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extLst>
                  <a:ext uri="{0D108BD9-81ED-4DB2-BD59-A6C34878D82A}">
                    <a16:rowId xmlns:a16="http://schemas.microsoft.com/office/drawing/2014/main" val="1723745397"/>
                  </a:ext>
                </a:extLst>
              </a:tr>
              <a:tr h="457200">
                <a:tc>
                  <a:txBody>
                    <a:bodyPr/>
                    <a:lstStyle/>
                    <a:p>
                      <a:pPr algn="ctr"/>
                      <a:r>
                        <a:rPr lang="en-US" sz="2400" dirty="0">
                          <a:latin typeface="Consolas" panose="020B0609020204030204" pitchFamily="49" charset="0"/>
                        </a:rPr>
                        <a:t>b = a ^ b</a:t>
                      </a:r>
                    </a:p>
                  </a:txBody>
                  <a:tcPr anchor="ctr"/>
                </a:tc>
                <a:tc>
                  <a:txBody>
                    <a:bodyPr/>
                    <a:lstStyle/>
                    <a:p>
                      <a:pPr algn="ctr"/>
                      <a:r>
                        <a:rPr lang="en-US" sz="2400" dirty="0">
                          <a:latin typeface="Consolas" panose="020B0609020204030204" pitchFamily="49" charset="0"/>
                        </a:rPr>
                        <a:t>1001</a:t>
                      </a:r>
                    </a:p>
                  </a:txBody>
                  <a:tcPr anchor="ctr"/>
                </a:tc>
                <a:tc>
                  <a:txBody>
                    <a:bodyPr/>
                    <a:lstStyle/>
                    <a:p>
                      <a:pPr algn="ctr"/>
                      <a:r>
                        <a:rPr lang="en-US" sz="2400" dirty="0">
                          <a:latin typeface="Consolas" panose="020B0609020204030204" pitchFamily="49" charset="0"/>
                        </a:rPr>
                        <a:t>9</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9</a:t>
                      </a:r>
                    </a:p>
                  </a:txBody>
                  <a:tcPr anchor="ctr"/>
                </a:tc>
                <a:extLst>
                  <a:ext uri="{0D108BD9-81ED-4DB2-BD59-A6C34878D82A}">
                    <a16:rowId xmlns:a16="http://schemas.microsoft.com/office/drawing/2014/main" val="2478188534"/>
                  </a:ext>
                </a:extLst>
              </a:tr>
              <a:tr h="457200">
                <a:tc>
                  <a:txBody>
                    <a:bodyPr/>
                    <a:lstStyle/>
                    <a:p>
                      <a:pPr algn="ctr"/>
                      <a:r>
                        <a:rPr lang="en-US" sz="2400" dirty="0">
                          <a:latin typeface="Consolas" panose="020B0609020204030204" pitchFamily="49" charset="0"/>
                        </a:rPr>
                        <a:t>a = a ^ b</a:t>
                      </a:r>
                    </a:p>
                  </a:txBody>
                  <a:tcPr anchor="ctr"/>
                </a:tc>
                <a:tc>
                  <a:txBody>
                    <a:bodyPr/>
                    <a:lstStyle/>
                    <a:p>
                      <a:pPr algn="ctr"/>
                      <a:r>
                        <a:rPr lang="en-US" sz="2400" dirty="0">
                          <a:latin typeface="Consolas" panose="020B0609020204030204" pitchFamily="49" charset="0"/>
                        </a:rPr>
                        <a:t>1100</a:t>
                      </a:r>
                    </a:p>
                  </a:txBody>
                  <a:tcPr anchor="ctr"/>
                </a:tc>
                <a:tc>
                  <a:txBody>
                    <a:bodyPr/>
                    <a:lstStyle/>
                    <a:p>
                      <a:pPr algn="ctr"/>
                      <a:r>
                        <a:rPr lang="en-US" sz="2400" dirty="0">
                          <a:latin typeface="Consolas" panose="020B0609020204030204" pitchFamily="49" charset="0"/>
                        </a:rPr>
                        <a:t>12</a:t>
                      </a:r>
                    </a:p>
                  </a:txBody>
                  <a:tcPr anchor="ctr"/>
                </a:tc>
                <a:tc>
                  <a:txBody>
                    <a:bodyPr/>
                    <a:lstStyle/>
                    <a:p>
                      <a:pPr algn="ctr"/>
                      <a:r>
                        <a:rPr lang="en-US" sz="2400" dirty="0">
                          <a:latin typeface="Consolas" panose="020B0609020204030204" pitchFamily="49" charset="0"/>
                        </a:rPr>
                        <a:t>0101</a:t>
                      </a:r>
                    </a:p>
                  </a:txBody>
                  <a:tcPr anchor="ctr"/>
                </a:tc>
                <a:tc>
                  <a:txBody>
                    <a:bodyPr/>
                    <a:lstStyle/>
                    <a:p>
                      <a:pPr algn="ctr"/>
                      <a:r>
                        <a:rPr lang="en-US" sz="2400" dirty="0">
                          <a:latin typeface="Consolas" panose="020B0609020204030204" pitchFamily="49" charset="0"/>
                        </a:rPr>
                        <a:t>5</a:t>
                      </a:r>
                    </a:p>
                  </a:txBody>
                  <a:tcPr anchor="ctr"/>
                </a:tc>
                <a:extLst>
                  <a:ext uri="{0D108BD9-81ED-4DB2-BD59-A6C34878D82A}">
                    <a16:rowId xmlns:a16="http://schemas.microsoft.com/office/drawing/2014/main" val="1161343943"/>
                  </a:ext>
                </a:extLst>
              </a:tr>
            </a:tbl>
          </a:graphicData>
        </a:graphic>
      </p:graphicFrame>
      <p:sp>
        <p:nvSpPr>
          <p:cNvPr id="10" name="Rectangle 9">
            <a:extLst>
              <a:ext uri="{FF2B5EF4-FFF2-40B4-BE49-F238E27FC236}">
                <a16:creationId xmlns:a16="http://schemas.microsoft.com/office/drawing/2014/main" id="{A42C8588-FB13-4E6A-B8B6-C70BCCB379F8}"/>
              </a:ext>
            </a:extLst>
          </p:cNvPr>
          <p:cNvSpPr/>
          <p:nvPr/>
        </p:nvSpPr>
        <p:spPr>
          <a:xfrm>
            <a:off x="640080" y="1463040"/>
            <a:ext cx="1874520" cy="3046988"/>
          </a:xfrm>
          <a:prstGeom prst="rect">
            <a:avLst/>
          </a:prstGeom>
          <a:solidFill>
            <a:schemeClr val="bg1">
              <a:lumMod val="95000"/>
            </a:schemeClr>
          </a:solidFill>
        </p:spPr>
        <p:txBody>
          <a:bodyPr wrap="square">
            <a:spAutoFit/>
          </a:bodyPr>
          <a:lstStyle/>
          <a:p>
            <a:r>
              <a:rPr lang="pt-BR" dirty="0">
                <a:solidFill>
                  <a:srgbClr val="000000"/>
                </a:solidFill>
                <a:latin typeface="Consolas" panose="020B0609020204030204" pitchFamily="49" charset="0"/>
              </a:rPr>
              <a:t>a = </a:t>
            </a:r>
            <a:r>
              <a:rPr lang="pt-BR" dirty="0">
                <a:solidFill>
                  <a:srgbClr val="09885A"/>
                </a:solidFill>
                <a:latin typeface="Consolas" panose="020B0609020204030204" pitchFamily="49" charset="0"/>
              </a:rPr>
              <a:t>5</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b = </a:t>
            </a:r>
            <a:r>
              <a:rPr lang="pt-BR" dirty="0">
                <a:solidFill>
                  <a:srgbClr val="09885A"/>
                </a:solidFill>
                <a:latin typeface="Consolas" panose="020B0609020204030204" pitchFamily="49" charset="0"/>
              </a:rPr>
              <a:t>12</a:t>
            </a:r>
            <a:endParaRPr lang="pt-BR" dirty="0">
              <a:solidFill>
                <a:srgbClr val="000000"/>
              </a:solidFill>
              <a:latin typeface="Consolas" panose="020B0609020204030204" pitchFamily="49" charset="0"/>
            </a:endParaRPr>
          </a:p>
          <a:p>
            <a:br>
              <a:rPr lang="pt-BR" dirty="0">
                <a:solidFill>
                  <a:srgbClr val="000000"/>
                </a:solidFill>
                <a:latin typeface="Consolas" panose="020B0609020204030204" pitchFamily="49" charset="0"/>
              </a:rPr>
            </a:br>
            <a:r>
              <a:rPr lang="pt-BR" dirty="0">
                <a:solidFill>
                  <a:srgbClr val="000000"/>
                </a:solidFill>
                <a:latin typeface="Consolas" panose="020B0609020204030204" pitchFamily="49" charset="0"/>
              </a:rPr>
              <a:t>a = a ^ b</a:t>
            </a:r>
          </a:p>
          <a:p>
            <a:r>
              <a:rPr lang="pt-BR" dirty="0">
                <a:solidFill>
                  <a:srgbClr val="000000"/>
                </a:solidFill>
                <a:latin typeface="Consolas" panose="020B0609020204030204" pitchFamily="49" charset="0"/>
              </a:rPr>
              <a:t>b = a ^ b</a:t>
            </a:r>
          </a:p>
          <a:p>
            <a:r>
              <a:rPr lang="pt-BR" dirty="0">
                <a:solidFill>
                  <a:srgbClr val="000000"/>
                </a:solidFill>
                <a:latin typeface="Consolas" panose="020B0609020204030204" pitchFamily="49" charset="0"/>
              </a:rPr>
              <a:t>a = a ^ b</a:t>
            </a:r>
          </a:p>
          <a:p>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print(a,b)</a:t>
            </a:r>
          </a:p>
        </p:txBody>
      </p:sp>
    </p:spTree>
    <p:extLst>
      <p:ext uri="{BB962C8B-B14F-4D97-AF65-F5344CB8AC3E}">
        <p14:creationId xmlns:p14="http://schemas.microsoft.com/office/powerpoint/2010/main" val="321212071"/>
      </p:ext>
    </p:extLst>
  </p:cSld>
  <p:clrMapOvr>
    <a:masterClrMapping/>
  </p:clrMapOvr>
</p:sld>
</file>

<file path=ppt/theme/theme1.xml><?xml version="1.0" encoding="utf-8"?>
<a:theme xmlns:a="http://schemas.openxmlformats.org/drawingml/2006/main" name="Blank Presentation">
  <a:themeElements>
    <a:clrScheme name="MITColors">
      <a:dk1>
        <a:srgbClr val="000000"/>
      </a:dk1>
      <a:lt1>
        <a:srgbClr val="FFFFFF"/>
      </a:lt1>
      <a:dk2>
        <a:srgbClr val="000000"/>
      </a:dk2>
      <a:lt2>
        <a:srgbClr val="333333"/>
      </a:lt2>
      <a:accent1>
        <a:srgbClr val="A5A5A5"/>
      </a:accent1>
      <a:accent2>
        <a:srgbClr val="993333"/>
      </a:accent2>
      <a:accent3>
        <a:srgbClr val="595959"/>
      </a:accent3>
      <a:accent4>
        <a:srgbClr val="000000"/>
      </a:accent4>
      <a:accent5>
        <a:srgbClr val="D17575"/>
      </a:accent5>
      <a:accent6>
        <a:srgbClr val="742626"/>
      </a:accent6>
      <a:hlink>
        <a:srgbClr val="4D4D4D"/>
      </a:hlink>
      <a:folHlink>
        <a:srgbClr val="D17575"/>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 (Mac OS 9):Microsoft Office 98:Templates:Blank Presentation</Template>
  <TotalTime>2444</TotalTime>
  <Words>4225</Words>
  <Application>Microsoft Office PowerPoint</Application>
  <PresentationFormat>On-screen Show (4:3)</PresentationFormat>
  <Paragraphs>945</Paragraphs>
  <Slides>56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Cambria Math</vt:lpstr>
      <vt:lpstr>Consolas</vt:lpstr>
      <vt:lpstr>Times</vt:lpstr>
      <vt:lpstr>Times New Roman</vt:lpstr>
      <vt:lpstr>Blank Presentation</vt:lpstr>
      <vt:lpstr>Welcome back from lunch!</vt:lpstr>
      <vt:lpstr>7/7/2020 – Counterfeit Coin</vt:lpstr>
      <vt:lpstr>7/7/2020 – Counterfeit Coin (Solution)</vt:lpstr>
      <vt:lpstr>7/7/2020 – Counterfeit Coin (Solution)</vt:lpstr>
      <vt:lpstr>7/8/2020 – Integer Swap</vt:lpstr>
      <vt:lpstr>7/8/2020 – Integer Swap</vt:lpstr>
      <vt:lpstr>7/7/2020 – Integer Swap (Solution)</vt:lpstr>
      <vt:lpstr>7/7/2020 – Integer Swap (Solution)</vt:lpstr>
      <vt:lpstr>7/7/2020 – Integer Swap (Solution)</vt:lpstr>
      <vt:lpstr>7/9/2020 – Linked List Delete</vt:lpstr>
      <vt:lpstr>7/9/2020 – Linked List Delete</vt:lpstr>
      <vt:lpstr>7/9/2020 – Linked List Delete (Solution)</vt:lpstr>
      <vt:lpstr>7/9/2020 - Linked List Delete (Solution)</vt:lpstr>
      <vt:lpstr>7/10/2020 – Ball Drop</vt:lpstr>
      <vt:lpstr>7/10/2020 – Ball Drop</vt:lpstr>
      <vt:lpstr>7/10/2020 – Ball Drop (Solution)</vt:lpstr>
      <vt:lpstr>7/10/2020 – Ball Drop (Solution)</vt:lpstr>
      <vt:lpstr>7/10/2020 – Ball Drop (Solution)</vt:lpstr>
      <vt:lpstr>7/10/2020 – Ball Drop (Solution)</vt:lpstr>
      <vt:lpstr>7/10/2020 – Ball Drop (Solution)</vt:lpstr>
      <vt:lpstr>7/10/2020 – Ball Drop (Solution)</vt:lpstr>
      <vt:lpstr>7/10/2020 – Ball Drop (Solution)</vt:lpstr>
      <vt:lpstr>7/10/2020 – Ball Drop (Solution)</vt:lpstr>
      <vt:lpstr>7/13/2020 – Meeting Robots</vt:lpstr>
      <vt:lpstr>7/13/2020 – Meeting Robots</vt:lpstr>
      <vt:lpstr>7/13/2020 – Meeting Robots (Solution)</vt:lpstr>
      <vt:lpstr>7/13/2020 – Meeting Robots (Solution)</vt:lpstr>
      <vt:lpstr>7/14/2020 – Detecting Cycles</vt:lpstr>
      <vt:lpstr>7/14/2020 – Detecting Cycles</vt:lpstr>
      <vt:lpstr>7/14/2020 – Detecting Cycles (Solution)</vt:lpstr>
      <vt:lpstr>7/14/2020 – Detecting Cycles (Solution)</vt:lpstr>
      <vt:lpstr>7/15/2020 – Horse Race</vt:lpstr>
      <vt:lpstr>7/15/2020 – Horse Race (Solution)</vt:lpstr>
      <vt:lpstr>7/15/2020 – Horse Race (Solution)</vt:lpstr>
      <vt:lpstr>7/16/2020 – Bit Ops</vt:lpstr>
      <vt:lpstr>7/16/2020 – Bit Ops</vt:lpstr>
      <vt:lpstr>7/16/2020 – Bit Ops</vt:lpstr>
      <vt:lpstr>7/16/2020 – Bit Ops</vt:lpstr>
      <vt:lpstr>7/16/2020 – Bit Ops</vt:lpstr>
      <vt:lpstr>7/16/2020 – Bit Ops (Solution)</vt:lpstr>
      <vt:lpstr>7/16/2020 – Bit Ops (Solution)</vt:lpstr>
      <vt:lpstr>7/16/2020 – Bit Ops (Solution)</vt:lpstr>
      <vt:lpstr>7/16/2020 – Bit Ops (Solution)</vt:lpstr>
      <vt:lpstr>7/16/2020 – Bit Ops (Solution)</vt:lpstr>
      <vt:lpstr>7/16/2020 – Bit Ops (Solution)</vt:lpstr>
      <vt:lpstr>7/17/2020 – Average Max</vt:lpstr>
      <vt:lpstr>7/17/2020 – Average Max</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lpstr>7/17/2020 – Average Max (Solution)</vt:lpstr>
    </vt:vector>
  </TitlesOfParts>
  <Company>Allison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George Golabek</dc:creator>
  <cp:lastModifiedBy>Matthew Calligaro</cp:lastModifiedBy>
  <cp:revision>30</cp:revision>
  <cp:lastPrinted>2002-10-29T20:49:27Z</cp:lastPrinted>
  <dcterms:created xsi:type="dcterms:W3CDTF">2002-10-29T20:26:18Z</dcterms:created>
  <dcterms:modified xsi:type="dcterms:W3CDTF">2020-07-20T03:26:22Z</dcterms:modified>
</cp:coreProperties>
</file>