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24656e0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24656e0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224656e0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224656e0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24656e0a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24656e0a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8a6f14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8a6f14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28a6f142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28a6f142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28a6f142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28a6f142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307500"/>
            <a:ext cx="7136700" cy="16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HTML , CSS and JavaScripts works.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0020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website works.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87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requirements </a:t>
            </a:r>
            <a:r>
              <a:rPr lang="en"/>
              <a:t>to build websites.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13" y="1152425"/>
            <a:ext cx="2793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 is the structure of the  webpage.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13" y="2011763"/>
            <a:ext cx="2143125" cy="23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180313" y="1152425"/>
            <a:ext cx="2871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CSS gives beauty to the webpage.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875" y="2011775"/>
            <a:ext cx="1661253" cy="23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1125" y="21170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6126913" y="1152425"/>
            <a:ext cx="2840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JavaScripts provides brain to the webpage.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8122" l="14053" r="10102" t="23506"/>
          <a:stretch/>
        </p:blipFill>
        <p:spPr>
          <a:xfrm>
            <a:off x="2630838" y="2456762"/>
            <a:ext cx="3693975" cy="187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 rot="10800000">
            <a:off x="2131300" y="2525725"/>
            <a:ext cx="841800" cy="50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85" name="Google Shape;85;p15"/>
          <p:cNvCxnSpPr>
            <a:endCxn id="86" idx="1"/>
          </p:cNvCxnSpPr>
          <p:nvPr/>
        </p:nvCxnSpPr>
        <p:spPr>
          <a:xfrm flipH="1" rot="10800000">
            <a:off x="5240550" y="2674425"/>
            <a:ext cx="1216200" cy="45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 flipH="1" rot="10800000">
            <a:off x="4352500" y="2186950"/>
            <a:ext cx="397500" cy="57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633825" y="2186950"/>
            <a:ext cx="1665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Metallic body has made by HTML.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702500" y="1842775"/>
            <a:ext cx="19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Color and design is made by CSS.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456750" y="2388075"/>
            <a:ext cx="166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Engine is made by js or JavaS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cript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187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understand these more clearly by an example.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187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website works ?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7923"/>
            <a:ext cx="1851650" cy="1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608850" y="3005775"/>
            <a:ext cx="1261800" cy="37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Web server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850" y="1383475"/>
            <a:ext cx="1427699" cy="14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525" y="968547"/>
            <a:ext cx="1925501" cy="2490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>
            <a:stCxn id="98" idx="0"/>
          </p:cNvCxnSpPr>
          <p:nvPr/>
        </p:nvCxnSpPr>
        <p:spPr>
          <a:xfrm flipH="1">
            <a:off x="2171800" y="1383475"/>
            <a:ext cx="4818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96" idx="2"/>
          </p:cNvCxnSpPr>
          <p:nvPr/>
        </p:nvCxnSpPr>
        <p:spPr>
          <a:xfrm flipH="1" rot="10800000">
            <a:off x="1237525" y="2927773"/>
            <a:ext cx="5324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2983150" y="948675"/>
            <a:ext cx="2727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 request for the website.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013925" y="3381375"/>
            <a:ext cx="8271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Client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018850" y="2487600"/>
            <a:ext cx="2658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Server returns the response.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0600" y="3705475"/>
            <a:ext cx="972285" cy="9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4174" y="3681892"/>
            <a:ext cx="753672" cy="92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8">
            <a:alphaModFix/>
          </a:blip>
          <a:srcRect b="321500" l="-319700" r="319700" t="-321500"/>
          <a:stretch/>
        </p:blipFill>
        <p:spPr>
          <a:xfrm>
            <a:off x="3536453" y="1518130"/>
            <a:ext cx="972285" cy="841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>
            <a:stCxn id="106" idx="0"/>
            <a:endCxn id="105" idx="0"/>
          </p:cNvCxnSpPr>
          <p:nvPr/>
        </p:nvCxnSpPr>
        <p:spPr>
          <a:xfrm rot="5400000">
            <a:off x="3457059" y="2971642"/>
            <a:ext cx="23700" cy="1444200"/>
          </a:xfrm>
          <a:prstGeom prst="curvedConnector3">
            <a:avLst>
              <a:gd fmla="val -10047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 rot="-391870">
            <a:off x="5698237" y="542420"/>
            <a:ext cx="2832684" cy="375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amyaktheprogrammer.com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rot="-391845">
            <a:off x="5550328" y="167085"/>
            <a:ext cx="3297095" cy="375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amyaktheprogrammer.com /about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86625" y="3457575"/>
            <a:ext cx="9018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( IP )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 flipH="1" rot="10800000">
            <a:off x="286525" y="4255700"/>
            <a:ext cx="465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786625" y="4083375"/>
            <a:ext cx="690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PHP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 flipH="1" rot="10800000">
            <a:off x="286525" y="4511275"/>
            <a:ext cx="465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/>
          <p:nvPr/>
        </p:nvCxnSpPr>
        <p:spPr>
          <a:xfrm flipH="1" rot="10800000">
            <a:off x="311700" y="4783700"/>
            <a:ext cx="465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83350" y="3718679"/>
            <a:ext cx="827100" cy="8946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>
            <a:stCxn id="116" idx="0"/>
            <a:endCxn id="105" idx="0"/>
          </p:cNvCxnSpPr>
          <p:nvPr/>
        </p:nvCxnSpPr>
        <p:spPr>
          <a:xfrm flipH="1" rot="5400000">
            <a:off x="4015150" y="2436929"/>
            <a:ext cx="13200" cy="2550300"/>
          </a:xfrm>
          <a:prstGeom prst="curvedConnector3">
            <a:avLst>
              <a:gd fmla="val 38314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 txBox="1"/>
          <p:nvPr/>
        </p:nvSpPr>
        <p:spPr>
          <a:xfrm>
            <a:off x="786625" y="4330525"/>
            <a:ext cx="8271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86625" y="4611375"/>
            <a:ext cx="901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Node 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187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HTML.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2675"/>
            <a:ext cx="3349700" cy="35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4387250" y="1581525"/>
            <a:ext cx="3762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HTML stands for hyper text markup language.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387250" y="2535100"/>
            <a:ext cx="45516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is basically standard markup language for giving a static skeleton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To web application and websites.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387250" y="3615500"/>
            <a:ext cx="3762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standardized system.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187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r>
              <a:rPr lang="en"/>
              <a:t> of CSS.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4268775" y="2035900"/>
            <a:ext cx="47766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Cascading Style Sheet which is also known as CSS is a style sheet language that is use to handle the presentation of the web page containing HTML.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268775" y="3289925"/>
            <a:ext cx="3979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Its make our website beautiful and  modern looking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250" y="1219325"/>
            <a:ext cx="2544500" cy="3594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187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r>
              <a:rPr lang="en"/>
              <a:t> of JS or JavaScript.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4282850" y="2074925"/>
            <a:ext cx="47766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JavaScript is often known as JS, is a high-level dynamic interpreted programming language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353300" y="3130925"/>
            <a:ext cx="39795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allows client-side scripting to create completely dynamic web applications and websites.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75" y="1295525"/>
            <a:ext cx="3411049" cy="359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