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7d0738c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7d0738c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7d0738c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f7d0738c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7d0738cf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7d0738cf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Introduction to CSS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Coding with Samyak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What is CSS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093150"/>
            <a:ext cx="4005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CSS gives style to raw HTML.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275" y="728613"/>
            <a:ext cx="2613511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543575"/>
            <a:ext cx="4836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CSS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stands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Cascading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style sheet.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3143775"/>
            <a:ext cx="49491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CSS is used to make responsive website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2610375"/>
            <a:ext cx="4836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CSS takes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responsibility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design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3677175"/>
            <a:ext cx="49491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CSS is used to style your webpage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CSS syntax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22025" y="2818350"/>
            <a:ext cx="80103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8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80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r>
              <a:rPr lang="en" sz="8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8000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lang="en" sz="8000"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en" sz="8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r>
              <a:rPr lang="en" sz="8000"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lang="en" sz="80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8000"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41250" y="1282350"/>
            <a:ext cx="2142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Selector</a:t>
            </a:r>
            <a:endParaRPr sz="30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" name="Google Shape;86;p15"/>
          <p:cNvCxnSpPr>
            <a:stCxn id="85" idx="2"/>
          </p:cNvCxnSpPr>
          <p:nvPr/>
        </p:nvCxnSpPr>
        <p:spPr>
          <a:xfrm>
            <a:off x="1312250" y="1916550"/>
            <a:ext cx="3000" cy="1183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2528650" y="1282350"/>
            <a:ext cx="2142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Property</a:t>
            </a:r>
            <a:endParaRPr sz="30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8" name="Google Shape;88;p15"/>
          <p:cNvCxnSpPr>
            <a:stCxn id="87" idx="2"/>
          </p:cNvCxnSpPr>
          <p:nvPr/>
        </p:nvCxnSpPr>
        <p:spPr>
          <a:xfrm flipH="1">
            <a:off x="3598150" y="1916550"/>
            <a:ext cx="1500" cy="930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5386650" y="1462925"/>
            <a:ext cx="2142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</a:t>
            </a:r>
            <a:endParaRPr sz="30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0" name="Google Shape;90;p15"/>
          <p:cNvCxnSpPr>
            <a:stCxn id="89" idx="2"/>
          </p:cNvCxnSpPr>
          <p:nvPr/>
        </p:nvCxnSpPr>
        <p:spPr>
          <a:xfrm flipH="1">
            <a:off x="6456150" y="2097125"/>
            <a:ext cx="1500" cy="9300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>
            <a:off x="2132550" y="2508325"/>
            <a:ext cx="0" cy="648300"/>
          </a:xfrm>
          <a:prstGeom prst="straightConnector1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1484325" y="2191350"/>
            <a:ext cx="1831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 Curly brackets</a:t>
            </a:r>
            <a:endParaRPr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" name="Google Shape;93;p15"/>
          <p:cNvCxnSpPr>
            <a:stCxn id="94" idx="2"/>
          </p:cNvCxnSpPr>
          <p:nvPr/>
        </p:nvCxnSpPr>
        <p:spPr>
          <a:xfrm>
            <a:off x="8348950" y="1956125"/>
            <a:ext cx="0" cy="1172400"/>
          </a:xfrm>
          <a:prstGeom prst="straightConnector1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7277950" y="1603925"/>
            <a:ext cx="2142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</a:t>
            </a:r>
            <a:r>
              <a:rPr lang="en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Curly brackets</a:t>
            </a:r>
            <a:endParaRPr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5204575" y="2691525"/>
            <a:ext cx="0" cy="54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4895088" y="2339225"/>
            <a:ext cx="8739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Colon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7838125" y="2733825"/>
            <a:ext cx="0" cy="54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7252829" y="2407625"/>
            <a:ext cx="1170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Semic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olon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Ways to add CSS to your file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2702750"/>
            <a:ext cx="5202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Internal CSS : CSS is kept inside the head tags in &lt;style&gt; tags.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301" y="1235275"/>
            <a:ext cx="2554024" cy="36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695975"/>
            <a:ext cx="51183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Inline CSS : Css is added to the element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directly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using style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3677175"/>
            <a:ext cx="5456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External CSS : CSS is kept 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separately</a:t>
            </a: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inside a .css style sheet.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