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T Sans Narrow"/>
      <p:regular r:id="rId8"/>
      <p:bold r:id="rId9"/>
    </p:embeddedFont>
    <p:embeddedFont>
      <p:font typeface="Open Sans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bold.fntdata"/><Relationship Id="rId10" Type="http://schemas.openxmlformats.org/officeDocument/2006/relationships/font" Target="fonts/OpenSans-regular.fntdata"/><Relationship Id="rId13" Type="http://schemas.openxmlformats.org/officeDocument/2006/relationships/font" Target="fonts/OpenSans-boldItalic.fntdata"/><Relationship Id="rId12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TSansNarrow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6ff99d40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6ff99d40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3650" y="1549339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Selectors in CSS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6750" y="28641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with Samyak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2213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Basic CSS selectors</a:t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075" y="1152425"/>
            <a:ext cx="2613511" cy="36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4129250" y="1640750"/>
            <a:ext cx="405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➔"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CSS element selector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4129250" y="2421950"/>
            <a:ext cx="405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➔"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CSS id selector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4129250" y="3164750"/>
            <a:ext cx="405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➔"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CSS class selector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4129250" y="3945950"/>
            <a:ext cx="405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➔"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The CSS grouping selector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