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7d0738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7d0738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7d0738c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7d0738c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-89550" y="1899725"/>
            <a:ext cx="93231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omic Sans MS"/>
                <a:ea typeface="Comic Sans MS"/>
                <a:cs typeface="Comic Sans MS"/>
                <a:sym typeface="Comic Sans MS"/>
              </a:rPr>
              <a:t>Introduction to Responsive Design</a:t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Coding with Samyak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What is Responsive Design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591488"/>
            <a:ext cx="48366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Responsive design is a way for a web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make his website adapt to all the devices and resolution.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596638"/>
            <a:ext cx="48366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Endless new resolutions and devices are difficult to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support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separately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 web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3588363"/>
            <a:ext cx="483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Responsive design is a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necessity and not a luxury anymore!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cdn.pixabay.com/photo/2016/01/28/19/04/responsive-1166833_960_720.png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298" y="1749049"/>
            <a:ext cx="3995699" cy="26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Various ways to </a:t>
            </a: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achieve responsive design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storage.needpix.com/rsynced_images/responsive-2440940_1280.png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0" y="1607350"/>
            <a:ext cx="4776000" cy="265085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11700" y="1852275"/>
            <a:ext cx="405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pen Sans"/>
              <a:buAutoNum type="arabicPeriod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Setting up the viewport.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pen Sans"/>
              <a:buAutoNum type="arabicPeriod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Use max-width/max-height.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pen Sans"/>
              <a:buAutoNum type="arabicPeriod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Using CSS media queries.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pen Sans"/>
              <a:buAutoNum type="arabicPeriod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Using rem/vh/vw units over pixels.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