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3" r:id="rId4"/>
    <p:sldId id="265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docs.stripe.com/api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firebase.google.com/docs/cloud-messaging" TargetMode="External"/><Relationship Id="rId1" Type="http://schemas.openxmlformats.org/officeDocument/2006/relationships/hyperlink" Target="https://firebase.google.com/docs" TargetMode="Externa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hyperlink" Target="https://m3.material.io/" TargetMode="External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ipe.com/api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hyperlink" Target="https://firebase.google.com/docs" TargetMode="External"/><Relationship Id="rId1" Type="http://schemas.openxmlformats.org/officeDocument/2006/relationships/image" Target="../media/image12.jpg"/><Relationship Id="rId6" Type="http://schemas.openxmlformats.org/officeDocument/2006/relationships/image" Target="../media/image15.png"/><Relationship Id="rId11" Type="http://schemas.openxmlformats.org/officeDocument/2006/relationships/hyperlink" Target="https://m3.material.io/" TargetMode="External"/><Relationship Id="rId5" Type="http://schemas.openxmlformats.org/officeDocument/2006/relationships/hyperlink" Target="https://firebase.google.com/docs/cloud-messaging" TargetMode="External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F70F1-A3D7-4F17-BEF9-E6E7D575C74E}" type="doc">
      <dgm:prSet loTypeId="urn:microsoft.com/office/officeart/2005/8/layout/cycle4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4D94C14-AFDE-4F38-AD3C-A0DD59C3A919}">
      <dgm:prSet phldrT="[Text]" custT="1"/>
      <dgm:spPr/>
      <dgm:t>
        <a:bodyPr/>
        <a:lstStyle/>
        <a:p>
          <a:pPr marL="0" indent="0">
            <a:tabLst/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- </a:t>
          </a:r>
          <a:r>
            <a:rPr lang="en-I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ation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of all features</a:t>
          </a:r>
          <a:endParaRPr lang="en-IN" sz="1800" dirty="0"/>
        </a:p>
      </dgm:t>
    </dgm:pt>
    <dgm:pt modelId="{BEF2A1CF-F5F4-49D9-AF43-90F37798321E}" type="parTrans" cxnId="{AB9F5A2C-31C4-4B2B-A066-618EFF08CC5E}">
      <dgm:prSet/>
      <dgm:spPr/>
      <dgm:t>
        <a:bodyPr/>
        <a:lstStyle/>
        <a:p>
          <a:endParaRPr lang="en-IN"/>
        </a:p>
      </dgm:t>
    </dgm:pt>
    <dgm:pt modelId="{EB155F1E-1C7C-41BE-AD4A-6A76AE5FE192}" type="sibTrans" cxnId="{AB9F5A2C-31C4-4B2B-A066-618EFF08CC5E}">
      <dgm:prSet/>
      <dgm:spPr/>
      <dgm:t>
        <a:bodyPr/>
        <a:lstStyle/>
        <a:p>
          <a:endParaRPr lang="en-IN"/>
        </a:p>
      </dgm:t>
    </dgm:pt>
    <dgm:pt modelId="{88C5DB5C-105B-4E4D-B22E-A4C3726A2F98}">
      <dgm:prSet phldrT="[Text]" custT="1"/>
      <dgm:spPr/>
      <dgm:t>
        <a:bodyPr/>
        <a:lstStyle/>
        <a:p>
          <a:pPr marL="0" indent="0" defTabSz="1260475">
            <a:buFontTx/>
            <a:buNone/>
            <a:tabLst/>
          </a:pPr>
          <a:r>
            <a:rPr lang="en-IN" sz="1850" dirty="0">
              <a:latin typeface="Times New Roman" panose="02020603050405020304" pitchFamily="18" charset="0"/>
              <a:cs typeface="Times New Roman" panose="02020603050405020304" pitchFamily="18" charset="0"/>
            </a:rPr>
            <a:t>Preprocess the doc/</a:t>
          </a:r>
          <a:r>
            <a:rPr lang="en-IN" sz="185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img</a:t>
          </a:r>
          <a:r>
            <a:rPr lang="en-IN" sz="1850" dirty="0">
              <a:latin typeface="Times New Roman" panose="02020603050405020304" pitchFamily="18" charset="0"/>
              <a:cs typeface="Times New Roman" panose="02020603050405020304" pitchFamily="18" charset="0"/>
            </a:rPr>
            <a:t> being sent to </a:t>
          </a:r>
          <a:r>
            <a:rPr lang="en-IN" sz="185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Tessarct</a:t>
          </a:r>
          <a:r>
            <a:rPr lang="en-IN" sz="1850" dirty="0">
              <a:latin typeface="Times New Roman" panose="02020603050405020304" pitchFamily="18" charset="0"/>
              <a:cs typeface="Times New Roman" panose="02020603050405020304" pitchFamily="18" charset="0"/>
            </a:rPr>
            <a:t>  model</a:t>
          </a:r>
        </a:p>
      </dgm:t>
    </dgm:pt>
    <dgm:pt modelId="{1E39B695-E1A5-42E0-B2ED-D950FBFCAB8B}" type="parTrans" cxnId="{66838081-2439-4AC9-B5C1-099CB4E9404A}">
      <dgm:prSet/>
      <dgm:spPr/>
      <dgm:t>
        <a:bodyPr/>
        <a:lstStyle/>
        <a:p>
          <a:endParaRPr lang="en-IN"/>
        </a:p>
      </dgm:t>
    </dgm:pt>
    <dgm:pt modelId="{0855EC7D-083A-4BA1-B1C1-057F01002967}" type="sibTrans" cxnId="{66838081-2439-4AC9-B5C1-099CB4E9404A}">
      <dgm:prSet/>
      <dgm:spPr/>
      <dgm:t>
        <a:bodyPr/>
        <a:lstStyle/>
        <a:p>
          <a:endParaRPr lang="en-IN"/>
        </a:p>
      </dgm:t>
    </dgm:pt>
    <dgm:pt modelId="{EB045456-4A8B-4667-AB2C-C8F33D23FDD7}">
      <dgm:prSet phldrT="[Text]" custT="1"/>
      <dgm:spPr/>
      <dgm:t>
        <a:bodyPr/>
        <a:lstStyle/>
        <a:p>
          <a:r>
            <a:rPr lang="en-IN" sz="1800" b="1">
              <a:latin typeface="Times New Roman" panose="02020603050405020304" pitchFamily="18" charset="0"/>
              <a:cs typeface="Times New Roman" panose="02020603050405020304" pitchFamily="18" charset="0"/>
            </a:rPr>
            <a:t>Market Saturation</a:t>
          </a:r>
          <a:endParaRPr lang="en-IN" sz="1800" dirty="0"/>
        </a:p>
      </dgm:t>
    </dgm:pt>
    <dgm:pt modelId="{D2DD3229-B964-4CBC-8966-5BFFBB0FE99E}" type="parTrans" cxnId="{CD3C39AD-4AC3-446C-B9A3-E154585B1D45}">
      <dgm:prSet/>
      <dgm:spPr/>
      <dgm:t>
        <a:bodyPr/>
        <a:lstStyle/>
        <a:p>
          <a:endParaRPr lang="en-IN"/>
        </a:p>
      </dgm:t>
    </dgm:pt>
    <dgm:pt modelId="{5846FB1D-B963-4F94-A4E6-7C223AC3FEA9}" type="sibTrans" cxnId="{CD3C39AD-4AC3-446C-B9A3-E154585B1D45}">
      <dgm:prSet/>
      <dgm:spPr/>
      <dgm:t>
        <a:bodyPr/>
        <a:lstStyle/>
        <a:p>
          <a:endParaRPr lang="en-IN"/>
        </a:p>
      </dgm:t>
    </dgm:pt>
    <dgm:pt modelId="{38FA1FEA-30F4-4232-925E-895FE56705A3}">
      <dgm:prSet phldrT="[Text]" custT="1"/>
      <dgm:spPr/>
      <dgm:t>
        <a:bodyPr/>
        <a:lstStyle/>
        <a:p>
          <a:pPr>
            <a:buFontTx/>
            <a:buNone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D892D0-90B8-4BAE-B3FE-30C1DF560926}" type="parTrans" cxnId="{3F62E2E0-D571-4E0B-9222-7C2537BF88F5}">
      <dgm:prSet/>
      <dgm:spPr/>
      <dgm:t>
        <a:bodyPr/>
        <a:lstStyle/>
        <a:p>
          <a:endParaRPr lang="en-IN"/>
        </a:p>
      </dgm:t>
    </dgm:pt>
    <dgm:pt modelId="{5E7FE930-8C48-4812-9B5B-BC45AF4451C6}" type="sibTrans" cxnId="{3F62E2E0-D571-4E0B-9222-7C2537BF88F5}">
      <dgm:prSet/>
      <dgm:spPr/>
      <dgm:t>
        <a:bodyPr/>
        <a:lstStyle/>
        <a:p>
          <a:endParaRPr lang="en-IN"/>
        </a:p>
      </dgm:t>
    </dgm:pt>
    <dgm:pt modelId="{736324BC-3588-4932-9D27-37951E92B78D}">
      <dgm:prSet phldrT="[Text]" custT="1"/>
      <dgm:spPr/>
      <dgm:t>
        <a:bodyPr/>
        <a:lstStyle/>
        <a:p>
          <a:r>
            <a:rPr lang="en-IN" sz="1800" b="1">
              <a:latin typeface="Times New Roman" panose="02020603050405020304" pitchFamily="18" charset="0"/>
              <a:cs typeface="Times New Roman" panose="02020603050405020304" pitchFamily="18" charset="0"/>
            </a:rPr>
            <a:t>Geographic Limitations</a:t>
          </a:r>
          <a:endParaRPr lang="en-IN" sz="1800" dirty="0"/>
        </a:p>
      </dgm:t>
    </dgm:pt>
    <dgm:pt modelId="{0A68A74D-6ED6-4DB8-9B69-33D6C8566C6C}" type="parTrans" cxnId="{D75ECEF8-9EF9-4998-96F0-48924EF86F7F}">
      <dgm:prSet/>
      <dgm:spPr/>
      <dgm:t>
        <a:bodyPr/>
        <a:lstStyle/>
        <a:p>
          <a:endParaRPr lang="en-IN"/>
        </a:p>
      </dgm:t>
    </dgm:pt>
    <dgm:pt modelId="{C53806A4-EE4E-48D9-AA3A-F1216C7FA545}" type="sibTrans" cxnId="{D75ECEF8-9EF9-4998-96F0-48924EF86F7F}">
      <dgm:prSet/>
      <dgm:spPr/>
      <dgm:t>
        <a:bodyPr/>
        <a:lstStyle/>
        <a:p>
          <a:endParaRPr lang="en-IN"/>
        </a:p>
      </dgm:t>
    </dgm:pt>
    <dgm:pt modelId="{37B66BF3-12E9-47A1-8735-EC97D5944572}">
      <dgm:prSet phldrT="[Text]" custT="1"/>
      <dgm:spPr/>
      <dgm:t>
        <a:bodyPr/>
        <a:lstStyle/>
        <a:p>
          <a:pPr marL="92075" indent="0">
            <a:buFontTx/>
            <a:buNone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E32983-9766-4391-99E1-AFFCC5B8D97F}" type="parTrans" cxnId="{B8292992-3E26-47B8-BC0B-B68B268FF4DE}">
      <dgm:prSet/>
      <dgm:spPr/>
      <dgm:t>
        <a:bodyPr/>
        <a:lstStyle/>
        <a:p>
          <a:endParaRPr lang="en-IN"/>
        </a:p>
      </dgm:t>
    </dgm:pt>
    <dgm:pt modelId="{177BE4A1-64BD-4B08-9019-4512F7693587}" type="sibTrans" cxnId="{B8292992-3E26-47B8-BC0B-B68B268FF4DE}">
      <dgm:prSet/>
      <dgm:spPr/>
      <dgm:t>
        <a:bodyPr/>
        <a:lstStyle/>
        <a:p>
          <a:endParaRPr lang="en-IN"/>
        </a:p>
      </dgm:t>
    </dgm:pt>
    <dgm:pt modelId="{7A9BD9AB-B6F1-4EB8-8D8E-096C0F89937F}">
      <dgm:prSet phldrT="[Text]" custT="1"/>
      <dgm:spPr/>
      <dgm:t>
        <a:bodyPr/>
        <a:lstStyle/>
        <a:p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Trust and Security</a:t>
          </a:r>
          <a:endParaRPr lang="en-IN" sz="1800" dirty="0"/>
        </a:p>
      </dgm:t>
    </dgm:pt>
    <dgm:pt modelId="{58EF9ECB-65CB-415A-8D9F-68D71236F0C5}" type="parTrans" cxnId="{F2C7C501-74E3-4FE4-8F37-21785B213576}">
      <dgm:prSet/>
      <dgm:spPr/>
      <dgm:t>
        <a:bodyPr/>
        <a:lstStyle/>
        <a:p>
          <a:endParaRPr lang="en-IN"/>
        </a:p>
      </dgm:t>
    </dgm:pt>
    <dgm:pt modelId="{29D039B2-93F0-47E0-BC6E-246B21A9505C}" type="sibTrans" cxnId="{F2C7C501-74E3-4FE4-8F37-21785B213576}">
      <dgm:prSet/>
      <dgm:spPr/>
      <dgm:t>
        <a:bodyPr/>
        <a:lstStyle/>
        <a:p>
          <a:endParaRPr lang="en-IN"/>
        </a:p>
      </dgm:t>
    </dgm:pt>
    <dgm:pt modelId="{70CC7045-1DBA-43C1-BD55-B3077BF4FB3E}">
      <dgm:prSet phldrT="[Text]" custT="1"/>
      <dgm:spPr/>
      <dgm:t>
        <a:bodyPr/>
        <a:lstStyle/>
        <a:p>
          <a:pPr marL="0" indent="0">
            <a:buFontTx/>
            <a:buNone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0EC219-1B3C-4A01-BD4D-B9FBEF2C3B7C}" type="parTrans" cxnId="{29B56C34-88C3-49F4-A356-9E38629E7FC4}">
      <dgm:prSet/>
      <dgm:spPr/>
      <dgm:t>
        <a:bodyPr/>
        <a:lstStyle/>
        <a:p>
          <a:endParaRPr lang="en-IN"/>
        </a:p>
      </dgm:t>
    </dgm:pt>
    <dgm:pt modelId="{E8F1908D-7BEF-4B06-B8CC-B60FBC7770DE}" type="sibTrans" cxnId="{29B56C34-88C3-49F4-A356-9E38629E7FC4}">
      <dgm:prSet/>
      <dgm:spPr/>
      <dgm:t>
        <a:bodyPr/>
        <a:lstStyle/>
        <a:p>
          <a:endParaRPr lang="en-IN"/>
        </a:p>
      </dgm:t>
    </dgm:pt>
    <dgm:pt modelId="{E9955174-5723-4029-A479-E539426A7B46}" type="pres">
      <dgm:prSet presAssocID="{1EAF70F1-A3D7-4F17-BEF9-E6E7D575C74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3414960-8DBC-45BA-918D-1D22DBD6C02B}" type="pres">
      <dgm:prSet presAssocID="{1EAF70F1-A3D7-4F17-BEF9-E6E7D575C74E}" presName="children" presStyleCnt="0"/>
      <dgm:spPr/>
    </dgm:pt>
    <dgm:pt modelId="{42219817-1BEC-44AE-BACD-5ACA4A094DAE}" type="pres">
      <dgm:prSet presAssocID="{1EAF70F1-A3D7-4F17-BEF9-E6E7D575C74E}" presName="child1group" presStyleCnt="0"/>
      <dgm:spPr/>
    </dgm:pt>
    <dgm:pt modelId="{5AC9C56F-AE0A-4FDD-BBC4-9A838281B656}" type="pres">
      <dgm:prSet presAssocID="{1EAF70F1-A3D7-4F17-BEF9-E6E7D575C74E}" presName="child1" presStyleLbl="bgAcc1" presStyleIdx="0" presStyleCnt="4" custLinFactNeighborX="-10288"/>
      <dgm:spPr/>
    </dgm:pt>
    <dgm:pt modelId="{6BD5A3B8-8C83-411B-AE47-EBD6975E28BA}" type="pres">
      <dgm:prSet presAssocID="{1EAF70F1-A3D7-4F17-BEF9-E6E7D575C74E}" presName="child1Text" presStyleLbl="bgAcc1" presStyleIdx="0" presStyleCnt="4">
        <dgm:presLayoutVars>
          <dgm:bulletEnabled val="1"/>
        </dgm:presLayoutVars>
      </dgm:prSet>
      <dgm:spPr/>
    </dgm:pt>
    <dgm:pt modelId="{CE241B06-0CEF-470E-983C-E4B23345F19B}" type="pres">
      <dgm:prSet presAssocID="{1EAF70F1-A3D7-4F17-BEF9-E6E7D575C74E}" presName="child2group" presStyleCnt="0"/>
      <dgm:spPr/>
    </dgm:pt>
    <dgm:pt modelId="{B5AC8CF9-C4C5-4206-A15E-7ADB3336B7DF}" type="pres">
      <dgm:prSet presAssocID="{1EAF70F1-A3D7-4F17-BEF9-E6E7D575C74E}" presName="child2" presStyleLbl="bgAcc1" presStyleIdx="1" presStyleCnt="4" custLinFactNeighborX="12040" custLinFactNeighborY="722"/>
      <dgm:spPr/>
    </dgm:pt>
    <dgm:pt modelId="{01149556-9F01-4D7D-8CC1-22E85B2FBD2F}" type="pres">
      <dgm:prSet presAssocID="{1EAF70F1-A3D7-4F17-BEF9-E6E7D575C74E}" presName="child2Text" presStyleLbl="bgAcc1" presStyleIdx="1" presStyleCnt="4">
        <dgm:presLayoutVars>
          <dgm:bulletEnabled val="1"/>
        </dgm:presLayoutVars>
      </dgm:prSet>
      <dgm:spPr/>
    </dgm:pt>
    <dgm:pt modelId="{61B5CCAB-3F1D-4A87-9F3A-77E9E428074E}" type="pres">
      <dgm:prSet presAssocID="{1EAF70F1-A3D7-4F17-BEF9-E6E7D575C74E}" presName="child3group" presStyleCnt="0"/>
      <dgm:spPr/>
    </dgm:pt>
    <dgm:pt modelId="{D8CF501A-7C6F-476E-AFDE-FB8914FE2CE3}" type="pres">
      <dgm:prSet presAssocID="{1EAF70F1-A3D7-4F17-BEF9-E6E7D575C74E}" presName="child3" presStyleLbl="bgAcc1" presStyleIdx="2" presStyleCnt="4" custLinFactNeighborX="12040"/>
      <dgm:spPr/>
    </dgm:pt>
    <dgm:pt modelId="{8EB42BCF-7B54-41AC-8C18-43CA3CBB7AD2}" type="pres">
      <dgm:prSet presAssocID="{1EAF70F1-A3D7-4F17-BEF9-E6E7D575C74E}" presName="child3Text" presStyleLbl="bgAcc1" presStyleIdx="2" presStyleCnt="4">
        <dgm:presLayoutVars>
          <dgm:bulletEnabled val="1"/>
        </dgm:presLayoutVars>
      </dgm:prSet>
      <dgm:spPr/>
    </dgm:pt>
    <dgm:pt modelId="{B4DF60A1-87ED-433D-BF43-7DD2B26AD507}" type="pres">
      <dgm:prSet presAssocID="{1EAF70F1-A3D7-4F17-BEF9-E6E7D575C74E}" presName="child4group" presStyleCnt="0"/>
      <dgm:spPr/>
    </dgm:pt>
    <dgm:pt modelId="{E46A3879-4FB9-454A-B143-77F01258D9D3}" type="pres">
      <dgm:prSet presAssocID="{1EAF70F1-A3D7-4F17-BEF9-E6E7D575C74E}" presName="child4" presStyleLbl="bgAcc1" presStyleIdx="3" presStyleCnt="4" custLinFactNeighborX="-9236"/>
      <dgm:spPr/>
    </dgm:pt>
    <dgm:pt modelId="{A0770B3B-270A-4BE3-B823-BC8770C72DC2}" type="pres">
      <dgm:prSet presAssocID="{1EAF70F1-A3D7-4F17-BEF9-E6E7D575C74E}" presName="child4Text" presStyleLbl="bgAcc1" presStyleIdx="3" presStyleCnt="4">
        <dgm:presLayoutVars>
          <dgm:bulletEnabled val="1"/>
        </dgm:presLayoutVars>
      </dgm:prSet>
      <dgm:spPr/>
    </dgm:pt>
    <dgm:pt modelId="{E8BD4A1D-23CC-4E63-8E2D-222946ED2DD6}" type="pres">
      <dgm:prSet presAssocID="{1EAF70F1-A3D7-4F17-BEF9-E6E7D575C74E}" presName="childPlaceholder" presStyleCnt="0"/>
      <dgm:spPr/>
    </dgm:pt>
    <dgm:pt modelId="{1CB821AB-903F-440D-BC8B-E0B38E2ACF8E}" type="pres">
      <dgm:prSet presAssocID="{1EAF70F1-A3D7-4F17-BEF9-E6E7D575C74E}" presName="circle" presStyleCnt="0"/>
      <dgm:spPr/>
    </dgm:pt>
    <dgm:pt modelId="{0F279C78-692C-48CC-BD15-D9FCEB9A6FA8}" type="pres">
      <dgm:prSet presAssocID="{1EAF70F1-A3D7-4F17-BEF9-E6E7D575C74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B0B0646-F4A1-4336-B766-F5FD5653B49D}" type="pres">
      <dgm:prSet presAssocID="{1EAF70F1-A3D7-4F17-BEF9-E6E7D575C74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B70F91A9-CB1B-4A08-834A-C62C21E09981}" type="pres">
      <dgm:prSet presAssocID="{1EAF70F1-A3D7-4F17-BEF9-E6E7D575C74E}" presName="quadrant3" presStyleLbl="node1" presStyleIdx="2" presStyleCnt="4" custScaleX="104927">
        <dgm:presLayoutVars>
          <dgm:chMax val="1"/>
          <dgm:bulletEnabled val="1"/>
        </dgm:presLayoutVars>
      </dgm:prSet>
      <dgm:spPr/>
    </dgm:pt>
    <dgm:pt modelId="{80B8C179-0215-4B51-AD12-197DC6D0F5EF}" type="pres">
      <dgm:prSet presAssocID="{1EAF70F1-A3D7-4F17-BEF9-E6E7D575C74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C69C090-1B2B-4F0B-9199-E267F507963E}" type="pres">
      <dgm:prSet presAssocID="{1EAF70F1-A3D7-4F17-BEF9-E6E7D575C74E}" presName="quadrantPlaceholder" presStyleCnt="0"/>
      <dgm:spPr/>
    </dgm:pt>
    <dgm:pt modelId="{0146F5CA-C40E-4415-B697-F25E706D84B8}" type="pres">
      <dgm:prSet presAssocID="{1EAF70F1-A3D7-4F17-BEF9-E6E7D575C74E}" presName="center1" presStyleLbl="fgShp" presStyleIdx="0" presStyleCnt="2"/>
      <dgm:spPr/>
    </dgm:pt>
    <dgm:pt modelId="{B4C5FABE-0F8A-4FC3-968D-E8D91DFF69E3}" type="pres">
      <dgm:prSet presAssocID="{1EAF70F1-A3D7-4F17-BEF9-E6E7D575C74E}" presName="center2" presStyleLbl="fgShp" presStyleIdx="1" presStyleCnt="2"/>
      <dgm:spPr/>
    </dgm:pt>
  </dgm:ptLst>
  <dgm:cxnLst>
    <dgm:cxn modelId="{F2C7C501-74E3-4FE4-8F37-21785B213576}" srcId="{1EAF70F1-A3D7-4F17-BEF9-E6E7D575C74E}" destId="{7A9BD9AB-B6F1-4EB8-8D8E-096C0F89937F}" srcOrd="3" destOrd="0" parTransId="{58EF9ECB-65CB-415A-8D9F-68D71236F0C5}" sibTransId="{29D039B2-93F0-47E0-BC6E-246B21A9505C}"/>
    <dgm:cxn modelId="{873AE506-FD39-4488-96FE-DDFA7A8F659E}" type="presOf" srcId="{7A9BD9AB-B6F1-4EB8-8D8E-096C0F89937F}" destId="{80B8C179-0215-4B51-AD12-197DC6D0F5EF}" srcOrd="0" destOrd="0" presId="urn:microsoft.com/office/officeart/2005/8/layout/cycle4"/>
    <dgm:cxn modelId="{293D7A0D-035D-49C0-ACF0-C38444590956}" type="presOf" srcId="{88C5DB5C-105B-4E4D-B22E-A4C3726A2F98}" destId="{5AC9C56F-AE0A-4FDD-BBC4-9A838281B656}" srcOrd="0" destOrd="0" presId="urn:microsoft.com/office/officeart/2005/8/layout/cycle4"/>
    <dgm:cxn modelId="{C3C68E0D-F706-4C3A-A09D-A8147E9BB82C}" type="presOf" srcId="{70CC7045-1DBA-43C1-BD55-B3077BF4FB3E}" destId="{A0770B3B-270A-4BE3-B823-BC8770C72DC2}" srcOrd="1" destOrd="0" presId="urn:microsoft.com/office/officeart/2005/8/layout/cycle4"/>
    <dgm:cxn modelId="{AB9F5A2C-31C4-4B2B-A066-618EFF08CC5E}" srcId="{1EAF70F1-A3D7-4F17-BEF9-E6E7D575C74E}" destId="{F4D94C14-AFDE-4F38-AD3C-A0DD59C3A919}" srcOrd="0" destOrd="0" parTransId="{BEF2A1CF-F5F4-49D9-AF43-90F37798321E}" sibTransId="{EB155F1E-1C7C-41BE-AD4A-6A76AE5FE192}"/>
    <dgm:cxn modelId="{29B56C34-88C3-49F4-A356-9E38629E7FC4}" srcId="{7A9BD9AB-B6F1-4EB8-8D8E-096C0F89937F}" destId="{70CC7045-1DBA-43C1-BD55-B3077BF4FB3E}" srcOrd="0" destOrd="0" parTransId="{630EC219-1B3C-4A01-BD4D-B9FBEF2C3B7C}" sibTransId="{E8F1908D-7BEF-4B06-B8CC-B60FBC7770DE}"/>
    <dgm:cxn modelId="{2CBF0347-A9D8-4A1E-8B39-197D13C9C66C}" type="presOf" srcId="{736324BC-3588-4932-9D27-37951E92B78D}" destId="{B70F91A9-CB1B-4A08-834A-C62C21E09981}" srcOrd="0" destOrd="0" presId="urn:microsoft.com/office/officeart/2005/8/layout/cycle4"/>
    <dgm:cxn modelId="{33194F49-681C-4D79-A459-203E46FDA367}" type="presOf" srcId="{88C5DB5C-105B-4E4D-B22E-A4C3726A2F98}" destId="{6BD5A3B8-8C83-411B-AE47-EBD6975E28BA}" srcOrd="1" destOrd="0" presId="urn:microsoft.com/office/officeart/2005/8/layout/cycle4"/>
    <dgm:cxn modelId="{1BA80F77-06B0-4B34-9202-1A2A8DAF4610}" type="presOf" srcId="{37B66BF3-12E9-47A1-8735-EC97D5944572}" destId="{D8CF501A-7C6F-476E-AFDE-FB8914FE2CE3}" srcOrd="0" destOrd="0" presId="urn:microsoft.com/office/officeart/2005/8/layout/cycle4"/>
    <dgm:cxn modelId="{66838081-2439-4AC9-B5C1-099CB4E9404A}" srcId="{F4D94C14-AFDE-4F38-AD3C-A0DD59C3A919}" destId="{88C5DB5C-105B-4E4D-B22E-A4C3726A2F98}" srcOrd="0" destOrd="0" parTransId="{1E39B695-E1A5-42E0-B2ED-D950FBFCAB8B}" sibTransId="{0855EC7D-083A-4BA1-B1C1-057F01002967}"/>
    <dgm:cxn modelId="{B8292992-3E26-47B8-BC0B-B68B268FF4DE}" srcId="{736324BC-3588-4932-9D27-37951E92B78D}" destId="{37B66BF3-12E9-47A1-8735-EC97D5944572}" srcOrd="0" destOrd="0" parTransId="{58E32983-9766-4391-99E1-AFFCC5B8D97F}" sibTransId="{177BE4A1-64BD-4B08-9019-4512F7693587}"/>
    <dgm:cxn modelId="{E75A799F-71B9-4F91-8FDB-D9E768219BB7}" type="presOf" srcId="{EB045456-4A8B-4667-AB2C-C8F33D23FDD7}" destId="{6B0B0646-F4A1-4336-B766-F5FD5653B49D}" srcOrd="0" destOrd="0" presId="urn:microsoft.com/office/officeart/2005/8/layout/cycle4"/>
    <dgm:cxn modelId="{B6A10BA3-4B7B-4159-A2FB-4885018B19B9}" type="presOf" srcId="{38FA1FEA-30F4-4232-925E-895FE56705A3}" destId="{B5AC8CF9-C4C5-4206-A15E-7ADB3336B7DF}" srcOrd="0" destOrd="0" presId="urn:microsoft.com/office/officeart/2005/8/layout/cycle4"/>
    <dgm:cxn modelId="{1A9C5CA7-531B-4762-9574-D20EEEBEB625}" type="presOf" srcId="{70CC7045-1DBA-43C1-BD55-B3077BF4FB3E}" destId="{E46A3879-4FB9-454A-B143-77F01258D9D3}" srcOrd="0" destOrd="0" presId="urn:microsoft.com/office/officeart/2005/8/layout/cycle4"/>
    <dgm:cxn modelId="{CD3C39AD-4AC3-446C-B9A3-E154585B1D45}" srcId="{1EAF70F1-A3D7-4F17-BEF9-E6E7D575C74E}" destId="{EB045456-4A8B-4667-AB2C-C8F33D23FDD7}" srcOrd="1" destOrd="0" parTransId="{D2DD3229-B964-4CBC-8966-5BFFBB0FE99E}" sibTransId="{5846FB1D-B963-4F94-A4E6-7C223AC3FEA9}"/>
    <dgm:cxn modelId="{D4012CCE-A9C7-465E-9669-720D813FF570}" type="presOf" srcId="{1EAF70F1-A3D7-4F17-BEF9-E6E7D575C74E}" destId="{E9955174-5723-4029-A479-E539426A7B46}" srcOrd="0" destOrd="0" presId="urn:microsoft.com/office/officeart/2005/8/layout/cycle4"/>
    <dgm:cxn modelId="{9D73CCCF-DF77-4D2A-974B-D66B12163D8F}" type="presOf" srcId="{38FA1FEA-30F4-4232-925E-895FE56705A3}" destId="{01149556-9F01-4D7D-8CC1-22E85B2FBD2F}" srcOrd="1" destOrd="0" presId="urn:microsoft.com/office/officeart/2005/8/layout/cycle4"/>
    <dgm:cxn modelId="{3F62E2E0-D571-4E0B-9222-7C2537BF88F5}" srcId="{EB045456-4A8B-4667-AB2C-C8F33D23FDD7}" destId="{38FA1FEA-30F4-4232-925E-895FE56705A3}" srcOrd="0" destOrd="0" parTransId="{4FD892D0-90B8-4BAE-B3FE-30C1DF560926}" sibTransId="{5E7FE930-8C48-4812-9B5B-BC45AF4451C6}"/>
    <dgm:cxn modelId="{23E432E5-982E-4E0E-A93F-01DCB1B73A24}" type="presOf" srcId="{37B66BF3-12E9-47A1-8735-EC97D5944572}" destId="{8EB42BCF-7B54-41AC-8C18-43CA3CBB7AD2}" srcOrd="1" destOrd="0" presId="urn:microsoft.com/office/officeart/2005/8/layout/cycle4"/>
    <dgm:cxn modelId="{A2F240F1-C10E-4F4F-B842-DEE91FC13A59}" type="presOf" srcId="{F4D94C14-AFDE-4F38-AD3C-A0DD59C3A919}" destId="{0F279C78-692C-48CC-BD15-D9FCEB9A6FA8}" srcOrd="0" destOrd="0" presId="urn:microsoft.com/office/officeart/2005/8/layout/cycle4"/>
    <dgm:cxn modelId="{D75ECEF8-9EF9-4998-96F0-48924EF86F7F}" srcId="{1EAF70F1-A3D7-4F17-BEF9-E6E7D575C74E}" destId="{736324BC-3588-4932-9D27-37951E92B78D}" srcOrd="2" destOrd="0" parTransId="{0A68A74D-6ED6-4DB8-9B69-33D6C8566C6C}" sibTransId="{C53806A4-EE4E-48D9-AA3A-F1216C7FA545}"/>
    <dgm:cxn modelId="{94B31BEB-6DC9-4141-9D77-BE22FAC445F5}" type="presParOf" srcId="{E9955174-5723-4029-A479-E539426A7B46}" destId="{43414960-8DBC-45BA-918D-1D22DBD6C02B}" srcOrd="0" destOrd="0" presId="urn:microsoft.com/office/officeart/2005/8/layout/cycle4"/>
    <dgm:cxn modelId="{45BA0C91-9995-45FC-B379-69020F4CEE30}" type="presParOf" srcId="{43414960-8DBC-45BA-918D-1D22DBD6C02B}" destId="{42219817-1BEC-44AE-BACD-5ACA4A094DAE}" srcOrd="0" destOrd="0" presId="urn:microsoft.com/office/officeart/2005/8/layout/cycle4"/>
    <dgm:cxn modelId="{05AEE40A-9150-4274-8E80-FEDDCA1EC0E6}" type="presParOf" srcId="{42219817-1BEC-44AE-BACD-5ACA4A094DAE}" destId="{5AC9C56F-AE0A-4FDD-BBC4-9A838281B656}" srcOrd="0" destOrd="0" presId="urn:microsoft.com/office/officeart/2005/8/layout/cycle4"/>
    <dgm:cxn modelId="{6CAA9964-33C7-42E6-A1C1-558FC53C6FC9}" type="presParOf" srcId="{42219817-1BEC-44AE-BACD-5ACA4A094DAE}" destId="{6BD5A3B8-8C83-411B-AE47-EBD6975E28BA}" srcOrd="1" destOrd="0" presId="urn:microsoft.com/office/officeart/2005/8/layout/cycle4"/>
    <dgm:cxn modelId="{7A84210D-5380-4D2C-BDA4-F9FC0E788628}" type="presParOf" srcId="{43414960-8DBC-45BA-918D-1D22DBD6C02B}" destId="{CE241B06-0CEF-470E-983C-E4B23345F19B}" srcOrd="1" destOrd="0" presId="urn:microsoft.com/office/officeart/2005/8/layout/cycle4"/>
    <dgm:cxn modelId="{E67108BA-7BFD-4C82-98DD-8AC9A36B700F}" type="presParOf" srcId="{CE241B06-0CEF-470E-983C-E4B23345F19B}" destId="{B5AC8CF9-C4C5-4206-A15E-7ADB3336B7DF}" srcOrd="0" destOrd="0" presId="urn:microsoft.com/office/officeart/2005/8/layout/cycle4"/>
    <dgm:cxn modelId="{BB116156-8345-4305-9664-29F8F425A915}" type="presParOf" srcId="{CE241B06-0CEF-470E-983C-E4B23345F19B}" destId="{01149556-9F01-4D7D-8CC1-22E85B2FBD2F}" srcOrd="1" destOrd="0" presId="urn:microsoft.com/office/officeart/2005/8/layout/cycle4"/>
    <dgm:cxn modelId="{1D60F143-5E4B-4F20-B28F-906610FBB5EE}" type="presParOf" srcId="{43414960-8DBC-45BA-918D-1D22DBD6C02B}" destId="{61B5CCAB-3F1D-4A87-9F3A-77E9E428074E}" srcOrd="2" destOrd="0" presId="urn:microsoft.com/office/officeart/2005/8/layout/cycle4"/>
    <dgm:cxn modelId="{C2C81143-BC5C-4A45-A929-CABD94B3A20F}" type="presParOf" srcId="{61B5CCAB-3F1D-4A87-9F3A-77E9E428074E}" destId="{D8CF501A-7C6F-476E-AFDE-FB8914FE2CE3}" srcOrd="0" destOrd="0" presId="urn:microsoft.com/office/officeart/2005/8/layout/cycle4"/>
    <dgm:cxn modelId="{DFB2DA26-4E29-460B-990E-A9CC0D2EF758}" type="presParOf" srcId="{61B5CCAB-3F1D-4A87-9F3A-77E9E428074E}" destId="{8EB42BCF-7B54-41AC-8C18-43CA3CBB7AD2}" srcOrd="1" destOrd="0" presId="urn:microsoft.com/office/officeart/2005/8/layout/cycle4"/>
    <dgm:cxn modelId="{2394A8EF-565C-47C9-ABEA-5A62BC22096D}" type="presParOf" srcId="{43414960-8DBC-45BA-918D-1D22DBD6C02B}" destId="{B4DF60A1-87ED-433D-BF43-7DD2B26AD507}" srcOrd="3" destOrd="0" presId="urn:microsoft.com/office/officeart/2005/8/layout/cycle4"/>
    <dgm:cxn modelId="{52329B71-1925-4A41-915B-AD9689D09B26}" type="presParOf" srcId="{B4DF60A1-87ED-433D-BF43-7DD2B26AD507}" destId="{E46A3879-4FB9-454A-B143-77F01258D9D3}" srcOrd="0" destOrd="0" presId="urn:microsoft.com/office/officeart/2005/8/layout/cycle4"/>
    <dgm:cxn modelId="{7FE06194-BDE3-4B75-B909-C4D24918B99F}" type="presParOf" srcId="{B4DF60A1-87ED-433D-BF43-7DD2B26AD507}" destId="{A0770B3B-270A-4BE3-B823-BC8770C72DC2}" srcOrd="1" destOrd="0" presId="urn:microsoft.com/office/officeart/2005/8/layout/cycle4"/>
    <dgm:cxn modelId="{AE53944E-6BC8-412E-AFF6-C319CCADF719}" type="presParOf" srcId="{43414960-8DBC-45BA-918D-1D22DBD6C02B}" destId="{E8BD4A1D-23CC-4E63-8E2D-222946ED2DD6}" srcOrd="4" destOrd="0" presId="urn:microsoft.com/office/officeart/2005/8/layout/cycle4"/>
    <dgm:cxn modelId="{ACDDD0F2-F779-42F3-AB60-0D2507C882E6}" type="presParOf" srcId="{E9955174-5723-4029-A479-E539426A7B46}" destId="{1CB821AB-903F-440D-BC8B-E0B38E2ACF8E}" srcOrd="1" destOrd="0" presId="urn:microsoft.com/office/officeart/2005/8/layout/cycle4"/>
    <dgm:cxn modelId="{736547B9-B754-4E02-8F0A-DAD0FB0A3F13}" type="presParOf" srcId="{1CB821AB-903F-440D-BC8B-E0B38E2ACF8E}" destId="{0F279C78-692C-48CC-BD15-D9FCEB9A6FA8}" srcOrd="0" destOrd="0" presId="urn:microsoft.com/office/officeart/2005/8/layout/cycle4"/>
    <dgm:cxn modelId="{499D5357-5E55-4853-A901-978E6E7455A0}" type="presParOf" srcId="{1CB821AB-903F-440D-BC8B-E0B38E2ACF8E}" destId="{6B0B0646-F4A1-4336-B766-F5FD5653B49D}" srcOrd="1" destOrd="0" presId="urn:microsoft.com/office/officeart/2005/8/layout/cycle4"/>
    <dgm:cxn modelId="{FCF1E3BC-7095-4625-B879-C72DFDF78376}" type="presParOf" srcId="{1CB821AB-903F-440D-BC8B-E0B38E2ACF8E}" destId="{B70F91A9-CB1B-4A08-834A-C62C21E09981}" srcOrd="2" destOrd="0" presId="urn:microsoft.com/office/officeart/2005/8/layout/cycle4"/>
    <dgm:cxn modelId="{4CF092B7-F399-41FF-887D-EB190A0348EA}" type="presParOf" srcId="{1CB821AB-903F-440D-BC8B-E0B38E2ACF8E}" destId="{80B8C179-0215-4B51-AD12-197DC6D0F5EF}" srcOrd="3" destOrd="0" presId="urn:microsoft.com/office/officeart/2005/8/layout/cycle4"/>
    <dgm:cxn modelId="{4137AA09-C18B-440D-8593-3478ACF79148}" type="presParOf" srcId="{1CB821AB-903F-440D-BC8B-E0B38E2ACF8E}" destId="{7C69C090-1B2B-4F0B-9199-E267F507963E}" srcOrd="4" destOrd="0" presId="urn:microsoft.com/office/officeart/2005/8/layout/cycle4"/>
    <dgm:cxn modelId="{0F94983E-80B8-4E3E-9464-6F1A12456B86}" type="presParOf" srcId="{E9955174-5723-4029-A479-E539426A7B46}" destId="{0146F5CA-C40E-4415-B697-F25E706D84B8}" srcOrd="2" destOrd="0" presId="urn:microsoft.com/office/officeart/2005/8/layout/cycle4"/>
    <dgm:cxn modelId="{5CBC26A0-8F96-434B-8206-AABD38C228F4}" type="presParOf" srcId="{E9955174-5723-4029-A479-E539426A7B46}" destId="{B4C5FABE-0F8A-4FC3-968D-E8D91DFF69E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45A80-0694-4190-8FAF-7B2864B18529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A00C53-09E3-4C10-B48B-5A3EF2CE3ED8}">
      <dgm:prSet phldrT="[Text]"/>
      <dgm:spPr/>
      <dgm:t>
        <a:bodyPr/>
        <a:lstStyle/>
        <a:p>
          <a:pPr>
            <a:buClr>
              <a:srgbClr val="000000"/>
            </a:buClr>
            <a:buSzPts val="2800"/>
            <a:buFont typeface="Arial"/>
            <a:buChar char="•"/>
          </a:pPr>
          <a:r>
            <a:rPr lang="en-US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Provides access to more job opportunities, especially in </a:t>
          </a:r>
          <a:r>
            <a:rPr lang="en-US" u="sng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remote areas.</a:t>
          </a:r>
          <a:endParaRPr lang="en-US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57C6D8-F606-4A95-8929-1356F007125C}" type="parTrans" cxnId="{EFFD0692-21B9-4A6D-9D4A-715F164910F7}">
      <dgm:prSet/>
      <dgm:spPr/>
      <dgm:t>
        <a:bodyPr/>
        <a:lstStyle/>
        <a:p>
          <a:endParaRPr lang="en-US"/>
        </a:p>
      </dgm:t>
    </dgm:pt>
    <dgm:pt modelId="{8183A5E9-1619-4FA1-AD71-CC0DE11B5BD4}" type="sibTrans" cxnId="{EFFD0692-21B9-4A6D-9D4A-715F164910F7}">
      <dgm:prSet/>
      <dgm:spPr/>
      <dgm:t>
        <a:bodyPr/>
        <a:lstStyle/>
        <a:p>
          <a:endParaRPr lang="en-US"/>
        </a:p>
      </dgm:t>
    </dgm:pt>
    <dgm:pt modelId="{7C6F22B3-B362-4F63-9575-CE03EB0A57E9}">
      <dgm:prSet phldrT="[Text]" custT="1"/>
      <dgm:spPr/>
      <dgm:t>
        <a:bodyPr/>
        <a:lstStyle/>
        <a:p>
          <a:pPr>
            <a:buClr>
              <a:srgbClr val="000000"/>
            </a:buClr>
            <a:buSzPts val="2800"/>
            <a:buFont typeface="Arial"/>
            <a:buChar char="•"/>
          </a:pPr>
          <a:r>
            <a:rPr lang="en-US" sz="2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Helps freelancers earn a </a:t>
          </a:r>
          <a:r>
            <a:rPr lang="en-US" sz="2200" u="sng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steady income </a:t>
          </a:r>
          <a:r>
            <a:rPr lang="en-US" sz="2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by connecting them with employers.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F47980-500E-4C41-B6AE-98BDD297BFF9}" type="parTrans" cxnId="{0F9C5512-51DA-4C90-ADD0-CCB5FB290896}">
      <dgm:prSet/>
      <dgm:spPr/>
      <dgm:t>
        <a:bodyPr/>
        <a:lstStyle/>
        <a:p>
          <a:endParaRPr lang="en-US"/>
        </a:p>
      </dgm:t>
    </dgm:pt>
    <dgm:pt modelId="{4E4FEDB9-716A-4070-B4EF-0AD738A5D2AD}" type="sibTrans" cxnId="{0F9C5512-51DA-4C90-ADD0-CCB5FB290896}">
      <dgm:prSet/>
      <dgm:spPr/>
      <dgm:t>
        <a:bodyPr/>
        <a:lstStyle/>
        <a:p>
          <a:endParaRPr lang="en-US"/>
        </a:p>
      </dgm:t>
    </dgm:pt>
    <dgm:pt modelId="{E0B91AA9-C13C-40C2-8771-A6862472E365}">
      <dgm:prSet phldrT="[Text]" custT="1"/>
      <dgm:spPr/>
      <dgm:t>
        <a:bodyPr/>
        <a:lstStyle/>
        <a:p>
          <a:pPr>
            <a:buClr>
              <a:srgbClr val="000000"/>
            </a:buClr>
            <a:buSzPts val="2800"/>
            <a:buFont typeface="Arial"/>
            <a:buChar char="•"/>
          </a:pPr>
          <a:r>
            <a:rPr lang="en-US" sz="20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Allows freelancers and employers to </a:t>
          </a:r>
          <a:r>
            <a: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meet </a:t>
          </a:r>
          <a:r>
            <a:rPr lang="en-US" sz="20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via video conferencing  before finalizing a job, </a:t>
          </a:r>
          <a:r>
            <a: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improving trust.</a:t>
          </a:r>
          <a:endParaRPr lang="en-US" sz="200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5F434E-BE3D-48E5-935D-6D3894CF60E3}" type="parTrans" cxnId="{9349574B-D5BA-43F7-A827-A3259FE5C3AA}">
      <dgm:prSet/>
      <dgm:spPr/>
      <dgm:t>
        <a:bodyPr/>
        <a:lstStyle/>
        <a:p>
          <a:endParaRPr lang="en-US"/>
        </a:p>
      </dgm:t>
    </dgm:pt>
    <dgm:pt modelId="{E128F407-C7EA-4FF2-8864-079556BAFD4E}" type="sibTrans" cxnId="{9349574B-D5BA-43F7-A827-A3259FE5C3AA}">
      <dgm:prSet/>
      <dgm:spPr/>
      <dgm:t>
        <a:bodyPr/>
        <a:lstStyle/>
        <a:p>
          <a:endParaRPr lang="en-US"/>
        </a:p>
      </dgm:t>
    </dgm:pt>
    <dgm:pt modelId="{BA593735-C4B2-43CF-966C-A83177896D5F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Specialized</a:t>
          </a:r>
          <a:r>
            <a:rPr lang="en-US" sz="20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AI-Algorithm suggesting freelancers </a:t>
          </a:r>
          <a:r>
            <a:rPr lang="en-US" sz="2000" u="sng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prevailing trends </a:t>
          </a:r>
          <a:r>
            <a:rPr lang="en-US" sz="20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market for their career growth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0B04C0-FB82-4006-8ED5-B0431AA5F834}" type="sibTrans" cxnId="{806315DD-E4EC-4BB0-AB6F-00ED1A9DB936}">
      <dgm:prSet/>
      <dgm:spPr/>
      <dgm:t>
        <a:bodyPr/>
        <a:lstStyle/>
        <a:p>
          <a:endParaRPr lang="en-US"/>
        </a:p>
      </dgm:t>
    </dgm:pt>
    <dgm:pt modelId="{4EDE22A5-CE25-4410-80DC-E184C391A64D}" type="parTrans" cxnId="{806315DD-E4EC-4BB0-AB6F-00ED1A9DB936}">
      <dgm:prSet/>
      <dgm:spPr/>
      <dgm:t>
        <a:bodyPr/>
        <a:lstStyle/>
        <a:p>
          <a:endParaRPr lang="en-US"/>
        </a:p>
      </dgm:t>
    </dgm:pt>
    <dgm:pt modelId="{FC4076D7-032E-4EF7-BB62-27B5DD6FD6D7}" type="pres">
      <dgm:prSet presAssocID="{95245A80-0694-4190-8FAF-7B2864B18529}" presName="Name0" presStyleCnt="0">
        <dgm:presLayoutVars>
          <dgm:dir val="rev"/>
          <dgm:resizeHandles val="exact"/>
        </dgm:presLayoutVars>
      </dgm:prSet>
      <dgm:spPr/>
    </dgm:pt>
    <dgm:pt modelId="{1A8C65BB-254E-41E9-ACE9-160B004EC0C7}" type="pres">
      <dgm:prSet presAssocID="{95245A80-0694-4190-8FAF-7B2864B18529}" presName="fgShape" presStyleLbl="fgShp" presStyleIdx="0" presStyleCnt="1"/>
      <dgm:spPr/>
    </dgm:pt>
    <dgm:pt modelId="{86138904-1540-437F-B4B3-304FC849D2DC}" type="pres">
      <dgm:prSet presAssocID="{95245A80-0694-4190-8FAF-7B2864B18529}" presName="linComp" presStyleCnt="0"/>
      <dgm:spPr/>
    </dgm:pt>
    <dgm:pt modelId="{ACE81918-2278-4BB6-8D2E-E563CD26F974}" type="pres">
      <dgm:prSet presAssocID="{97A00C53-09E3-4C10-B48B-5A3EF2CE3ED8}" presName="compNode" presStyleCnt="0"/>
      <dgm:spPr/>
    </dgm:pt>
    <dgm:pt modelId="{DC9D0862-F3E6-4FD2-B75B-E41BBD50A19E}" type="pres">
      <dgm:prSet presAssocID="{97A00C53-09E3-4C10-B48B-5A3EF2CE3ED8}" presName="bkgdShape" presStyleLbl="node1" presStyleIdx="0" presStyleCnt="4"/>
      <dgm:spPr/>
    </dgm:pt>
    <dgm:pt modelId="{3538413A-2BD8-454F-BACA-DC48DA2AAC12}" type="pres">
      <dgm:prSet presAssocID="{97A00C53-09E3-4C10-B48B-5A3EF2CE3ED8}" presName="nodeTx" presStyleLbl="node1" presStyleIdx="0" presStyleCnt="4">
        <dgm:presLayoutVars>
          <dgm:bulletEnabled val="1"/>
        </dgm:presLayoutVars>
      </dgm:prSet>
      <dgm:spPr/>
    </dgm:pt>
    <dgm:pt modelId="{5AD7A82C-E758-4323-A88A-EA79F6FF167C}" type="pres">
      <dgm:prSet presAssocID="{97A00C53-09E3-4C10-B48B-5A3EF2CE3ED8}" presName="invisiNode" presStyleLbl="node1" presStyleIdx="0" presStyleCnt="4"/>
      <dgm:spPr/>
    </dgm:pt>
    <dgm:pt modelId="{83A6BBE8-D8FF-4B3E-9C38-A53CAD394239}" type="pres">
      <dgm:prSet presAssocID="{97A00C53-09E3-4C10-B48B-5A3EF2CE3ED8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F97CA00A-7E42-4BCF-AAA1-BD946F45284E}" type="pres">
      <dgm:prSet presAssocID="{8183A5E9-1619-4FA1-AD71-CC0DE11B5BD4}" presName="sibTrans" presStyleLbl="sibTrans2D1" presStyleIdx="0" presStyleCnt="0"/>
      <dgm:spPr/>
    </dgm:pt>
    <dgm:pt modelId="{48CA0D34-5D53-4D2B-838A-069B62421A60}" type="pres">
      <dgm:prSet presAssocID="{7C6F22B3-B362-4F63-9575-CE03EB0A57E9}" presName="compNode" presStyleCnt="0"/>
      <dgm:spPr/>
    </dgm:pt>
    <dgm:pt modelId="{D39DB508-5355-4858-AAE0-B93341DD9661}" type="pres">
      <dgm:prSet presAssocID="{7C6F22B3-B362-4F63-9575-CE03EB0A57E9}" presName="bkgdShape" presStyleLbl="node1" presStyleIdx="1" presStyleCnt="4"/>
      <dgm:spPr/>
    </dgm:pt>
    <dgm:pt modelId="{DD0C1F6A-7FA0-4891-B2A6-407CC963CC62}" type="pres">
      <dgm:prSet presAssocID="{7C6F22B3-B362-4F63-9575-CE03EB0A57E9}" presName="nodeTx" presStyleLbl="node1" presStyleIdx="1" presStyleCnt="4">
        <dgm:presLayoutVars>
          <dgm:bulletEnabled val="1"/>
        </dgm:presLayoutVars>
      </dgm:prSet>
      <dgm:spPr/>
    </dgm:pt>
    <dgm:pt modelId="{7ED0D4A4-5D42-4C85-B4FB-9B9806EA5D0B}" type="pres">
      <dgm:prSet presAssocID="{7C6F22B3-B362-4F63-9575-CE03EB0A57E9}" presName="invisiNode" presStyleLbl="node1" presStyleIdx="1" presStyleCnt="4"/>
      <dgm:spPr/>
    </dgm:pt>
    <dgm:pt modelId="{F615808A-947E-4414-8607-E69505E80B1B}" type="pres">
      <dgm:prSet presAssocID="{7C6F22B3-B362-4F63-9575-CE03EB0A57E9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DB481C0-86B8-445D-BDE9-AC490102ADD1}" type="pres">
      <dgm:prSet presAssocID="{4E4FEDB9-716A-4070-B4EF-0AD738A5D2AD}" presName="sibTrans" presStyleLbl="sibTrans2D1" presStyleIdx="0" presStyleCnt="0"/>
      <dgm:spPr/>
    </dgm:pt>
    <dgm:pt modelId="{64520261-55B1-4D36-92C3-213C41511754}" type="pres">
      <dgm:prSet presAssocID="{E0B91AA9-C13C-40C2-8771-A6862472E365}" presName="compNode" presStyleCnt="0"/>
      <dgm:spPr/>
    </dgm:pt>
    <dgm:pt modelId="{77293679-E2A4-496C-B25C-DF86FAC64E49}" type="pres">
      <dgm:prSet presAssocID="{E0B91AA9-C13C-40C2-8771-A6862472E365}" presName="bkgdShape" presStyleLbl="node1" presStyleIdx="2" presStyleCnt="4" custLinFactNeighborX="-2733"/>
      <dgm:spPr/>
    </dgm:pt>
    <dgm:pt modelId="{0D2B0396-EBEE-4F2B-8393-6744637BFB66}" type="pres">
      <dgm:prSet presAssocID="{E0B91AA9-C13C-40C2-8771-A6862472E365}" presName="nodeTx" presStyleLbl="node1" presStyleIdx="2" presStyleCnt="4">
        <dgm:presLayoutVars>
          <dgm:bulletEnabled val="1"/>
        </dgm:presLayoutVars>
      </dgm:prSet>
      <dgm:spPr/>
    </dgm:pt>
    <dgm:pt modelId="{E0D30462-551B-4449-8DE8-66C67BD15500}" type="pres">
      <dgm:prSet presAssocID="{E0B91AA9-C13C-40C2-8771-A6862472E365}" presName="invisiNode" presStyleLbl="node1" presStyleIdx="2" presStyleCnt="4"/>
      <dgm:spPr/>
    </dgm:pt>
    <dgm:pt modelId="{12F921A4-03CB-4FCD-BBD6-BBE285756FA1}" type="pres">
      <dgm:prSet presAssocID="{E0B91AA9-C13C-40C2-8771-A6862472E365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4BD3BF0-9DED-4D61-8A10-609BA12566F6}" type="pres">
      <dgm:prSet presAssocID="{E128F407-C7EA-4FF2-8864-079556BAFD4E}" presName="sibTrans" presStyleLbl="sibTrans2D1" presStyleIdx="0" presStyleCnt="0"/>
      <dgm:spPr/>
    </dgm:pt>
    <dgm:pt modelId="{477704A7-D0D0-4939-B39C-EE6550923188}" type="pres">
      <dgm:prSet presAssocID="{BA593735-C4B2-43CF-966C-A83177896D5F}" presName="compNode" presStyleCnt="0"/>
      <dgm:spPr/>
    </dgm:pt>
    <dgm:pt modelId="{4F87DDC9-1645-49EC-985E-C76DE3B4FBCB}" type="pres">
      <dgm:prSet presAssocID="{BA593735-C4B2-43CF-966C-A83177896D5F}" presName="bkgdShape" presStyleLbl="node1" presStyleIdx="3" presStyleCnt="4"/>
      <dgm:spPr/>
    </dgm:pt>
    <dgm:pt modelId="{548B6913-C000-4794-A29C-C944F14C8272}" type="pres">
      <dgm:prSet presAssocID="{BA593735-C4B2-43CF-966C-A83177896D5F}" presName="nodeTx" presStyleLbl="node1" presStyleIdx="3" presStyleCnt="4">
        <dgm:presLayoutVars>
          <dgm:bulletEnabled val="1"/>
        </dgm:presLayoutVars>
      </dgm:prSet>
      <dgm:spPr/>
    </dgm:pt>
    <dgm:pt modelId="{5C3E2A71-8799-4B8D-B894-849CE849BD99}" type="pres">
      <dgm:prSet presAssocID="{BA593735-C4B2-43CF-966C-A83177896D5F}" presName="invisiNode" presStyleLbl="node1" presStyleIdx="3" presStyleCnt="4"/>
      <dgm:spPr/>
    </dgm:pt>
    <dgm:pt modelId="{927D8537-4C38-446E-A32B-4601E8FC7DC7}" type="pres">
      <dgm:prSet presAssocID="{BA593735-C4B2-43CF-966C-A83177896D5F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0F9C5512-51DA-4C90-ADD0-CCB5FB290896}" srcId="{95245A80-0694-4190-8FAF-7B2864B18529}" destId="{7C6F22B3-B362-4F63-9575-CE03EB0A57E9}" srcOrd="1" destOrd="0" parTransId="{B3F47980-500E-4C41-B6AE-98BDD297BFF9}" sibTransId="{4E4FEDB9-716A-4070-B4EF-0AD738A5D2AD}"/>
    <dgm:cxn modelId="{5BC74F13-FA14-4D63-BEA5-E145D2B82435}" type="presOf" srcId="{7C6F22B3-B362-4F63-9575-CE03EB0A57E9}" destId="{DD0C1F6A-7FA0-4891-B2A6-407CC963CC62}" srcOrd="1" destOrd="0" presId="urn:microsoft.com/office/officeart/2005/8/layout/hList7"/>
    <dgm:cxn modelId="{B0289132-D01D-4018-8FD3-4A62B6DBB8E8}" type="presOf" srcId="{7C6F22B3-B362-4F63-9575-CE03EB0A57E9}" destId="{D39DB508-5355-4858-AAE0-B93341DD9661}" srcOrd="0" destOrd="0" presId="urn:microsoft.com/office/officeart/2005/8/layout/hList7"/>
    <dgm:cxn modelId="{B783B838-9D82-4E95-8939-87F83481351C}" type="presOf" srcId="{4E4FEDB9-716A-4070-B4EF-0AD738A5D2AD}" destId="{DDB481C0-86B8-445D-BDE9-AC490102ADD1}" srcOrd="0" destOrd="0" presId="urn:microsoft.com/office/officeart/2005/8/layout/hList7"/>
    <dgm:cxn modelId="{CC5DCB41-7497-4731-A27A-BB35DC40C65E}" type="presOf" srcId="{E0B91AA9-C13C-40C2-8771-A6862472E365}" destId="{0D2B0396-EBEE-4F2B-8393-6744637BFB66}" srcOrd="1" destOrd="0" presId="urn:microsoft.com/office/officeart/2005/8/layout/hList7"/>
    <dgm:cxn modelId="{9349574B-D5BA-43F7-A827-A3259FE5C3AA}" srcId="{95245A80-0694-4190-8FAF-7B2864B18529}" destId="{E0B91AA9-C13C-40C2-8771-A6862472E365}" srcOrd="2" destOrd="0" parTransId="{FE5F434E-BE3D-48E5-935D-6D3894CF60E3}" sibTransId="{E128F407-C7EA-4FF2-8864-079556BAFD4E}"/>
    <dgm:cxn modelId="{D166D150-3E93-4393-BA15-826C9646E117}" type="presOf" srcId="{95245A80-0694-4190-8FAF-7B2864B18529}" destId="{FC4076D7-032E-4EF7-BB62-27B5DD6FD6D7}" srcOrd="0" destOrd="0" presId="urn:microsoft.com/office/officeart/2005/8/layout/hList7"/>
    <dgm:cxn modelId="{663F1C51-F98B-4A58-82C1-FCB0CAF1008A}" type="presOf" srcId="{E0B91AA9-C13C-40C2-8771-A6862472E365}" destId="{77293679-E2A4-496C-B25C-DF86FAC64E49}" srcOrd="0" destOrd="0" presId="urn:microsoft.com/office/officeart/2005/8/layout/hList7"/>
    <dgm:cxn modelId="{6F218D7C-9039-4A9E-84F7-07FA3072C15F}" type="presOf" srcId="{BA593735-C4B2-43CF-966C-A83177896D5F}" destId="{4F87DDC9-1645-49EC-985E-C76DE3B4FBCB}" srcOrd="0" destOrd="0" presId="urn:microsoft.com/office/officeart/2005/8/layout/hList7"/>
    <dgm:cxn modelId="{39D8A88A-549D-4989-8B88-BEAD1517788E}" type="presOf" srcId="{BA593735-C4B2-43CF-966C-A83177896D5F}" destId="{548B6913-C000-4794-A29C-C944F14C8272}" srcOrd="1" destOrd="0" presId="urn:microsoft.com/office/officeart/2005/8/layout/hList7"/>
    <dgm:cxn modelId="{EFFD0692-21B9-4A6D-9D4A-715F164910F7}" srcId="{95245A80-0694-4190-8FAF-7B2864B18529}" destId="{97A00C53-09E3-4C10-B48B-5A3EF2CE3ED8}" srcOrd="0" destOrd="0" parTransId="{3A57C6D8-F606-4A95-8929-1356F007125C}" sibTransId="{8183A5E9-1619-4FA1-AD71-CC0DE11B5BD4}"/>
    <dgm:cxn modelId="{21A33DA2-933E-4EBD-9D8B-438E121A5A07}" type="presOf" srcId="{97A00C53-09E3-4C10-B48B-5A3EF2CE3ED8}" destId="{3538413A-2BD8-454F-BACA-DC48DA2AAC12}" srcOrd="1" destOrd="0" presId="urn:microsoft.com/office/officeart/2005/8/layout/hList7"/>
    <dgm:cxn modelId="{58205EA3-58F0-4431-B086-29F8A000D02A}" type="presOf" srcId="{E128F407-C7EA-4FF2-8864-079556BAFD4E}" destId="{E4BD3BF0-9DED-4D61-8A10-609BA12566F6}" srcOrd="0" destOrd="0" presId="urn:microsoft.com/office/officeart/2005/8/layout/hList7"/>
    <dgm:cxn modelId="{3D5D64BE-FF58-49C2-93D2-5973D6114000}" type="presOf" srcId="{8183A5E9-1619-4FA1-AD71-CC0DE11B5BD4}" destId="{F97CA00A-7E42-4BCF-AAA1-BD946F45284E}" srcOrd="0" destOrd="0" presId="urn:microsoft.com/office/officeart/2005/8/layout/hList7"/>
    <dgm:cxn modelId="{84E1DADC-36DE-45B0-9816-785276D929AE}" type="presOf" srcId="{97A00C53-09E3-4C10-B48B-5A3EF2CE3ED8}" destId="{DC9D0862-F3E6-4FD2-B75B-E41BBD50A19E}" srcOrd="0" destOrd="0" presId="urn:microsoft.com/office/officeart/2005/8/layout/hList7"/>
    <dgm:cxn modelId="{806315DD-E4EC-4BB0-AB6F-00ED1A9DB936}" srcId="{95245A80-0694-4190-8FAF-7B2864B18529}" destId="{BA593735-C4B2-43CF-966C-A83177896D5F}" srcOrd="3" destOrd="0" parTransId="{4EDE22A5-CE25-4410-80DC-E184C391A64D}" sibTransId="{B90B04C0-FB82-4006-8ED5-B0431AA5F834}"/>
    <dgm:cxn modelId="{FE09EFD0-1434-47E3-A714-9B4B6FE511B0}" type="presParOf" srcId="{FC4076D7-032E-4EF7-BB62-27B5DD6FD6D7}" destId="{1A8C65BB-254E-41E9-ACE9-160B004EC0C7}" srcOrd="0" destOrd="0" presId="urn:microsoft.com/office/officeart/2005/8/layout/hList7"/>
    <dgm:cxn modelId="{F442B1B5-628C-494D-A64D-0BE0944F1C5E}" type="presParOf" srcId="{FC4076D7-032E-4EF7-BB62-27B5DD6FD6D7}" destId="{86138904-1540-437F-B4B3-304FC849D2DC}" srcOrd="1" destOrd="0" presId="urn:microsoft.com/office/officeart/2005/8/layout/hList7"/>
    <dgm:cxn modelId="{069C42CC-1C9F-45F9-8FAE-095C43D0A97B}" type="presParOf" srcId="{86138904-1540-437F-B4B3-304FC849D2DC}" destId="{ACE81918-2278-4BB6-8D2E-E563CD26F974}" srcOrd="0" destOrd="0" presId="urn:microsoft.com/office/officeart/2005/8/layout/hList7"/>
    <dgm:cxn modelId="{6B430F1C-B8EB-425B-8B40-C6AD4184AA6E}" type="presParOf" srcId="{ACE81918-2278-4BB6-8D2E-E563CD26F974}" destId="{DC9D0862-F3E6-4FD2-B75B-E41BBD50A19E}" srcOrd="0" destOrd="0" presId="urn:microsoft.com/office/officeart/2005/8/layout/hList7"/>
    <dgm:cxn modelId="{3A1EA657-B1FE-4121-9929-0058D06936D2}" type="presParOf" srcId="{ACE81918-2278-4BB6-8D2E-E563CD26F974}" destId="{3538413A-2BD8-454F-BACA-DC48DA2AAC12}" srcOrd="1" destOrd="0" presId="urn:microsoft.com/office/officeart/2005/8/layout/hList7"/>
    <dgm:cxn modelId="{2556AE8D-484C-4DBF-817D-7E310B160AD7}" type="presParOf" srcId="{ACE81918-2278-4BB6-8D2E-E563CD26F974}" destId="{5AD7A82C-E758-4323-A88A-EA79F6FF167C}" srcOrd="2" destOrd="0" presId="urn:microsoft.com/office/officeart/2005/8/layout/hList7"/>
    <dgm:cxn modelId="{22FD26D8-F79E-4758-9362-654FD1B867CB}" type="presParOf" srcId="{ACE81918-2278-4BB6-8D2E-E563CD26F974}" destId="{83A6BBE8-D8FF-4B3E-9C38-A53CAD394239}" srcOrd="3" destOrd="0" presId="urn:microsoft.com/office/officeart/2005/8/layout/hList7"/>
    <dgm:cxn modelId="{BC863C7A-6811-40A9-8030-A240DD839349}" type="presParOf" srcId="{86138904-1540-437F-B4B3-304FC849D2DC}" destId="{F97CA00A-7E42-4BCF-AAA1-BD946F45284E}" srcOrd="1" destOrd="0" presId="urn:microsoft.com/office/officeart/2005/8/layout/hList7"/>
    <dgm:cxn modelId="{8AA20646-D507-447E-BC0B-4D3A05E673D9}" type="presParOf" srcId="{86138904-1540-437F-B4B3-304FC849D2DC}" destId="{48CA0D34-5D53-4D2B-838A-069B62421A60}" srcOrd="2" destOrd="0" presId="urn:microsoft.com/office/officeart/2005/8/layout/hList7"/>
    <dgm:cxn modelId="{4F94254E-FA17-4FB3-8590-8523E818CC49}" type="presParOf" srcId="{48CA0D34-5D53-4D2B-838A-069B62421A60}" destId="{D39DB508-5355-4858-AAE0-B93341DD9661}" srcOrd="0" destOrd="0" presId="urn:microsoft.com/office/officeart/2005/8/layout/hList7"/>
    <dgm:cxn modelId="{12F4027C-FB2B-47EE-8AC2-B94EE9912E0F}" type="presParOf" srcId="{48CA0D34-5D53-4D2B-838A-069B62421A60}" destId="{DD0C1F6A-7FA0-4891-B2A6-407CC963CC62}" srcOrd="1" destOrd="0" presId="urn:microsoft.com/office/officeart/2005/8/layout/hList7"/>
    <dgm:cxn modelId="{D0B6B8FE-957C-4319-ADD1-00741BCEA858}" type="presParOf" srcId="{48CA0D34-5D53-4D2B-838A-069B62421A60}" destId="{7ED0D4A4-5D42-4C85-B4FB-9B9806EA5D0B}" srcOrd="2" destOrd="0" presId="urn:microsoft.com/office/officeart/2005/8/layout/hList7"/>
    <dgm:cxn modelId="{F107E88C-ACFE-4ED2-B787-11DDBC7DF22D}" type="presParOf" srcId="{48CA0D34-5D53-4D2B-838A-069B62421A60}" destId="{F615808A-947E-4414-8607-E69505E80B1B}" srcOrd="3" destOrd="0" presId="urn:microsoft.com/office/officeart/2005/8/layout/hList7"/>
    <dgm:cxn modelId="{A401915C-28DF-4488-AC7B-7F14BD16EFB2}" type="presParOf" srcId="{86138904-1540-437F-B4B3-304FC849D2DC}" destId="{DDB481C0-86B8-445D-BDE9-AC490102ADD1}" srcOrd="3" destOrd="0" presId="urn:microsoft.com/office/officeart/2005/8/layout/hList7"/>
    <dgm:cxn modelId="{6505EE73-0000-44DF-8033-7477B4DAB705}" type="presParOf" srcId="{86138904-1540-437F-B4B3-304FC849D2DC}" destId="{64520261-55B1-4D36-92C3-213C41511754}" srcOrd="4" destOrd="0" presId="urn:microsoft.com/office/officeart/2005/8/layout/hList7"/>
    <dgm:cxn modelId="{517E8549-5148-4F9A-AFA1-F924F9311F67}" type="presParOf" srcId="{64520261-55B1-4D36-92C3-213C41511754}" destId="{77293679-E2A4-496C-B25C-DF86FAC64E49}" srcOrd="0" destOrd="0" presId="urn:microsoft.com/office/officeart/2005/8/layout/hList7"/>
    <dgm:cxn modelId="{3580F57B-8A1F-4894-9F2D-073D505BCDF0}" type="presParOf" srcId="{64520261-55B1-4D36-92C3-213C41511754}" destId="{0D2B0396-EBEE-4F2B-8393-6744637BFB66}" srcOrd="1" destOrd="0" presId="urn:microsoft.com/office/officeart/2005/8/layout/hList7"/>
    <dgm:cxn modelId="{8033D22F-FB89-4A96-9B2E-DBBCA3DC0768}" type="presParOf" srcId="{64520261-55B1-4D36-92C3-213C41511754}" destId="{E0D30462-551B-4449-8DE8-66C67BD15500}" srcOrd="2" destOrd="0" presId="urn:microsoft.com/office/officeart/2005/8/layout/hList7"/>
    <dgm:cxn modelId="{A5F685F8-A4CD-4DE2-AF4D-5322654BD3C5}" type="presParOf" srcId="{64520261-55B1-4D36-92C3-213C41511754}" destId="{12F921A4-03CB-4FCD-BBD6-BBE285756FA1}" srcOrd="3" destOrd="0" presId="urn:microsoft.com/office/officeart/2005/8/layout/hList7"/>
    <dgm:cxn modelId="{A564A947-923F-4F04-9096-803DE40089C2}" type="presParOf" srcId="{86138904-1540-437F-B4B3-304FC849D2DC}" destId="{E4BD3BF0-9DED-4D61-8A10-609BA12566F6}" srcOrd="5" destOrd="0" presId="urn:microsoft.com/office/officeart/2005/8/layout/hList7"/>
    <dgm:cxn modelId="{255F680E-0EDE-4DE8-BFCC-22C2E19D7F0F}" type="presParOf" srcId="{86138904-1540-437F-B4B3-304FC849D2DC}" destId="{477704A7-D0D0-4939-B39C-EE6550923188}" srcOrd="6" destOrd="0" presId="urn:microsoft.com/office/officeart/2005/8/layout/hList7"/>
    <dgm:cxn modelId="{71ACCFF8-7CAD-4003-84AA-1A748AEC69EA}" type="presParOf" srcId="{477704A7-D0D0-4939-B39C-EE6550923188}" destId="{4F87DDC9-1645-49EC-985E-C76DE3B4FBCB}" srcOrd="0" destOrd="0" presId="urn:microsoft.com/office/officeart/2005/8/layout/hList7"/>
    <dgm:cxn modelId="{4C634877-7360-4E16-B3A6-AB1DCC2F9FE1}" type="presParOf" srcId="{477704A7-D0D0-4939-B39C-EE6550923188}" destId="{548B6913-C000-4794-A29C-C944F14C8272}" srcOrd="1" destOrd="0" presId="urn:microsoft.com/office/officeart/2005/8/layout/hList7"/>
    <dgm:cxn modelId="{831F2AD8-8EBA-4FBF-A163-9B65BD4FCF4D}" type="presParOf" srcId="{477704A7-D0D0-4939-B39C-EE6550923188}" destId="{5C3E2A71-8799-4B8D-B894-849CE849BD99}" srcOrd="2" destOrd="0" presId="urn:microsoft.com/office/officeart/2005/8/layout/hList7"/>
    <dgm:cxn modelId="{5A735450-EC28-4E6F-8A68-E5F517B72E8B}" type="presParOf" srcId="{477704A7-D0D0-4939-B39C-EE6550923188}" destId="{927D8537-4C38-446E-A32B-4601E8FC7DC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573B27-AA0C-49CF-89C5-569033EC105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338BA-E586-434A-A51A-09F32C98B22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https://firebase.google.com/docs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(Firebase Documentation for the Backend development)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5959DC-744B-4FBB-8635-9ED2543876F4}" type="parTrans" cxnId="{09A548C9-D781-48B9-B51F-7C46ACD90CD6}">
      <dgm:prSet/>
      <dgm:spPr/>
      <dgm:t>
        <a:bodyPr/>
        <a:lstStyle/>
        <a:p>
          <a:endParaRPr lang="en-US"/>
        </a:p>
      </dgm:t>
    </dgm:pt>
    <dgm:pt modelId="{00509732-6EE5-42AB-BF49-5045DF8AA19C}" type="sibTrans" cxnId="{09A548C9-D781-48B9-B51F-7C46ACD90CD6}">
      <dgm:prSet/>
      <dgm:spPr/>
      <dgm:t>
        <a:bodyPr/>
        <a:lstStyle/>
        <a:p>
          <a:endParaRPr lang="en-US"/>
        </a:p>
      </dgm:t>
    </dgm:pt>
    <dgm:pt modelId="{1634B60C-7CFA-456F-850B-4BA72D440DE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https://firebase.google.com/docs/cloud-messaging</a:t>
          </a:r>
          <a:endParaRPr lang="en-US" sz="16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(FCM documentation)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6B826-7663-4934-90F8-D97CAA573808}" type="parTrans" cxnId="{2DF77B61-1E96-4DC4-BB20-4856EDFBC017}">
      <dgm:prSet/>
      <dgm:spPr/>
      <dgm:t>
        <a:bodyPr/>
        <a:lstStyle/>
        <a:p>
          <a:endParaRPr lang="en-US"/>
        </a:p>
      </dgm:t>
    </dgm:pt>
    <dgm:pt modelId="{F09A7BF2-31E2-4319-A828-33AC5F789252}" type="sibTrans" cxnId="{2DF77B61-1E96-4DC4-BB20-4856EDFBC017}">
      <dgm:prSet/>
      <dgm:spPr/>
      <dgm:t>
        <a:bodyPr/>
        <a:lstStyle/>
        <a:p>
          <a:endParaRPr lang="en-US"/>
        </a:p>
      </dgm:t>
    </dgm:pt>
    <dgm:pt modelId="{854218DC-E469-4155-B006-6978274EC31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/>
            </a:rPr>
            <a:t>https://docs.stripe.com/api</a:t>
          </a:r>
          <a:endParaRPr lang="en-US" sz="16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(strip doc’s for payment gate way)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E62EC0-ECB5-47EF-A465-51C3C46384F4}" type="parTrans" cxnId="{D0CC2000-D387-4A86-837F-818FDD5301ED}">
      <dgm:prSet/>
      <dgm:spPr/>
      <dgm:t>
        <a:bodyPr/>
        <a:lstStyle/>
        <a:p>
          <a:endParaRPr lang="en-US"/>
        </a:p>
      </dgm:t>
    </dgm:pt>
    <dgm:pt modelId="{C1DF3B7E-D1FF-46AD-8C63-1E6B21D9E9BF}" type="sibTrans" cxnId="{D0CC2000-D387-4A86-837F-818FDD5301ED}">
      <dgm:prSet/>
      <dgm:spPr/>
      <dgm:t>
        <a:bodyPr/>
        <a:lstStyle/>
        <a:p>
          <a:endParaRPr lang="en-US"/>
        </a:p>
      </dgm:t>
    </dgm:pt>
    <dgm:pt modelId="{A1310E35-CD8D-4D84-BF68-7DC8236394A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/>
            </a:rPr>
            <a:t>https://m3.material.io/</a:t>
          </a:r>
          <a:endParaRPr lang="en-US" sz="16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(material design for UI/UX development)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BAC33E-851F-4092-8BDD-5FF4DFF92D90}" type="parTrans" cxnId="{0791A432-6408-4254-BC70-1B8E7EAE9A2E}">
      <dgm:prSet/>
      <dgm:spPr/>
      <dgm:t>
        <a:bodyPr/>
        <a:lstStyle/>
        <a:p>
          <a:endParaRPr lang="en-US"/>
        </a:p>
      </dgm:t>
    </dgm:pt>
    <dgm:pt modelId="{5BD5A6FB-B848-41A8-AC3D-6B2D46C8F7A7}" type="sibTrans" cxnId="{0791A432-6408-4254-BC70-1B8E7EAE9A2E}">
      <dgm:prSet/>
      <dgm:spPr/>
      <dgm:t>
        <a:bodyPr/>
        <a:lstStyle/>
        <a:p>
          <a:endParaRPr lang="en-US"/>
        </a:p>
      </dgm:t>
    </dgm:pt>
    <dgm:pt modelId="{DC3FF323-A6AB-4D50-AE56-1208D49CB35C}" type="pres">
      <dgm:prSet presAssocID="{04573B27-AA0C-49CF-89C5-569033EC105E}" presName="root" presStyleCnt="0">
        <dgm:presLayoutVars>
          <dgm:dir/>
          <dgm:resizeHandles val="exact"/>
        </dgm:presLayoutVars>
      </dgm:prSet>
      <dgm:spPr/>
    </dgm:pt>
    <dgm:pt modelId="{9B796CBC-0EAB-4404-B86F-D7033985C169}" type="pres">
      <dgm:prSet presAssocID="{C2A338BA-E586-434A-A51A-09F32C98B22C}" presName="compNode" presStyleCnt="0"/>
      <dgm:spPr/>
    </dgm:pt>
    <dgm:pt modelId="{827C84C6-6B06-4785-B8E5-34A2AEC68893}" type="pres">
      <dgm:prSet presAssocID="{C2A338BA-E586-434A-A51A-09F32C98B22C}" presName="iconBgRect" presStyleLbl="bgShp" presStyleIdx="0" presStyleCnt="4"/>
      <dgm:spPr/>
    </dgm:pt>
    <dgm:pt modelId="{D7A30CCF-0BC3-492C-94C8-0766A856D44D}" type="pres">
      <dgm:prSet presAssocID="{C2A338BA-E586-434A-A51A-09F32C98B22C}" presName="iconRect" presStyleLbl="node1" presStyleIdx="0" presStyleCnt="4" custScaleX="126464" custScaleY="144344"/>
      <dgm:spPr>
        <a:blipFill>
          <a:blip xmlns:r="http://schemas.openxmlformats.org/officeDocument/2006/relationships" r:embed="rId5"/>
          <a:srcRect/>
          <a:stretch>
            <a:fillRect l="-20000" r="-20000"/>
          </a:stretch>
        </a:blipFill>
      </dgm:spPr>
    </dgm:pt>
    <dgm:pt modelId="{BAF1A6A0-4DB0-4614-83ED-A38CF3324E04}" type="pres">
      <dgm:prSet presAssocID="{C2A338BA-E586-434A-A51A-09F32C98B22C}" presName="spaceRect" presStyleCnt="0"/>
      <dgm:spPr/>
    </dgm:pt>
    <dgm:pt modelId="{AA1E26B7-CEF7-45FD-BD35-2E1F02154D16}" type="pres">
      <dgm:prSet presAssocID="{C2A338BA-E586-434A-A51A-09F32C98B22C}" presName="textRect" presStyleLbl="revTx" presStyleIdx="0" presStyleCnt="4">
        <dgm:presLayoutVars>
          <dgm:chMax val="1"/>
          <dgm:chPref val="1"/>
        </dgm:presLayoutVars>
      </dgm:prSet>
      <dgm:spPr/>
    </dgm:pt>
    <dgm:pt modelId="{06647579-3284-4C49-BB55-63D07BD5B863}" type="pres">
      <dgm:prSet presAssocID="{00509732-6EE5-42AB-BF49-5045DF8AA19C}" presName="sibTrans" presStyleCnt="0"/>
      <dgm:spPr/>
    </dgm:pt>
    <dgm:pt modelId="{0E847EBD-7EE2-4CDF-8A5F-513DE8249892}" type="pres">
      <dgm:prSet presAssocID="{1634B60C-7CFA-456F-850B-4BA72D440DEC}" presName="compNode" presStyleCnt="0"/>
      <dgm:spPr/>
    </dgm:pt>
    <dgm:pt modelId="{A8788184-3B4B-4F8F-9223-1713C6C7CDA3}" type="pres">
      <dgm:prSet presAssocID="{1634B60C-7CFA-456F-850B-4BA72D440DEC}" presName="iconBgRect" presStyleLbl="bgShp" presStyleIdx="1" presStyleCnt="4"/>
      <dgm:spPr/>
    </dgm:pt>
    <dgm:pt modelId="{63FF19FA-5950-494B-9911-C8D842EA9CC1}" type="pres">
      <dgm:prSet presAssocID="{1634B60C-7CFA-456F-850B-4BA72D440DEC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283C6EC-DA3D-4443-839C-0DC1704198F6}" type="pres">
      <dgm:prSet presAssocID="{1634B60C-7CFA-456F-850B-4BA72D440DEC}" presName="spaceRect" presStyleCnt="0"/>
      <dgm:spPr/>
    </dgm:pt>
    <dgm:pt modelId="{2D1B7A67-6D7C-4BDD-9FBE-6DD41C63310C}" type="pres">
      <dgm:prSet presAssocID="{1634B60C-7CFA-456F-850B-4BA72D440DEC}" presName="textRect" presStyleLbl="revTx" presStyleIdx="1" presStyleCnt="4">
        <dgm:presLayoutVars>
          <dgm:chMax val="1"/>
          <dgm:chPref val="1"/>
        </dgm:presLayoutVars>
      </dgm:prSet>
      <dgm:spPr/>
    </dgm:pt>
    <dgm:pt modelId="{B14F12F4-6FCF-4580-891C-9A2741773C2D}" type="pres">
      <dgm:prSet presAssocID="{F09A7BF2-31E2-4319-A828-33AC5F789252}" presName="sibTrans" presStyleCnt="0"/>
      <dgm:spPr/>
    </dgm:pt>
    <dgm:pt modelId="{6B1FDEAD-72FC-4F6B-9CEF-D773B9B0E44E}" type="pres">
      <dgm:prSet presAssocID="{854218DC-E469-4155-B006-6978274EC31D}" presName="compNode" presStyleCnt="0"/>
      <dgm:spPr/>
    </dgm:pt>
    <dgm:pt modelId="{BB3B885F-1010-448C-A63B-EFA73D5437AD}" type="pres">
      <dgm:prSet presAssocID="{854218DC-E469-4155-B006-6978274EC31D}" presName="iconBgRect" presStyleLbl="bgShp" presStyleIdx="2" presStyleCnt="4"/>
      <dgm:spPr/>
    </dgm:pt>
    <dgm:pt modelId="{3E2F53C9-3E49-44A2-8C95-C4E3BFEF4213}" type="pres">
      <dgm:prSet presAssocID="{854218DC-E469-4155-B006-6978274EC31D}" presName="iconRect" presStyleLbl="node1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5464852-3FC6-4178-A420-317562B2F92F}" type="pres">
      <dgm:prSet presAssocID="{854218DC-E469-4155-B006-6978274EC31D}" presName="spaceRect" presStyleCnt="0"/>
      <dgm:spPr/>
    </dgm:pt>
    <dgm:pt modelId="{4BADFEFE-FF39-4574-856F-902AFD5D0921}" type="pres">
      <dgm:prSet presAssocID="{854218DC-E469-4155-B006-6978274EC31D}" presName="textRect" presStyleLbl="revTx" presStyleIdx="2" presStyleCnt="4">
        <dgm:presLayoutVars>
          <dgm:chMax val="1"/>
          <dgm:chPref val="1"/>
        </dgm:presLayoutVars>
      </dgm:prSet>
      <dgm:spPr/>
    </dgm:pt>
    <dgm:pt modelId="{07FF51FB-EC1A-43ED-9401-53B124EAB1F8}" type="pres">
      <dgm:prSet presAssocID="{C1DF3B7E-D1FF-46AD-8C63-1E6B21D9E9BF}" presName="sibTrans" presStyleCnt="0"/>
      <dgm:spPr/>
    </dgm:pt>
    <dgm:pt modelId="{882DD13C-BCA2-4B2A-A0A5-5B3E0EEF45D6}" type="pres">
      <dgm:prSet presAssocID="{A1310E35-CD8D-4D84-BF68-7DC8236394A6}" presName="compNode" presStyleCnt="0"/>
      <dgm:spPr/>
    </dgm:pt>
    <dgm:pt modelId="{95A7A4BF-061E-4E22-B6A7-D8F3A1A10C84}" type="pres">
      <dgm:prSet presAssocID="{A1310E35-CD8D-4D84-BF68-7DC8236394A6}" presName="iconBgRect" presStyleLbl="bgShp" presStyleIdx="3" presStyleCnt="4"/>
      <dgm:spPr/>
    </dgm:pt>
    <dgm:pt modelId="{50CC3C67-EE94-422E-9D60-879E07C49BEA}" type="pres">
      <dgm:prSet presAssocID="{A1310E35-CD8D-4D84-BF68-7DC8236394A6}" presName="iconRect" presStyleLbl="node1" presStyleIdx="3" presStyleCnt="4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F6691A0-83BB-40B9-A8B5-E6BB05DA9A4D}" type="pres">
      <dgm:prSet presAssocID="{A1310E35-CD8D-4D84-BF68-7DC8236394A6}" presName="spaceRect" presStyleCnt="0"/>
      <dgm:spPr/>
    </dgm:pt>
    <dgm:pt modelId="{1FEBF0DA-4F16-484F-AD9A-9B7326C1ED1B}" type="pres">
      <dgm:prSet presAssocID="{A1310E35-CD8D-4D84-BF68-7DC8236394A6}" presName="textRect" presStyleLbl="revTx" presStyleIdx="3" presStyleCnt="4" custScaleX="112918">
        <dgm:presLayoutVars>
          <dgm:chMax val="1"/>
          <dgm:chPref val="1"/>
        </dgm:presLayoutVars>
      </dgm:prSet>
      <dgm:spPr/>
    </dgm:pt>
  </dgm:ptLst>
  <dgm:cxnLst>
    <dgm:cxn modelId="{D0CC2000-D387-4A86-837F-818FDD5301ED}" srcId="{04573B27-AA0C-49CF-89C5-569033EC105E}" destId="{854218DC-E469-4155-B006-6978274EC31D}" srcOrd="2" destOrd="0" parTransId="{1AE62EC0-ECB5-47EF-A465-51C3C46384F4}" sibTransId="{C1DF3B7E-D1FF-46AD-8C63-1E6B21D9E9BF}"/>
    <dgm:cxn modelId="{7FB29F09-15AA-4E16-9DC4-34928DBDA4CB}" type="presOf" srcId="{1634B60C-7CFA-456F-850B-4BA72D440DEC}" destId="{2D1B7A67-6D7C-4BDD-9FBE-6DD41C63310C}" srcOrd="0" destOrd="0" presId="urn:microsoft.com/office/officeart/2018/5/layout/IconCircleLabelList"/>
    <dgm:cxn modelId="{0791A432-6408-4254-BC70-1B8E7EAE9A2E}" srcId="{04573B27-AA0C-49CF-89C5-569033EC105E}" destId="{A1310E35-CD8D-4D84-BF68-7DC8236394A6}" srcOrd="3" destOrd="0" parTransId="{F3BAC33E-851F-4092-8BDD-5FF4DFF92D90}" sibTransId="{5BD5A6FB-B848-41A8-AC3D-6B2D46C8F7A7}"/>
    <dgm:cxn modelId="{2AB20338-B1C9-4BD4-8515-6E6A5C53C994}" type="presOf" srcId="{04573B27-AA0C-49CF-89C5-569033EC105E}" destId="{DC3FF323-A6AB-4D50-AE56-1208D49CB35C}" srcOrd="0" destOrd="0" presId="urn:microsoft.com/office/officeart/2018/5/layout/IconCircleLabelList"/>
    <dgm:cxn modelId="{2DF77B61-1E96-4DC4-BB20-4856EDFBC017}" srcId="{04573B27-AA0C-49CF-89C5-569033EC105E}" destId="{1634B60C-7CFA-456F-850B-4BA72D440DEC}" srcOrd="1" destOrd="0" parTransId="{3CA6B826-7663-4934-90F8-D97CAA573808}" sibTransId="{F09A7BF2-31E2-4319-A828-33AC5F789252}"/>
    <dgm:cxn modelId="{69937781-AD40-404A-8BA0-52728AD1E393}" type="presOf" srcId="{A1310E35-CD8D-4D84-BF68-7DC8236394A6}" destId="{1FEBF0DA-4F16-484F-AD9A-9B7326C1ED1B}" srcOrd="0" destOrd="0" presId="urn:microsoft.com/office/officeart/2018/5/layout/IconCircleLabelList"/>
    <dgm:cxn modelId="{1498DA88-EB28-4AA3-819F-179499748435}" type="presOf" srcId="{C2A338BA-E586-434A-A51A-09F32C98B22C}" destId="{AA1E26B7-CEF7-45FD-BD35-2E1F02154D16}" srcOrd="0" destOrd="0" presId="urn:microsoft.com/office/officeart/2018/5/layout/IconCircleLabelList"/>
    <dgm:cxn modelId="{017534B3-8718-493A-9053-E420B1C7802B}" type="presOf" srcId="{854218DC-E469-4155-B006-6978274EC31D}" destId="{4BADFEFE-FF39-4574-856F-902AFD5D0921}" srcOrd="0" destOrd="0" presId="urn:microsoft.com/office/officeart/2018/5/layout/IconCircleLabelList"/>
    <dgm:cxn modelId="{09A548C9-D781-48B9-B51F-7C46ACD90CD6}" srcId="{04573B27-AA0C-49CF-89C5-569033EC105E}" destId="{C2A338BA-E586-434A-A51A-09F32C98B22C}" srcOrd="0" destOrd="0" parTransId="{0A5959DC-744B-4FBB-8635-9ED2543876F4}" sibTransId="{00509732-6EE5-42AB-BF49-5045DF8AA19C}"/>
    <dgm:cxn modelId="{D8126090-851B-4749-BE90-E0C2B9A648E4}" type="presParOf" srcId="{DC3FF323-A6AB-4D50-AE56-1208D49CB35C}" destId="{9B796CBC-0EAB-4404-B86F-D7033985C169}" srcOrd="0" destOrd="0" presId="urn:microsoft.com/office/officeart/2018/5/layout/IconCircleLabelList"/>
    <dgm:cxn modelId="{727D330B-C53D-43F4-BD43-08EDB056A508}" type="presParOf" srcId="{9B796CBC-0EAB-4404-B86F-D7033985C169}" destId="{827C84C6-6B06-4785-B8E5-34A2AEC68893}" srcOrd="0" destOrd="0" presId="urn:microsoft.com/office/officeart/2018/5/layout/IconCircleLabelList"/>
    <dgm:cxn modelId="{A87AA3E4-073E-4E88-A199-7F29503C4068}" type="presParOf" srcId="{9B796CBC-0EAB-4404-B86F-D7033985C169}" destId="{D7A30CCF-0BC3-492C-94C8-0766A856D44D}" srcOrd="1" destOrd="0" presId="urn:microsoft.com/office/officeart/2018/5/layout/IconCircleLabelList"/>
    <dgm:cxn modelId="{8A2BB543-3D9F-4E86-A0C4-8BC281A34015}" type="presParOf" srcId="{9B796CBC-0EAB-4404-B86F-D7033985C169}" destId="{BAF1A6A0-4DB0-4614-83ED-A38CF3324E04}" srcOrd="2" destOrd="0" presId="urn:microsoft.com/office/officeart/2018/5/layout/IconCircleLabelList"/>
    <dgm:cxn modelId="{FF309CFF-410E-4B56-BD0B-CABCF10DA24C}" type="presParOf" srcId="{9B796CBC-0EAB-4404-B86F-D7033985C169}" destId="{AA1E26B7-CEF7-45FD-BD35-2E1F02154D16}" srcOrd="3" destOrd="0" presId="urn:microsoft.com/office/officeart/2018/5/layout/IconCircleLabelList"/>
    <dgm:cxn modelId="{1EC3F84D-788F-4DC7-A0B0-EA949720E7D4}" type="presParOf" srcId="{DC3FF323-A6AB-4D50-AE56-1208D49CB35C}" destId="{06647579-3284-4C49-BB55-63D07BD5B863}" srcOrd="1" destOrd="0" presId="urn:microsoft.com/office/officeart/2018/5/layout/IconCircleLabelList"/>
    <dgm:cxn modelId="{FB3AD920-F974-4BEF-B82A-DD278D224DFC}" type="presParOf" srcId="{DC3FF323-A6AB-4D50-AE56-1208D49CB35C}" destId="{0E847EBD-7EE2-4CDF-8A5F-513DE8249892}" srcOrd="2" destOrd="0" presId="urn:microsoft.com/office/officeart/2018/5/layout/IconCircleLabelList"/>
    <dgm:cxn modelId="{945BF05C-D2C1-4A3A-B800-5EDAD8663999}" type="presParOf" srcId="{0E847EBD-7EE2-4CDF-8A5F-513DE8249892}" destId="{A8788184-3B4B-4F8F-9223-1713C6C7CDA3}" srcOrd="0" destOrd="0" presId="urn:microsoft.com/office/officeart/2018/5/layout/IconCircleLabelList"/>
    <dgm:cxn modelId="{3C6B23F0-5F3D-4249-95BF-8EB545AA1FCC}" type="presParOf" srcId="{0E847EBD-7EE2-4CDF-8A5F-513DE8249892}" destId="{63FF19FA-5950-494B-9911-C8D842EA9CC1}" srcOrd="1" destOrd="0" presId="urn:microsoft.com/office/officeart/2018/5/layout/IconCircleLabelList"/>
    <dgm:cxn modelId="{5F21D0EC-1201-4601-908B-B757DA8876C2}" type="presParOf" srcId="{0E847EBD-7EE2-4CDF-8A5F-513DE8249892}" destId="{E283C6EC-DA3D-4443-839C-0DC1704198F6}" srcOrd="2" destOrd="0" presId="urn:microsoft.com/office/officeart/2018/5/layout/IconCircleLabelList"/>
    <dgm:cxn modelId="{8059554E-1234-4963-B331-2517A2F858A8}" type="presParOf" srcId="{0E847EBD-7EE2-4CDF-8A5F-513DE8249892}" destId="{2D1B7A67-6D7C-4BDD-9FBE-6DD41C63310C}" srcOrd="3" destOrd="0" presId="urn:microsoft.com/office/officeart/2018/5/layout/IconCircleLabelList"/>
    <dgm:cxn modelId="{E00E0079-0931-4841-8A42-DDDBE6D64F8F}" type="presParOf" srcId="{DC3FF323-A6AB-4D50-AE56-1208D49CB35C}" destId="{B14F12F4-6FCF-4580-891C-9A2741773C2D}" srcOrd="3" destOrd="0" presId="urn:microsoft.com/office/officeart/2018/5/layout/IconCircleLabelList"/>
    <dgm:cxn modelId="{FB947323-30F6-462F-BC4F-D787B8481085}" type="presParOf" srcId="{DC3FF323-A6AB-4D50-AE56-1208D49CB35C}" destId="{6B1FDEAD-72FC-4F6B-9CEF-D773B9B0E44E}" srcOrd="4" destOrd="0" presId="urn:microsoft.com/office/officeart/2018/5/layout/IconCircleLabelList"/>
    <dgm:cxn modelId="{929D951D-717F-43A8-AA8A-B1C98CD5F24D}" type="presParOf" srcId="{6B1FDEAD-72FC-4F6B-9CEF-D773B9B0E44E}" destId="{BB3B885F-1010-448C-A63B-EFA73D5437AD}" srcOrd="0" destOrd="0" presId="urn:microsoft.com/office/officeart/2018/5/layout/IconCircleLabelList"/>
    <dgm:cxn modelId="{DDD264CE-0D7A-44AD-8F53-A802FC1B7A5B}" type="presParOf" srcId="{6B1FDEAD-72FC-4F6B-9CEF-D773B9B0E44E}" destId="{3E2F53C9-3E49-44A2-8C95-C4E3BFEF4213}" srcOrd="1" destOrd="0" presId="urn:microsoft.com/office/officeart/2018/5/layout/IconCircleLabelList"/>
    <dgm:cxn modelId="{A0F99E7F-03A6-4BAD-8CD4-D733F9E7C17F}" type="presParOf" srcId="{6B1FDEAD-72FC-4F6B-9CEF-D773B9B0E44E}" destId="{A5464852-3FC6-4178-A420-317562B2F92F}" srcOrd="2" destOrd="0" presId="urn:microsoft.com/office/officeart/2018/5/layout/IconCircleLabelList"/>
    <dgm:cxn modelId="{7EB88E3D-3786-45D4-BBDB-628298F97D9F}" type="presParOf" srcId="{6B1FDEAD-72FC-4F6B-9CEF-D773B9B0E44E}" destId="{4BADFEFE-FF39-4574-856F-902AFD5D0921}" srcOrd="3" destOrd="0" presId="urn:microsoft.com/office/officeart/2018/5/layout/IconCircleLabelList"/>
    <dgm:cxn modelId="{713031D9-0031-4823-805F-B1B26E4757C9}" type="presParOf" srcId="{DC3FF323-A6AB-4D50-AE56-1208D49CB35C}" destId="{07FF51FB-EC1A-43ED-9401-53B124EAB1F8}" srcOrd="5" destOrd="0" presId="urn:microsoft.com/office/officeart/2018/5/layout/IconCircleLabelList"/>
    <dgm:cxn modelId="{5D3ADE38-92AA-4F4E-89D7-9BA23E50FD03}" type="presParOf" srcId="{DC3FF323-A6AB-4D50-AE56-1208D49CB35C}" destId="{882DD13C-BCA2-4B2A-A0A5-5B3E0EEF45D6}" srcOrd="6" destOrd="0" presId="urn:microsoft.com/office/officeart/2018/5/layout/IconCircleLabelList"/>
    <dgm:cxn modelId="{DDC4DD6A-BB72-45F9-AA51-3F29F715F099}" type="presParOf" srcId="{882DD13C-BCA2-4B2A-A0A5-5B3E0EEF45D6}" destId="{95A7A4BF-061E-4E22-B6A7-D8F3A1A10C84}" srcOrd="0" destOrd="0" presId="urn:microsoft.com/office/officeart/2018/5/layout/IconCircleLabelList"/>
    <dgm:cxn modelId="{9CAF0755-80ED-4190-8CF6-E184C0642A49}" type="presParOf" srcId="{882DD13C-BCA2-4B2A-A0A5-5B3E0EEF45D6}" destId="{50CC3C67-EE94-422E-9D60-879E07C49BEA}" srcOrd="1" destOrd="0" presId="urn:microsoft.com/office/officeart/2018/5/layout/IconCircleLabelList"/>
    <dgm:cxn modelId="{D1784D4D-1884-4BF0-8F54-78DCCFDB7260}" type="presParOf" srcId="{882DD13C-BCA2-4B2A-A0A5-5B3E0EEF45D6}" destId="{3F6691A0-83BB-40B9-A8B5-E6BB05DA9A4D}" srcOrd="2" destOrd="0" presId="urn:microsoft.com/office/officeart/2018/5/layout/IconCircleLabelList"/>
    <dgm:cxn modelId="{5BC1B26B-E66C-4CD4-991A-6628B87DD091}" type="presParOf" srcId="{882DD13C-BCA2-4B2A-A0A5-5B3E0EEF45D6}" destId="{1FEBF0DA-4F16-484F-AD9A-9B7326C1ED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501A-7C6F-476E-AFDE-FB8914FE2CE3}">
      <dsp:nvSpPr>
        <dsp:cNvPr id="0" name=""/>
        <dsp:cNvSpPr/>
      </dsp:nvSpPr>
      <dsp:spPr>
        <a:xfrm>
          <a:off x="4417253" y="3129643"/>
          <a:ext cx="2273593" cy="147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92075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1683" y="3530188"/>
        <a:ext cx="1526811" cy="1039876"/>
      </dsp:txXfrm>
    </dsp:sp>
    <dsp:sp modelId="{E46A3879-4FB9-454A-B143-77F01258D9D3}">
      <dsp:nvSpPr>
        <dsp:cNvPr id="0" name=""/>
        <dsp:cNvSpPr/>
      </dsp:nvSpPr>
      <dsp:spPr>
        <a:xfrm>
          <a:off x="223975" y="3129643"/>
          <a:ext cx="2273593" cy="147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6327" y="3530188"/>
        <a:ext cx="1526811" cy="1039876"/>
      </dsp:txXfrm>
    </dsp:sp>
    <dsp:sp modelId="{B5AC8CF9-C4C5-4206-A15E-7ADB3336B7DF}">
      <dsp:nvSpPr>
        <dsp:cNvPr id="0" name=""/>
        <dsp:cNvSpPr/>
      </dsp:nvSpPr>
      <dsp:spPr>
        <a:xfrm>
          <a:off x="4417253" y="10633"/>
          <a:ext cx="2273593" cy="147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1683" y="42985"/>
        <a:ext cx="1526811" cy="1039876"/>
      </dsp:txXfrm>
    </dsp:sp>
    <dsp:sp modelId="{5AC9C56F-AE0A-4FDD-BBC4-9A838281B656}">
      <dsp:nvSpPr>
        <dsp:cNvPr id="0" name=""/>
        <dsp:cNvSpPr/>
      </dsp:nvSpPr>
      <dsp:spPr>
        <a:xfrm>
          <a:off x="200057" y="0"/>
          <a:ext cx="2273593" cy="1472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1" indent="0" algn="l" defTabSz="126047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  <a:tabLst/>
          </a:pPr>
          <a:r>
            <a:rPr lang="en-IN" sz="18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Preprocess the doc/</a:t>
          </a:r>
          <a:r>
            <a:rPr lang="en-IN" sz="185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img</a:t>
          </a:r>
          <a:r>
            <a:rPr lang="en-IN" sz="18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being sent to </a:t>
          </a:r>
          <a:r>
            <a:rPr lang="en-IN" sz="185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Tessarct</a:t>
          </a:r>
          <a:r>
            <a:rPr lang="en-IN" sz="18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model</a:t>
          </a:r>
        </a:p>
      </dsp:txBody>
      <dsp:txXfrm>
        <a:off x="232409" y="32352"/>
        <a:ext cx="1526811" cy="1039876"/>
      </dsp:txXfrm>
    </dsp:sp>
    <dsp:sp modelId="{0F279C78-692C-48CC-BD15-D9FCEB9A6FA8}">
      <dsp:nvSpPr>
        <dsp:cNvPr id="0" name=""/>
        <dsp:cNvSpPr/>
      </dsp:nvSpPr>
      <dsp:spPr>
        <a:xfrm>
          <a:off x="1386665" y="262337"/>
          <a:ext cx="1992846" cy="1992846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- </a:t>
          </a:r>
          <a:r>
            <a:rPr lang="en-IN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ation</a:t>
          </a: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all features</a:t>
          </a:r>
          <a:endParaRPr lang="en-IN" sz="1800" kern="1200" dirty="0"/>
        </a:p>
      </dsp:txBody>
      <dsp:txXfrm>
        <a:off x="1970356" y="846028"/>
        <a:ext cx="1409155" cy="1409155"/>
      </dsp:txXfrm>
    </dsp:sp>
    <dsp:sp modelId="{6B0B0646-F4A1-4336-B766-F5FD5653B49D}">
      <dsp:nvSpPr>
        <dsp:cNvPr id="0" name=""/>
        <dsp:cNvSpPr/>
      </dsp:nvSpPr>
      <dsp:spPr>
        <a:xfrm rot="5400000">
          <a:off x="3471560" y="262337"/>
          <a:ext cx="1992846" cy="1992846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Market Saturation</a:t>
          </a:r>
          <a:endParaRPr lang="en-IN" sz="1800" kern="1200" dirty="0"/>
        </a:p>
      </dsp:txBody>
      <dsp:txXfrm rot="-5400000">
        <a:off x="3471560" y="846028"/>
        <a:ext cx="1409155" cy="1409155"/>
      </dsp:txXfrm>
    </dsp:sp>
    <dsp:sp modelId="{B70F91A9-CB1B-4A08-834A-C62C21E09981}">
      <dsp:nvSpPr>
        <dsp:cNvPr id="0" name=""/>
        <dsp:cNvSpPr/>
      </dsp:nvSpPr>
      <dsp:spPr>
        <a:xfrm rot="10800000">
          <a:off x="3422466" y="2347232"/>
          <a:ext cx="2091034" cy="1992846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Geographic Limitations</a:t>
          </a:r>
          <a:endParaRPr lang="en-IN" sz="1800" kern="1200" dirty="0"/>
        </a:p>
      </dsp:txBody>
      <dsp:txXfrm rot="10800000">
        <a:off x="3422466" y="2347232"/>
        <a:ext cx="1478584" cy="1409155"/>
      </dsp:txXfrm>
    </dsp:sp>
    <dsp:sp modelId="{80B8C179-0215-4B51-AD12-197DC6D0F5EF}">
      <dsp:nvSpPr>
        <dsp:cNvPr id="0" name=""/>
        <dsp:cNvSpPr/>
      </dsp:nvSpPr>
      <dsp:spPr>
        <a:xfrm rot="16200000">
          <a:off x="1386665" y="2347232"/>
          <a:ext cx="1992846" cy="1992846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Trust and Security</a:t>
          </a:r>
          <a:endParaRPr lang="en-IN" sz="1800" kern="1200" dirty="0"/>
        </a:p>
      </dsp:txBody>
      <dsp:txXfrm rot="5400000">
        <a:off x="1970356" y="2347232"/>
        <a:ext cx="1409155" cy="1409155"/>
      </dsp:txXfrm>
    </dsp:sp>
    <dsp:sp modelId="{0146F5CA-C40E-4415-B697-F25E706D84B8}">
      <dsp:nvSpPr>
        <dsp:cNvPr id="0" name=""/>
        <dsp:cNvSpPr/>
      </dsp:nvSpPr>
      <dsp:spPr>
        <a:xfrm>
          <a:off x="3081505" y="1886990"/>
          <a:ext cx="688061" cy="59831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C5FABE-0F8A-4FC3-968D-E8D91DFF69E3}">
      <dsp:nvSpPr>
        <dsp:cNvPr id="0" name=""/>
        <dsp:cNvSpPr/>
      </dsp:nvSpPr>
      <dsp:spPr>
        <a:xfrm rot="10800000">
          <a:off x="3081505" y="2117111"/>
          <a:ext cx="688061" cy="59831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D0862-F3E6-4FD2-B75B-E41BBD50A19E}">
      <dsp:nvSpPr>
        <dsp:cNvPr id="0" name=""/>
        <dsp:cNvSpPr/>
      </dsp:nvSpPr>
      <dsp:spPr>
        <a:xfrm>
          <a:off x="7517227" y="0"/>
          <a:ext cx="2432008" cy="550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2800"/>
            <a:buFont typeface="Arial"/>
            <a:buNone/>
          </a:pPr>
          <a:r>
            <a:rPr lang="en-US" sz="2500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Provides access to more job opportunities, especially in </a:t>
          </a:r>
          <a:r>
            <a:rPr lang="en-US" sz="2500" u="sng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remote areas.</a:t>
          </a:r>
          <a:endParaRPr lang="en-US" sz="25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17227" y="2200955"/>
        <a:ext cx="2432008" cy="2200955"/>
      </dsp:txXfrm>
    </dsp:sp>
    <dsp:sp modelId="{83A6BBE8-D8FF-4B3E-9C38-A53CAD394239}">
      <dsp:nvSpPr>
        <dsp:cNvPr id="0" name=""/>
        <dsp:cNvSpPr/>
      </dsp:nvSpPr>
      <dsp:spPr>
        <a:xfrm>
          <a:off x="7817084" y="330143"/>
          <a:ext cx="1832295" cy="18322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DB508-5355-4858-AAE0-B93341DD9661}">
      <dsp:nvSpPr>
        <dsp:cNvPr id="0" name=""/>
        <dsp:cNvSpPr/>
      </dsp:nvSpPr>
      <dsp:spPr>
        <a:xfrm>
          <a:off x="5012258" y="0"/>
          <a:ext cx="2432008" cy="5502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2800"/>
            <a:buFont typeface="Arial"/>
            <a:buNone/>
          </a:pPr>
          <a:r>
            <a:rPr lang="en-US" sz="2200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Helps freelancers earn a </a:t>
          </a:r>
          <a:r>
            <a:rPr lang="en-US" sz="2200" u="sng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steady income </a:t>
          </a:r>
          <a:r>
            <a:rPr lang="en-US" sz="2200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by connecting them with employers.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12258" y="2200955"/>
        <a:ext cx="2432008" cy="2200955"/>
      </dsp:txXfrm>
    </dsp:sp>
    <dsp:sp modelId="{F615808A-947E-4414-8607-E69505E80B1B}">
      <dsp:nvSpPr>
        <dsp:cNvPr id="0" name=""/>
        <dsp:cNvSpPr/>
      </dsp:nvSpPr>
      <dsp:spPr>
        <a:xfrm>
          <a:off x="5312115" y="330143"/>
          <a:ext cx="1832295" cy="18322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93679-E2A4-496C-B25C-DF86FAC64E49}">
      <dsp:nvSpPr>
        <dsp:cNvPr id="0" name=""/>
        <dsp:cNvSpPr/>
      </dsp:nvSpPr>
      <dsp:spPr>
        <a:xfrm>
          <a:off x="2440822" y="0"/>
          <a:ext cx="2432008" cy="5502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2800"/>
            <a:buFont typeface="Arial"/>
            <a:buNone/>
          </a:pPr>
          <a:r>
            <a:rPr lang="en-US" sz="2000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Allows freelancers and employers to </a:t>
          </a:r>
          <a:r>
            <a:rPr lang="en-US" sz="2000" u="sng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meet </a:t>
          </a:r>
          <a:r>
            <a:rPr lang="en-US" sz="2000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via video conferencing  before finalizing a job, </a:t>
          </a:r>
          <a:r>
            <a:rPr lang="en-US" sz="2000" u="sng" kern="1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rPr>
            <a:t>improving trust.</a:t>
          </a:r>
          <a:endParaRPr lang="en-US" sz="20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40822" y="2200955"/>
        <a:ext cx="2432008" cy="2200955"/>
      </dsp:txXfrm>
    </dsp:sp>
    <dsp:sp modelId="{12F921A4-03CB-4FCD-BBD6-BBE285756FA1}">
      <dsp:nvSpPr>
        <dsp:cNvPr id="0" name=""/>
        <dsp:cNvSpPr/>
      </dsp:nvSpPr>
      <dsp:spPr>
        <a:xfrm>
          <a:off x="2807146" y="330143"/>
          <a:ext cx="1832295" cy="18322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7DDC9-1645-49EC-985E-C76DE3B4FBCB}">
      <dsp:nvSpPr>
        <dsp:cNvPr id="0" name=""/>
        <dsp:cNvSpPr/>
      </dsp:nvSpPr>
      <dsp:spPr>
        <a:xfrm>
          <a:off x="2320" y="0"/>
          <a:ext cx="2432008" cy="5502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Specialized</a:t>
          </a:r>
          <a:r>
            <a:rPr lang="en-US" sz="20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AI-Algorithm suggesting freelancers </a:t>
          </a:r>
          <a:r>
            <a:rPr lang="en-US" sz="2000" u="sng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prevailing trends </a:t>
          </a:r>
          <a:r>
            <a:rPr lang="en-US" sz="2000" kern="120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market for their career growth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0" y="2200955"/>
        <a:ext cx="2432008" cy="2200955"/>
      </dsp:txXfrm>
    </dsp:sp>
    <dsp:sp modelId="{927D8537-4C38-446E-A32B-4601E8FC7DC7}">
      <dsp:nvSpPr>
        <dsp:cNvPr id="0" name=""/>
        <dsp:cNvSpPr/>
      </dsp:nvSpPr>
      <dsp:spPr>
        <a:xfrm>
          <a:off x="302176" y="330143"/>
          <a:ext cx="1832295" cy="183229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C65BB-254E-41E9-ACE9-160B004EC0C7}">
      <dsp:nvSpPr>
        <dsp:cNvPr id="0" name=""/>
        <dsp:cNvSpPr/>
      </dsp:nvSpPr>
      <dsp:spPr>
        <a:xfrm>
          <a:off x="398062" y="4401911"/>
          <a:ext cx="9155432" cy="825358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C84C6-6B06-4785-B8E5-34A2AEC68893}">
      <dsp:nvSpPr>
        <dsp:cNvPr id="0" name=""/>
        <dsp:cNvSpPr/>
      </dsp:nvSpPr>
      <dsp:spPr>
        <a:xfrm>
          <a:off x="637398" y="354158"/>
          <a:ext cx="1469656" cy="14696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30CCF-0BC3-492C-94C8-0766A856D44D}">
      <dsp:nvSpPr>
        <dsp:cNvPr id="0" name=""/>
        <dsp:cNvSpPr/>
      </dsp:nvSpPr>
      <dsp:spPr>
        <a:xfrm>
          <a:off x="839026" y="480399"/>
          <a:ext cx="1066402" cy="12171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E26B7-CEF7-45FD-BD35-2E1F02154D16}">
      <dsp:nvSpPr>
        <dsp:cNvPr id="0" name=""/>
        <dsp:cNvSpPr/>
      </dsp:nvSpPr>
      <dsp:spPr>
        <a:xfrm>
          <a:off x="167590" y="2281577"/>
          <a:ext cx="2409273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https://firebase.google.com/docs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(Firebase Documentation for the Backend development)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7590" y="2281577"/>
        <a:ext cx="2409273" cy="1485000"/>
      </dsp:txXfrm>
    </dsp:sp>
    <dsp:sp modelId="{A8788184-3B4B-4F8F-9223-1713C6C7CDA3}">
      <dsp:nvSpPr>
        <dsp:cNvPr id="0" name=""/>
        <dsp:cNvSpPr/>
      </dsp:nvSpPr>
      <dsp:spPr>
        <a:xfrm>
          <a:off x="3468295" y="354158"/>
          <a:ext cx="1469656" cy="14696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F19FA-5950-494B-9911-C8D842EA9CC1}">
      <dsp:nvSpPr>
        <dsp:cNvPr id="0" name=""/>
        <dsp:cNvSpPr/>
      </dsp:nvSpPr>
      <dsp:spPr>
        <a:xfrm>
          <a:off x="3781500" y="667364"/>
          <a:ext cx="843245" cy="843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7A67-6D7C-4BDD-9FBE-6DD41C63310C}">
      <dsp:nvSpPr>
        <dsp:cNvPr id="0" name=""/>
        <dsp:cNvSpPr/>
      </dsp:nvSpPr>
      <dsp:spPr>
        <a:xfrm>
          <a:off x="2998486" y="2281577"/>
          <a:ext cx="2409273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/>
            </a:rPr>
            <a:t>https://firebase.google.com/docs/cloud-messaging</a:t>
          </a:r>
          <a:endParaRPr lang="en-US" sz="16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(FCM documentation)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8486" y="2281577"/>
        <a:ext cx="2409273" cy="1485000"/>
      </dsp:txXfrm>
    </dsp:sp>
    <dsp:sp modelId="{BB3B885F-1010-448C-A63B-EFA73D5437AD}">
      <dsp:nvSpPr>
        <dsp:cNvPr id="0" name=""/>
        <dsp:cNvSpPr/>
      </dsp:nvSpPr>
      <dsp:spPr>
        <a:xfrm>
          <a:off x="6299191" y="354158"/>
          <a:ext cx="1469656" cy="14696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F53C9-3E49-44A2-8C95-C4E3BFEF4213}">
      <dsp:nvSpPr>
        <dsp:cNvPr id="0" name=""/>
        <dsp:cNvSpPr/>
      </dsp:nvSpPr>
      <dsp:spPr>
        <a:xfrm>
          <a:off x="6612396" y="667364"/>
          <a:ext cx="843245" cy="84324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DFEFE-FF39-4574-856F-902AFD5D0921}">
      <dsp:nvSpPr>
        <dsp:cNvPr id="0" name=""/>
        <dsp:cNvSpPr/>
      </dsp:nvSpPr>
      <dsp:spPr>
        <a:xfrm>
          <a:off x="5829382" y="2281577"/>
          <a:ext cx="2409273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8"/>
            </a:rPr>
            <a:t>https://docs.stripe.com/api</a:t>
          </a:r>
          <a:endParaRPr lang="en-US" sz="16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(strip doc’s for payment gate way)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9382" y="2281577"/>
        <a:ext cx="2409273" cy="1485000"/>
      </dsp:txXfrm>
    </dsp:sp>
    <dsp:sp modelId="{95A7A4BF-061E-4E22-B6A7-D8F3A1A10C84}">
      <dsp:nvSpPr>
        <dsp:cNvPr id="0" name=""/>
        <dsp:cNvSpPr/>
      </dsp:nvSpPr>
      <dsp:spPr>
        <a:xfrm>
          <a:off x="9285702" y="354158"/>
          <a:ext cx="1469656" cy="14696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C3C67-EE94-422E-9D60-879E07C49BEA}">
      <dsp:nvSpPr>
        <dsp:cNvPr id="0" name=""/>
        <dsp:cNvSpPr/>
      </dsp:nvSpPr>
      <dsp:spPr>
        <a:xfrm>
          <a:off x="9598907" y="667364"/>
          <a:ext cx="843245" cy="8432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BF0DA-4F16-484F-AD9A-9B7326C1ED1B}">
      <dsp:nvSpPr>
        <dsp:cNvPr id="0" name=""/>
        <dsp:cNvSpPr/>
      </dsp:nvSpPr>
      <dsp:spPr>
        <a:xfrm>
          <a:off x="8660279" y="2281577"/>
          <a:ext cx="2720503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1"/>
            </a:rPr>
            <a:t>https://m3.material.io/</a:t>
          </a:r>
          <a:endParaRPr lang="en-US" sz="16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(material design for UI/UX development)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60279" y="2281577"/>
        <a:ext cx="2720503" cy="14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21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31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4977" y="2042834"/>
            <a:ext cx="8065462" cy="3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1629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Freelancing Platform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Smart Education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 - 17443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- Shramik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0" y="6492874"/>
            <a:ext cx="12191999" cy="36512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512331" y="-21185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 – </a:t>
            </a:r>
            <a:r>
              <a:rPr lang="en-US" sz="3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Shramik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  <a:endParaRPr dirty="0"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51" y="882161"/>
            <a:ext cx="2824915" cy="487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07" y="910924"/>
            <a:ext cx="2862173" cy="489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230D5927-A045-9823-38D2-B719633A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458" y="853961"/>
            <a:ext cx="2861187" cy="4896465"/>
          </a:xfrm>
          <a:prstGeom prst="rect">
            <a:avLst/>
          </a:prstGeom>
        </p:spPr>
      </p:pic>
      <p:pic>
        <p:nvPicPr>
          <p:cNvPr id="3" name="Picture 2" descr="A colorful symbols with arrows&#10;&#10;Description automatically generated with medium confidence">
            <a:extLst>
              <a:ext uri="{FF2B5EF4-FFF2-40B4-BE49-F238E27FC236}">
                <a16:creationId xmlns:a16="http://schemas.microsoft.com/office/drawing/2014/main" id="{3C996F77-F6FE-E024-6BCF-25D6A3150E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188" t="16436" r="28156" b="12127"/>
          <a:stretch/>
        </p:blipFill>
        <p:spPr>
          <a:xfrm>
            <a:off x="2314760" y="1197431"/>
            <a:ext cx="252768" cy="242749"/>
          </a:xfrm>
          <a:prstGeom prst="rect">
            <a:avLst/>
          </a:prstGeom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68061" y="-5446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13E34-4A76-B32D-9B87-4DFE0730DDB8}"/>
              </a:ext>
            </a:extLst>
          </p:cNvPr>
          <p:cNvSpPr txBox="1"/>
          <p:nvPr/>
        </p:nvSpPr>
        <p:spPr>
          <a:xfrm>
            <a:off x="10614977" y="1283805"/>
            <a:ext cx="174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designed at current stage of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35BE-3AB3-5103-967D-9F0AAE3C714D}"/>
              </a:ext>
            </a:extLst>
          </p:cNvPr>
          <p:cNvSpPr txBox="1"/>
          <p:nvPr/>
        </p:nvSpPr>
        <p:spPr>
          <a:xfrm>
            <a:off x="977149" y="5707057"/>
            <a:ext cx="327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Posting Job details including its location in several regional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CAEEB-33D9-3E3B-1E55-B7DE6CF0D1F9}"/>
              </a:ext>
            </a:extLst>
          </p:cNvPr>
          <p:cNvSpPr txBox="1"/>
          <p:nvPr/>
        </p:nvSpPr>
        <p:spPr>
          <a:xfrm>
            <a:off x="4362483" y="5738522"/>
            <a:ext cx="320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 profile showing verified certification and past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1E103-7613-47C1-1A49-FA78B0CCE2F3}"/>
              </a:ext>
            </a:extLst>
          </p:cNvPr>
          <p:cNvSpPr txBox="1"/>
          <p:nvPr/>
        </p:nvSpPr>
        <p:spPr>
          <a:xfrm>
            <a:off x="7810654" y="5738522"/>
            <a:ext cx="329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or Video Conference feature for connecting workers and employers</a:t>
            </a:r>
          </a:p>
        </p:txBody>
      </p:sp>
      <p:sp>
        <p:nvSpPr>
          <p:cNvPr id="132" name="Google Shape;132;p15" descr="Your startup LOGO"/>
          <p:cNvSpPr/>
          <p:nvPr/>
        </p:nvSpPr>
        <p:spPr>
          <a:xfrm>
            <a:off x="282967" y="135172"/>
            <a:ext cx="1275669" cy="7187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Shramik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0" y="6451390"/>
            <a:ext cx="12191999" cy="4066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609600" y="-3160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CC0E781-2E94-8ED5-B5E9-0C7A219B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7715"/>
            <a:ext cx="5976081" cy="5959079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E8A451EE-340C-E21B-C8B3-7D57B2194E89}"/>
              </a:ext>
            </a:extLst>
          </p:cNvPr>
          <p:cNvSpPr txBox="1"/>
          <p:nvPr/>
        </p:nvSpPr>
        <p:spPr>
          <a:xfrm>
            <a:off x="201443" y="1038263"/>
            <a:ext cx="5693115" cy="5320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Technologies to be Used: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b="1" dirty="0" err="1">
                <a:solidFill>
                  <a:srgbClr val="7030A0"/>
                </a:solidFill>
              </a:rPr>
              <a:t>Fronte</a:t>
            </a:r>
            <a:r>
              <a:rPr lang="en-IN" sz="1800" b="1" dirty="0">
                <a:solidFill>
                  <a:srgbClr val="7030A0"/>
                </a:solidFill>
              </a:rPr>
              <a:t>n</a:t>
            </a:r>
            <a:r>
              <a:rPr sz="1800" b="1" dirty="0">
                <a:solidFill>
                  <a:srgbClr val="7030A0"/>
                </a:solidFill>
              </a:rPr>
              <a:t>d</a:t>
            </a:r>
            <a:r>
              <a:rPr sz="1800" dirty="0"/>
              <a:t> - XML (using material 3 Design)</a:t>
            </a:r>
            <a:r>
              <a:rPr lang="en-IN" sz="1800" dirty="0"/>
              <a:t> in Android Studio platform</a:t>
            </a:r>
            <a:endParaRPr sz="1800" dirty="0"/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b="1" dirty="0">
                <a:solidFill>
                  <a:srgbClr val="7030A0"/>
                </a:solidFill>
              </a:rPr>
              <a:t>Backend</a:t>
            </a:r>
            <a:r>
              <a:rPr sz="1800" dirty="0"/>
              <a:t> – Kotlin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b="1" dirty="0">
                <a:solidFill>
                  <a:srgbClr val="7030A0"/>
                </a:solidFill>
              </a:rPr>
              <a:t>Database</a:t>
            </a:r>
            <a:r>
              <a:rPr sz="1800" dirty="0"/>
              <a:t> - Firebase (real-time DB, fire-store DB,</a:t>
            </a:r>
            <a:r>
              <a:rPr lang="en-IN" sz="1800" dirty="0"/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 O2</a:t>
            </a:r>
            <a:r>
              <a:rPr sz="1800" dirty="0"/>
              <a:t>auth)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b="1" dirty="0">
                <a:solidFill>
                  <a:srgbClr val="7030A0"/>
                </a:solidFill>
              </a:rPr>
              <a:t>Document Verification -  </a:t>
            </a:r>
            <a:r>
              <a:rPr sz="1800" dirty="0"/>
              <a:t>TensorFlow Coordinating with Govt.</a:t>
            </a:r>
            <a:r>
              <a:rPr lang="en-IN" sz="1800" dirty="0"/>
              <a:t> and Corporate</a:t>
            </a:r>
            <a:r>
              <a:rPr sz="1800" dirty="0"/>
              <a:t> databases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b="1" dirty="0">
                <a:solidFill>
                  <a:srgbClr val="7030A0"/>
                </a:solidFill>
              </a:rPr>
              <a:t>Payment gateway - </a:t>
            </a:r>
            <a:r>
              <a:rPr sz="1800" dirty="0"/>
              <a:t>Strip gateway integration</a:t>
            </a:r>
            <a:r>
              <a:rPr lang="en-IN" sz="1800" dirty="0"/>
              <a:t>, future scope for blockchain payments for cryptocurrencies and CBDC.</a:t>
            </a:r>
            <a:endParaRPr sz="1800" dirty="0"/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b="1" dirty="0">
                <a:solidFill>
                  <a:srgbClr val="7030A0"/>
                </a:solidFill>
              </a:rPr>
              <a:t>Location Detection </a:t>
            </a:r>
            <a:r>
              <a:rPr sz="1800" dirty="0"/>
              <a:t>– Using Google Maps API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Char char="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1800" b="1" dirty="0">
                <a:solidFill>
                  <a:srgbClr val="7030A0"/>
                </a:solidFill>
              </a:rPr>
              <a:t>Video Conferencing </a:t>
            </a:r>
            <a:r>
              <a:rPr lang="en-IN" sz="1800" dirty="0"/>
              <a:t>– Zoom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other Live Meeting API</a:t>
            </a:r>
            <a:endParaRPr sz="1800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4C4A6926-9713-3CDF-8ABD-7792554E6BB7}"/>
              </a:ext>
            </a:extLst>
          </p:cNvPr>
          <p:cNvSpPr txBox="1"/>
          <p:nvPr/>
        </p:nvSpPr>
        <p:spPr>
          <a:xfrm>
            <a:off x="7852200" y="1015440"/>
            <a:ext cx="5446291" cy="41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/>
              <a:t>Operational methodology :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DA0058-B0D5-6F66-9B5E-140C794EAE18}"/>
              </a:ext>
            </a:extLst>
          </p:cNvPr>
          <p:cNvCxnSpPr/>
          <p:nvPr/>
        </p:nvCxnSpPr>
        <p:spPr>
          <a:xfrm flipH="1">
            <a:off x="5976082" y="576875"/>
            <a:ext cx="0" cy="573086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2;p15" descr="Your startup LOGO">
            <a:extLst>
              <a:ext uri="{FF2B5EF4-FFF2-40B4-BE49-F238E27FC236}">
                <a16:creationId xmlns:a16="http://schemas.microsoft.com/office/drawing/2014/main" id="{2FE7DEF0-2EF3-C43A-5D15-255E62BC5D6B}"/>
              </a:ext>
            </a:extLst>
          </p:cNvPr>
          <p:cNvSpPr/>
          <p:nvPr/>
        </p:nvSpPr>
        <p:spPr>
          <a:xfrm>
            <a:off x="282967" y="135172"/>
            <a:ext cx="1275669" cy="7187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Shramik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40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469069F-5B2B-32D0-9123-1E55E019B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789032"/>
              </p:ext>
            </p:extLst>
          </p:nvPr>
        </p:nvGraphicFramePr>
        <p:xfrm>
          <a:off x="5340927" y="1221983"/>
          <a:ext cx="6851072" cy="4602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1" name="Google Shape;141;p16"/>
          <p:cNvSpPr/>
          <p:nvPr/>
        </p:nvSpPr>
        <p:spPr>
          <a:xfrm>
            <a:off x="0" y="6356352"/>
            <a:ext cx="12191999" cy="50164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09600" y="-18504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dirty="0"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0586" y="-50661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EA780-C9FF-15A0-7B1F-57FA8416E6F1}"/>
              </a:ext>
            </a:extLst>
          </p:cNvPr>
          <p:cNvSpPr txBox="1"/>
          <p:nvPr/>
        </p:nvSpPr>
        <p:spPr>
          <a:xfrm>
            <a:off x="5813076" y="5850204"/>
            <a:ext cx="7313198" cy="41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000" dirty="0"/>
              <a:t>Challenges(in) and Strategies(out) to overcome them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E6560-D21B-DDBC-4427-5E18EE87ED2E}"/>
              </a:ext>
            </a:extLst>
          </p:cNvPr>
          <p:cNvSpPr txBox="1"/>
          <p:nvPr/>
        </p:nvSpPr>
        <p:spPr>
          <a:xfrm>
            <a:off x="72204" y="1033600"/>
            <a:ext cx="5347492" cy="549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the Idea: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leverages technologies such as AI-based recommendations, escrow systems, and video conferencing, 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Feasibility: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Growing demand in our "GIG Economy” fueled by over  9 million gig workers 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can be scaled from local regions to nationwide, incorporating multilingual support and location-specific job postings.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E47001-C93A-2C08-37BD-7DA02ADCB150}"/>
              </a:ext>
            </a:extLst>
          </p:cNvPr>
          <p:cNvCxnSpPr>
            <a:cxnSpLocks/>
          </p:cNvCxnSpPr>
          <p:nvPr/>
        </p:nvCxnSpPr>
        <p:spPr>
          <a:xfrm>
            <a:off x="5264882" y="826430"/>
            <a:ext cx="0" cy="54720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CE644E-E372-DC6D-0C99-C1B99D2764CE}"/>
              </a:ext>
            </a:extLst>
          </p:cNvPr>
          <p:cNvSpPr txBox="1"/>
          <p:nvPr/>
        </p:nvSpPr>
        <p:spPr>
          <a:xfrm>
            <a:off x="5680900" y="4342581"/>
            <a:ext cx="19695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user registration and secure payment with escrow account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D1886-A58D-6655-ED35-009EC980037B}"/>
              </a:ext>
            </a:extLst>
          </p:cNvPr>
          <p:cNvSpPr txBox="1"/>
          <p:nvPr/>
        </p:nvSpPr>
        <p:spPr>
          <a:xfrm>
            <a:off x="10025481" y="1232802"/>
            <a:ext cx="201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 from current market players with USP features</a:t>
            </a:r>
          </a:p>
          <a:p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3C405-90E4-091E-80E5-1A0F32562497}"/>
              </a:ext>
            </a:extLst>
          </p:cNvPr>
          <p:cNvSpPr txBox="1"/>
          <p:nvPr/>
        </p:nvSpPr>
        <p:spPr>
          <a:xfrm>
            <a:off x="10256862" y="4667414"/>
            <a:ext cx="186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 scaling to fine tune as per feedback</a:t>
            </a:r>
          </a:p>
          <a:p>
            <a:endParaRPr lang="en-IN" sz="1800" dirty="0"/>
          </a:p>
        </p:txBody>
      </p:sp>
      <p:sp>
        <p:nvSpPr>
          <p:cNvPr id="2" name="Google Shape;132;p15" descr="Your startup LOGO">
            <a:extLst>
              <a:ext uri="{FF2B5EF4-FFF2-40B4-BE49-F238E27FC236}">
                <a16:creationId xmlns:a16="http://schemas.microsoft.com/office/drawing/2014/main" id="{14679D4F-7E39-653D-1FAD-98C39E93BF51}"/>
              </a:ext>
            </a:extLst>
          </p:cNvPr>
          <p:cNvSpPr/>
          <p:nvPr/>
        </p:nvSpPr>
        <p:spPr>
          <a:xfrm>
            <a:off x="282967" y="135172"/>
            <a:ext cx="1275669" cy="7187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Shramik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1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0" y="6492874"/>
            <a:ext cx="12191999" cy="36512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dirty="0"/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45B856E-1799-3008-6371-2E836BCF4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793028"/>
              </p:ext>
            </p:extLst>
          </p:nvPr>
        </p:nvGraphicFramePr>
        <p:xfrm>
          <a:off x="1101062" y="953110"/>
          <a:ext cx="9951557" cy="5502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8" name="Google Shape;15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29332" y="-53701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2;p15" descr="Your startup LOGO">
            <a:extLst>
              <a:ext uri="{FF2B5EF4-FFF2-40B4-BE49-F238E27FC236}">
                <a16:creationId xmlns:a16="http://schemas.microsoft.com/office/drawing/2014/main" id="{378C0F54-BE73-4BB6-9464-E07E6E591587}"/>
              </a:ext>
            </a:extLst>
          </p:cNvPr>
          <p:cNvSpPr/>
          <p:nvPr/>
        </p:nvSpPr>
        <p:spPr>
          <a:xfrm>
            <a:off x="282967" y="135172"/>
            <a:ext cx="1275669" cy="7187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Shramik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0" y="6447568"/>
            <a:ext cx="12191999" cy="41043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79;p18">
            <a:extLst>
              <a:ext uri="{FF2B5EF4-FFF2-40B4-BE49-F238E27FC236}">
                <a16:creationId xmlns:a16="http://schemas.microsoft.com/office/drawing/2014/main" id="{69AEE548-C3D5-C1B7-EA6C-7F8D3A5E6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681712"/>
              </p:ext>
            </p:extLst>
          </p:nvPr>
        </p:nvGraphicFramePr>
        <p:xfrm>
          <a:off x="329773" y="1711104"/>
          <a:ext cx="11548373" cy="412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Google Shape;132;p15" descr="Your startup LOGO">
            <a:extLst>
              <a:ext uri="{FF2B5EF4-FFF2-40B4-BE49-F238E27FC236}">
                <a16:creationId xmlns:a16="http://schemas.microsoft.com/office/drawing/2014/main" id="{9C817944-B283-2B91-5946-BA47ECE876E9}"/>
              </a:ext>
            </a:extLst>
          </p:cNvPr>
          <p:cNvSpPr/>
          <p:nvPr/>
        </p:nvSpPr>
        <p:spPr>
          <a:xfrm>
            <a:off x="282967" y="135172"/>
            <a:ext cx="1275669" cy="7187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Shramik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424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Garamond</vt:lpstr>
      <vt:lpstr>Calibri</vt:lpstr>
      <vt:lpstr>Oswald</vt:lpstr>
      <vt:lpstr>Wingdings</vt:lpstr>
      <vt:lpstr>Times New Roman</vt:lpstr>
      <vt:lpstr>Arial</vt:lpstr>
      <vt:lpstr>Office Theme</vt:lpstr>
      <vt:lpstr>SMART INDIA HACKATHON 2024</vt:lpstr>
      <vt:lpstr>Proposed Solution – Shramik app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Suraj</dc:creator>
  <cp:lastModifiedBy>Samyak Dahale</cp:lastModifiedBy>
  <cp:revision>62</cp:revision>
  <dcterms:modified xsi:type="dcterms:W3CDTF">2025-02-13T03:10:29Z</dcterms:modified>
</cp:coreProperties>
</file>