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Times New Roman Bold" panose="02020803070505020304" pitchFamily="18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5B2EE-624C-4D46-80FD-F03100DF33EC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2BC3EA-27C6-437C-8D25-91E524EBB29D}">
      <dgm:prSet phldrT="[Text]" phldr="1"/>
      <dgm:spPr/>
      <dgm:t>
        <a:bodyPr/>
        <a:lstStyle/>
        <a:p>
          <a:endParaRPr lang="en-IN"/>
        </a:p>
      </dgm:t>
    </dgm:pt>
    <dgm:pt modelId="{1D271D61-76EB-424E-A98A-B67199FD173A}" type="parTrans" cxnId="{C58F58DA-2961-4BA6-87FA-83024ECE24AF}">
      <dgm:prSet/>
      <dgm:spPr/>
      <dgm:t>
        <a:bodyPr/>
        <a:lstStyle/>
        <a:p>
          <a:endParaRPr lang="en-IN"/>
        </a:p>
      </dgm:t>
    </dgm:pt>
    <dgm:pt modelId="{8259EAFB-E67B-4D24-A1DD-F114B340BA11}" type="sibTrans" cxnId="{C58F58DA-2961-4BA6-87FA-83024ECE24AF}">
      <dgm:prSet/>
      <dgm:spPr/>
      <dgm:t>
        <a:bodyPr/>
        <a:lstStyle/>
        <a:p>
          <a:endParaRPr lang="en-IN"/>
        </a:p>
      </dgm:t>
    </dgm:pt>
    <dgm:pt modelId="{01F2DD57-D1F0-45B8-BD38-8570973660B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Tx/>
            <a:buNone/>
            <a:tabLst>
              <a:tab pos="2778125" algn="l"/>
            </a:tabLst>
          </a:pPr>
          <a:r>
            <a:rPr lang="en-IN" sz="3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Assessing User’s Health Condition</a:t>
          </a:r>
          <a:r>
            <a: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17A0B446-95BD-4888-93FC-E635316DC249}" type="parTrans" cxnId="{6E987E0C-9A36-4AF1-8537-16CAF84D872B}">
      <dgm:prSet/>
      <dgm:spPr/>
      <dgm:t>
        <a:bodyPr/>
        <a:lstStyle/>
        <a:p>
          <a:endParaRPr lang="en-IN"/>
        </a:p>
      </dgm:t>
    </dgm:pt>
    <dgm:pt modelId="{B83E540A-3D2B-4C2A-B523-82FC6C0B6FBB}" type="sibTrans" cxnId="{6E987E0C-9A36-4AF1-8537-16CAF84D872B}">
      <dgm:prSet/>
      <dgm:spPr/>
      <dgm:t>
        <a:bodyPr/>
        <a:lstStyle/>
        <a:p>
          <a:endParaRPr lang="en-IN"/>
        </a:p>
      </dgm:t>
    </dgm:pt>
    <dgm:pt modelId="{FFC13CDD-756C-4DAC-A696-137DD4DF277F}">
      <dgm:prSet phldrT="[Text]" phldr="1"/>
      <dgm:spPr/>
      <dgm:t>
        <a:bodyPr/>
        <a:lstStyle/>
        <a:p>
          <a:endParaRPr lang="en-IN"/>
        </a:p>
      </dgm:t>
    </dgm:pt>
    <dgm:pt modelId="{A31A9DFD-6AF6-4EFE-B1D7-49AA9C02FA81}" type="parTrans" cxnId="{CAB61CD1-EFE0-43BD-80EB-5C050A67FA54}">
      <dgm:prSet/>
      <dgm:spPr/>
      <dgm:t>
        <a:bodyPr/>
        <a:lstStyle/>
        <a:p>
          <a:endParaRPr lang="en-IN"/>
        </a:p>
      </dgm:t>
    </dgm:pt>
    <dgm:pt modelId="{669A1971-10B3-475A-99F8-2EDA461EFDA2}" type="sibTrans" cxnId="{CAB61CD1-EFE0-43BD-80EB-5C050A67FA54}">
      <dgm:prSet/>
      <dgm:spPr/>
      <dgm:t>
        <a:bodyPr/>
        <a:lstStyle/>
        <a:p>
          <a:endParaRPr lang="en-IN"/>
        </a:p>
      </dgm:t>
    </dgm:pt>
    <dgm:pt modelId="{25E86217-7092-4133-94D1-673481A8412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Tx/>
            <a:buNone/>
          </a:pPr>
          <a:r>
            <a:rPr lang="en-IN" sz="3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“Health Score” </a:t>
          </a:r>
          <a:endParaRPr lang="en-IN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6AEF51-EA3E-4FFC-8F49-302AC5EF4F58}" type="parTrans" cxnId="{3F495AEE-F757-4AF9-BD5A-5AF228DE3415}">
      <dgm:prSet/>
      <dgm:spPr/>
      <dgm:t>
        <a:bodyPr/>
        <a:lstStyle/>
        <a:p>
          <a:endParaRPr lang="en-IN"/>
        </a:p>
      </dgm:t>
    </dgm:pt>
    <dgm:pt modelId="{01229D68-21BB-4C24-BEDE-4B1F257AC269}" type="sibTrans" cxnId="{3F495AEE-F757-4AF9-BD5A-5AF228DE3415}">
      <dgm:prSet/>
      <dgm:spPr/>
      <dgm:t>
        <a:bodyPr/>
        <a:lstStyle/>
        <a:p>
          <a:endParaRPr lang="en-IN"/>
        </a:p>
      </dgm:t>
    </dgm:pt>
    <dgm:pt modelId="{E5D1DCBC-F5F9-41A2-B3E6-273773C3914F}">
      <dgm:prSet phldrT="[Text]" phldr="1"/>
      <dgm:spPr/>
      <dgm:t>
        <a:bodyPr/>
        <a:lstStyle/>
        <a:p>
          <a:endParaRPr lang="en-IN"/>
        </a:p>
      </dgm:t>
    </dgm:pt>
    <dgm:pt modelId="{38AF0DC7-1661-44C2-9B88-49B851DA9266}" type="parTrans" cxnId="{687C0EA7-69FD-4B62-8CCA-77AA026B748E}">
      <dgm:prSet/>
      <dgm:spPr/>
      <dgm:t>
        <a:bodyPr/>
        <a:lstStyle/>
        <a:p>
          <a:endParaRPr lang="en-IN"/>
        </a:p>
      </dgm:t>
    </dgm:pt>
    <dgm:pt modelId="{3168194F-A41A-4E3A-94BF-8E185488D004}" type="sibTrans" cxnId="{687C0EA7-69FD-4B62-8CCA-77AA026B748E}">
      <dgm:prSet/>
      <dgm:spPr/>
      <dgm:t>
        <a:bodyPr/>
        <a:lstStyle/>
        <a:p>
          <a:endParaRPr lang="en-IN"/>
        </a:p>
      </dgm:t>
    </dgm:pt>
    <dgm:pt modelId="{61E866A2-85F0-4BF4-81C2-4EC1ECC26C47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Tx/>
            <a:buNone/>
          </a:pPr>
          <a:r>
            <a:rPr lang="en-IN" sz="3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Recommend Insurance Plans:</a:t>
          </a:r>
        </a:p>
      </dgm:t>
    </dgm:pt>
    <dgm:pt modelId="{E79A0FF1-F365-45A6-B569-D79356635DC1}" type="parTrans" cxnId="{807A2DDE-E200-463E-90B5-CA81A20D722B}">
      <dgm:prSet/>
      <dgm:spPr/>
      <dgm:t>
        <a:bodyPr/>
        <a:lstStyle/>
        <a:p>
          <a:endParaRPr lang="en-IN"/>
        </a:p>
      </dgm:t>
    </dgm:pt>
    <dgm:pt modelId="{58450074-CE5E-4D27-A48D-7FEEE850F265}" type="sibTrans" cxnId="{807A2DDE-E200-463E-90B5-CA81A20D722B}">
      <dgm:prSet/>
      <dgm:spPr/>
      <dgm:t>
        <a:bodyPr/>
        <a:lstStyle/>
        <a:p>
          <a:endParaRPr lang="en-IN"/>
        </a:p>
      </dgm:t>
    </dgm:pt>
    <dgm:pt modelId="{E9331D43-D6C9-4AEB-B5A3-BEA7E63DED1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Detect Pre-existing diseases.</a:t>
          </a:r>
        </a:p>
      </dgm:t>
    </dgm:pt>
    <dgm:pt modelId="{D6CD8997-1D0F-488C-83D4-2681AD27E2FB}" type="parTrans" cxnId="{49EF50A0-073A-47B9-97EA-FE4B0EF7E4CA}">
      <dgm:prSet/>
      <dgm:spPr/>
      <dgm:t>
        <a:bodyPr/>
        <a:lstStyle/>
        <a:p>
          <a:endParaRPr lang="en-IN"/>
        </a:p>
      </dgm:t>
    </dgm:pt>
    <dgm:pt modelId="{2EA0A731-6FE4-441A-941D-1D0D895F5A12}" type="sibTrans" cxnId="{49EF50A0-073A-47B9-97EA-FE4B0EF7E4CA}">
      <dgm:prSet/>
      <dgm:spPr/>
      <dgm:t>
        <a:bodyPr/>
        <a:lstStyle/>
        <a:p>
          <a:endParaRPr lang="en-IN"/>
        </a:p>
      </dgm:t>
    </dgm:pt>
    <dgm:pt modelId="{0B405803-5FFF-40A9-BD5F-D2084A60669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Identify health risk by assessing user medical test report</a:t>
          </a:r>
        </a:p>
      </dgm:t>
    </dgm:pt>
    <dgm:pt modelId="{0869DF82-73A7-4778-9A3B-23E26AB58277}" type="parTrans" cxnId="{03AA5DBB-B566-4DD6-8F33-2B7FFB42FFDC}">
      <dgm:prSet/>
      <dgm:spPr/>
      <dgm:t>
        <a:bodyPr/>
        <a:lstStyle/>
        <a:p>
          <a:endParaRPr lang="en-IN"/>
        </a:p>
      </dgm:t>
    </dgm:pt>
    <dgm:pt modelId="{6C661F2C-5198-4BD0-9760-AEEBEAAE2395}" type="sibTrans" cxnId="{03AA5DBB-B566-4DD6-8F33-2B7FFB42FFDC}">
      <dgm:prSet/>
      <dgm:spPr/>
      <dgm:t>
        <a:bodyPr/>
        <a:lstStyle/>
        <a:p>
          <a:endParaRPr lang="en-IN"/>
        </a:p>
      </dgm:t>
    </dgm:pt>
    <dgm:pt modelId="{F3E0C217-FED9-4FE6-A177-9E4B55DDD90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Input of lifestyle  factors like Smoking, Drinking, Exercise etc. taken as </a:t>
          </a:r>
          <a:r>
            <a:rPr lang="en-IN" sz="3200" u="sng" dirty="0">
              <a:latin typeface="Arial" panose="020B0604020202020204" pitchFamily="34" charset="0"/>
              <a:cs typeface="Arial" panose="020B0604020202020204" pitchFamily="34" charset="0"/>
            </a:rPr>
            <a:t>ordinal categorical values.</a:t>
          </a:r>
        </a:p>
      </dgm:t>
    </dgm:pt>
    <dgm:pt modelId="{08CC19BF-AB65-4E0F-8CF0-08BA43516B62}" type="parTrans" cxnId="{743ACC4B-7013-4652-A152-7696D3439792}">
      <dgm:prSet/>
      <dgm:spPr/>
      <dgm:t>
        <a:bodyPr/>
        <a:lstStyle/>
        <a:p>
          <a:endParaRPr lang="en-IN"/>
        </a:p>
      </dgm:t>
    </dgm:pt>
    <dgm:pt modelId="{7C7DC208-A407-489B-B5A2-07EBEA5DE4B9}" type="sibTrans" cxnId="{743ACC4B-7013-4652-A152-7696D3439792}">
      <dgm:prSet/>
      <dgm:spPr/>
      <dgm:t>
        <a:bodyPr/>
        <a:lstStyle/>
        <a:p>
          <a:endParaRPr lang="en-IN"/>
        </a:p>
      </dgm:t>
    </dgm:pt>
    <dgm:pt modelId="{8E1454A8-79C4-42C8-8734-79F490B56C6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 Weighted average method used to calculate score (0-5) defined by registered insurance cos.</a:t>
          </a:r>
        </a:p>
      </dgm:t>
    </dgm:pt>
    <dgm:pt modelId="{4A264247-2379-4BB6-A658-26AE196B9E92}" type="parTrans" cxnId="{B054D106-689E-4FC3-97E8-755AAEC48D3B}">
      <dgm:prSet/>
      <dgm:spPr/>
      <dgm:t>
        <a:bodyPr/>
        <a:lstStyle/>
        <a:p>
          <a:endParaRPr lang="en-IN"/>
        </a:p>
      </dgm:t>
    </dgm:pt>
    <dgm:pt modelId="{1276AA7E-D789-4586-AECD-0D35E997EF36}" type="sibTrans" cxnId="{B054D106-689E-4FC3-97E8-755AAEC48D3B}">
      <dgm:prSet/>
      <dgm:spPr/>
      <dgm:t>
        <a:bodyPr/>
        <a:lstStyle/>
        <a:p>
          <a:endParaRPr lang="en-IN"/>
        </a:p>
      </dgm:t>
    </dgm:pt>
    <dgm:pt modelId="{9601160B-3111-4EDA-8546-7FF8557FD7C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Rank available insurance plans by assessing user’s </a:t>
          </a:r>
          <a:r>
            <a:rPr lang="en-IN" sz="3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needs and health.</a:t>
          </a:r>
          <a:endParaRPr lang="en-IN" sz="3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BB9354-8B3B-4CF4-BC62-F3384256FDDA}" type="parTrans" cxnId="{7A230623-3354-4566-85FE-B40A01EA0715}">
      <dgm:prSet/>
      <dgm:spPr/>
      <dgm:t>
        <a:bodyPr/>
        <a:lstStyle/>
        <a:p>
          <a:endParaRPr lang="en-IN"/>
        </a:p>
      </dgm:t>
    </dgm:pt>
    <dgm:pt modelId="{4046027E-84BD-433A-AFA2-4CD97C34D6AD}" type="sibTrans" cxnId="{7A230623-3354-4566-85FE-B40A01EA0715}">
      <dgm:prSet/>
      <dgm:spPr/>
      <dgm:t>
        <a:bodyPr/>
        <a:lstStyle/>
        <a:p>
          <a:endParaRPr lang="en-IN"/>
        </a:p>
      </dgm:t>
    </dgm:pt>
    <dgm:pt modelId="{FED4E205-53CB-40F8-8832-A122037A9F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Advise on value of Sum Assured to apply for.</a:t>
          </a:r>
        </a:p>
      </dgm:t>
    </dgm:pt>
    <dgm:pt modelId="{940FC59D-43D6-4404-B34A-2CC249BA3CA3}" type="parTrans" cxnId="{BC006449-6E2C-4834-802E-AB2FA41143F0}">
      <dgm:prSet/>
      <dgm:spPr/>
      <dgm:t>
        <a:bodyPr/>
        <a:lstStyle/>
        <a:p>
          <a:endParaRPr lang="en-IN"/>
        </a:p>
      </dgm:t>
    </dgm:pt>
    <dgm:pt modelId="{A91C2249-91A1-45BB-9664-D34275DDB587}" type="sibTrans" cxnId="{BC006449-6E2C-4834-802E-AB2FA41143F0}">
      <dgm:prSet/>
      <dgm:spPr/>
      <dgm:t>
        <a:bodyPr/>
        <a:lstStyle/>
        <a:p>
          <a:endParaRPr lang="en-IN"/>
        </a:p>
      </dgm:t>
    </dgm:pt>
    <dgm:pt modelId="{11C6194A-C759-4641-9DF3-6FCA39C965B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Provide users with insurer’s contact and purchase option</a:t>
          </a:r>
        </a:p>
      </dgm:t>
    </dgm:pt>
    <dgm:pt modelId="{A5913132-B471-4E2B-B875-93D74A6605BB}" type="sibTrans" cxnId="{6C21AC77-C7D3-4CAC-93AF-2ABDC75CFC9D}">
      <dgm:prSet/>
      <dgm:spPr/>
      <dgm:t>
        <a:bodyPr/>
        <a:lstStyle/>
        <a:p>
          <a:endParaRPr lang="en-IN"/>
        </a:p>
      </dgm:t>
    </dgm:pt>
    <dgm:pt modelId="{C924BCA1-2B85-4769-871F-01165C4540F0}" type="parTrans" cxnId="{6C21AC77-C7D3-4CAC-93AF-2ABDC75CFC9D}">
      <dgm:prSet/>
      <dgm:spPr/>
      <dgm:t>
        <a:bodyPr/>
        <a:lstStyle/>
        <a:p>
          <a:endParaRPr lang="en-IN"/>
        </a:p>
      </dgm:t>
    </dgm:pt>
    <dgm:pt modelId="{4D6A9C28-B069-4683-B531-FD93B84D1F40}" type="pres">
      <dgm:prSet presAssocID="{93A5B2EE-624C-4D46-80FD-F03100DF33EC}" presName="linearFlow" presStyleCnt="0">
        <dgm:presLayoutVars>
          <dgm:dir/>
          <dgm:animLvl val="lvl"/>
          <dgm:resizeHandles/>
        </dgm:presLayoutVars>
      </dgm:prSet>
      <dgm:spPr/>
    </dgm:pt>
    <dgm:pt modelId="{C0D62BAE-3863-4C83-BDD0-D1FE9582DFF5}" type="pres">
      <dgm:prSet presAssocID="{782BC3EA-27C6-437C-8D25-91E524EBB29D}" presName="compositeNode" presStyleCnt="0">
        <dgm:presLayoutVars>
          <dgm:bulletEnabled val="1"/>
        </dgm:presLayoutVars>
      </dgm:prSet>
      <dgm:spPr/>
    </dgm:pt>
    <dgm:pt modelId="{17F1E4A1-FC94-4B22-BEA5-83D31E3EB175}" type="pres">
      <dgm:prSet presAssocID="{782BC3EA-27C6-437C-8D25-91E524EBB29D}" presName="image" presStyleLbl="fgImgPlace1" presStyleIdx="0" presStyleCnt="3" custScaleX="114158" custScaleY="1197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A9A7658A-3522-4BA5-AFBE-AD63B471094B}" type="pres">
      <dgm:prSet presAssocID="{782BC3EA-27C6-437C-8D25-91E524EBB29D}" presName="childNode" presStyleLbl="node1" presStyleIdx="0" presStyleCnt="3" custScaleX="122808">
        <dgm:presLayoutVars>
          <dgm:bulletEnabled val="1"/>
        </dgm:presLayoutVars>
      </dgm:prSet>
      <dgm:spPr/>
    </dgm:pt>
    <dgm:pt modelId="{974AE2A6-CFD1-4781-8B80-C10C12746FC0}" type="pres">
      <dgm:prSet presAssocID="{782BC3EA-27C6-437C-8D25-91E524EBB29D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1C7FFD2-1559-4338-9A6B-5F0B7F1B00DF}" type="pres">
      <dgm:prSet presAssocID="{8259EAFB-E67B-4D24-A1DD-F114B340BA11}" presName="sibTrans" presStyleCnt="0"/>
      <dgm:spPr/>
    </dgm:pt>
    <dgm:pt modelId="{885953B8-7751-44BF-AA2F-D8DE3CE76807}" type="pres">
      <dgm:prSet presAssocID="{FFC13CDD-756C-4DAC-A696-137DD4DF277F}" presName="compositeNode" presStyleCnt="0">
        <dgm:presLayoutVars>
          <dgm:bulletEnabled val="1"/>
        </dgm:presLayoutVars>
      </dgm:prSet>
      <dgm:spPr/>
    </dgm:pt>
    <dgm:pt modelId="{FC23B4F5-1EF3-4B45-A967-15D857B61803}" type="pres">
      <dgm:prSet presAssocID="{FFC13CDD-756C-4DAC-A696-137DD4DF277F}" presName="image" presStyleLbl="fgImgPlace1" presStyleIdx="1" presStyleCnt="3" custScaleX="125600" custScaleY="1199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451BC46-BF6F-463C-A1D1-4834D3AAB38B}" type="pres">
      <dgm:prSet presAssocID="{FFC13CDD-756C-4DAC-A696-137DD4DF277F}" presName="childNode" presStyleLbl="node1" presStyleIdx="1" presStyleCnt="3" custScaleX="122706">
        <dgm:presLayoutVars>
          <dgm:bulletEnabled val="1"/>
        </dgm:presLayoutVars>
      </dgm:prSet>
      <dgm:spPr/>
    </dgm:pt>
    <dgm:pt modelId="{3E25228C-EAEE-4884-AD4D-0D4D3E713BF2}" type="pres">
      <dgm:prSet presAssocID="{FFC13CDD-756C-4DAC-A696-137DD4DF277F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483F2F4-2087-4B60-A749-1A508BD3E33A}" type="pres">
      <dgm:prSet presAssocID="{669A1971-10B3-475A-99F8-2EDA461EFDA2}" presName="sibTrans" presStyleCnt="0"/>
      <dgm:spPr/>
    </dgm:pt>
    <dgm:pt modelId="{CE1E61E3-CE12-425F-BD46-0359B8856530}" type="pres">
      <dgm:prSet presAssocID="{E5D1DCBC-F5F9-41A2-B3E6-273773C3914F}" presName="compositeNode" presStyleCnt="0">
        <dgm:presLayoutVars>
          <dgm:bulletEnabled val="1"/>
        </dgm:presLayoutVars>
      </dgm:prSet>
      <dgm:spPr/>
    </dgm:pt>
    <dgm:pt modelId="{BD125B3E-FF0C-45A5-8966-5D86D982B167}" type="pres">
      <dgm:prSet presAssocID="{E5D1DCBC-F5F9-41A2-B3E6-273773C3914F}" presName="image" presStyleLbl="fgImgPlace1" presStyleIdx="2" presStyleCnt="3" custScaleX="135777" custScaleY="1103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548AECE-5670-4A04-8720-EA9AECBFDC17}" type="pres">
      <dgm:prSet presAssocID="{E5D1DCBC-F5F9-41A2-B3E6-273773C3914F}" presName="childNode" presStyleLbl="node1" presStyleIdx="2" presStyleCnt="3" custScaleX="121380" custScaleY="103302">
        <dgm:presLayoutVars>
          <dgm:bulletEnabled val="1"/>
        </dgm:presLayoutVars>
      </dgm:prSet>
      <dgm:spPr/>
    </dgm:pt>
    <dgm:pt modelId="{DF9670E7-7B99-4572-A169-9305F93FF24D}" type="pres">
      <dgm:prSet presAssocID="{E5D1DCBC-F5F9-41A2-B3E6-273773C3914F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B054D106-689E-4FC3-97E8-755AAEC48D3B}" srcId="{FFC13CDD-756C-4DAC-A696-137DD4DF277F}" destId="{8E1454A8-79C4-42C8-8734-79F490B56C67}" srcOrd="2" destOrd="0" parTransId="{4A264247-2379-4BB6-A658-26AE196B9E92}" sibTransId="{1276AA7E-D789-4586-AECD-0D35E997EF36}"/>
    <dgm:cxn modelId="{6E987E0C-9A36-4AF1-8537-16CAF84D872B}" srcId="{782BC3EA-27C6-437C-8D25-91E524EBB29D}" destId="{01F2DD57-D1F0-45B8-BD38-8570973660B0}" srcOrd="0" destOrd="0" parTransId="{17A0B446-95BD-4888-93FC-E635316DC249}" sibTransId="{B83E540A-3D2B-4C2A-B523-82FC6C0B6FBB}"/>
    <dgm:cxn modelId="{226DBC0D-500A-4A35-A146-F2A613D1365E}" type="presOf" srcId="{782BC3EA-27C6-437C-8D25-91E524EBB29D}" destId="{974AE2A6-CFD1-4781-8B80-C10C12746FC0}" srcOrd="0" destOrd="0" presId="urn:microsoft.com/office/officeart/2005/8/layout/hList2"/>
    <dgm:cxn modelId="{3984BB1B-1679-46D3-B036-CCA874B75F50}" type="presOf" srcId="{F3E0C217-FED9-4FE6-A177-9E4B55DDD90F}" destId="{2451BC46-BF6F-463C-A1D1-4834D3AAB38B}" srcOrd="0" destOrd="1" presId="urn:microsoft.com/office/officeart/2005/8/layout/hList2"/>
    <dgm:cxn modelId="{7A230623-3354-4566-85FE-B40A01EA0715}" srcId="{E5D1DCBC-F5F9-41A2-B3E6-273773C3914F}" destId="{9601160B-3111-4EDA-8546-7FF8557FD7C6}" srcOrd="1" destOrd="0" parTransId="{EDBB9354-8B3B-4CF4-BC62-F3384256FDDA}" sibTransId="{4046027E-84BD-433A-AFA2-4CD97C34D6AD}"/>
    <dgm:cxn modelId="{BE410A61-212F-4FC5-8083-401A0D820622}" type="presOf" srcId="{E9331D43-D6C9-4AEB-B5A3-BEA7E63DED1D}" destId="{A9A7658A-3522-4BA5-AFBE-AD63B471094B}" srcOrd="0" destOrd="1" presId="urn:microsoft.com/office/officeart/2005/8/layout/hList2"/>
    <dgm:cxn modelId="{BC006449-6E2C-4834-802E-AB2FA41143F0}" srcId="{E5D1DCBC-F5F9-41A2-B3E6-273773C3914F}" destId="{FED4E205-53CB-40F8-8832-A122037A9FA6}" srcOrd="2" destOrd="0" parTransId="{940FC59D-43D6-4404-B34A-2CC249BA3CA3}" sibTransId="{A91C2249-91A1-45BB-9664-D34275DDB587}"/>
    <dgm:cxn modelId="{743ACC4B-7013-4652-A152-7696D3439792}" srcId="{FFC13CDD-756C-4DAC-A696-137DD4DF277F}" destId="{F3E0C217-FED9-4FE6-A177-9E4B55DDD90F}" srcOrd="1" destOrd="0" parTransId="{08CC19BF-AB65-4E0F-8CF0-08BA43516B62}" sibTransId="{7C7DC208-A407-489B-B5A2-07EBEA5DE4B9}"/>
    <dgm:cxn modelId="{D5FA7650-C3FE-4223-BB6A-7FF1046A40E0}" type="presOf" srcId="{01F2DD57-D1F0-45B8-BD38-8570973660B0}" destId="{A9A7658A-3522-4BA5-AFBE-AD63B471094B}" srcOrd="0" destOrd="0" presId="urn:microsoft.com/office/officeart/2005/8/layout/hList2"/>
    <dgm:cxn modelId="{8FCC3E73-B63A-4F00-BD65-57BDF53CF60E}" type="presOf" srcId="{25E86217-7092-4133-94D1-673481A84125}" destId="{2451BC46-BF6F-463C-A1D1-4834D3AAB38B}" srcOrd="0" destOrd="0" presId="urn:microsoft.com/office/officeart/2005/8/layout/hList2"/>
    <dgm:cxn modelId="{949D5057-DC12-4B4F-AD35-2E78D182D5A1}" type="presOf" srcId="{9601160B-3111-4EDA-8546-7FF8557FD7C6}" destId="{0548AECE-5670-4A04-8720-EA9AECBFDC17}" srcOrd="0" destOrd="1" presId="urn:microsoft.com/office/officeart/2005/8/layout/hList2"/>
    <dgm:cxn modelId="{6C21AC77-C7D3-4CAC-93AF-2ABDC75CFC9D}" srcId="{E5D1DCBC-F5F9-41A2-B3E6-273773C3914F}" destId="{11C6194A-C759-4641-9DF3-6FCA39C965B8}" srcOrd="3" destOrd="0" parTransId="{C924BCA1-2B85-4769-871F-01165C4540F0}" sibTransId="{A5913132-B471-4E2B-B875-93D74A6605BB}"/>
    <dgm:cxn modelId="{A743C077-2C67-403D-94B3-A622E9944A5C}" type="presOf" srcId="{FED4E205-53CB-40F8-8832-A122037A9FA6}" destId="{0548AECE-5670-4A04-8720-EA9AECBFDC17}" srcOrd="0" destOrd="2" presId="urn:microsoft.com/office/officeart/2005/8/layout/hList2"/>
    <dgm:cxn modelId="{9395FD78-E0D0-4911-AC68-5F97C57AEA54}" type="presOf" srcId="{FFC13CDD-756C-4DAC-A696-137DD4DF277F}" destId="{3E25228C-EAEE-4884-AD4D-0D4D3E713BF2}" srcOrd="0" destOrd="0" presId="urn:microsoft.com/office/officeart/2005/8/layout/hList2"/>
    <dgm:cxn modelId="{CDD1ED7F-486D-4C88-B416-2FFC01BCC603}" type="presOf" srcId="{E5D1DCBC-F5F9-41A2-B3E6-273773C3914F}" destId="{DF9670E7-7B99-4572-A169-9305F93FF24D}" srcOrd="0" destOrd="0" presId="urn:microsoft.com/office/officeart/2005/8/layout/hList2"/>
    <dgm:cxn modelId="{49EF50A0-073A-47B9-97EA-FE4B0EF7E4CA}" srcId="{782BC3EA-27C6-437C-8D25-91E524EBB29D}" destId="{E9331D43-D6C9-4AEB-B5A3-BEA7E63DED1D}" srcOrd="1" destOrd="0" parTransId="{D6CD8997-1D0F-488C-83D4-2681AD27E2FB}" sibTransId="{2EA0A731-6FE4-441A-941D-1D0D895F5A12}"/>
    <dgm:cxn modelId="{F7B6ABA4-BE24-4A3E-B118-CCB5FA8C6E7E}" type="presOf" srcId="{8E1454A8-79C4-42C8-8734-79F490B56C67}" destId="{2451BC46-BF6F-463C-A1D1-4834D3AAB38B}" srcOrd="0" destOrd="2" presId="urn:microsoft.com/office/officeart/2005/8/layout/hList2"/>
    <dgm:cxn modelId="{687C0EA7-69FD-4B62-8CCA-77AA026B748E}" srcId="{93A5B2EE-624C-4D46-80FD-F03100DF33EC}" destId="{E5D1DCBC-F5F9-41A2-B3E6-273773C3914F}" srcOrd="2" destOrd="0" parTransId="{38AF0DC7-1661-44C2-9B88-49B851DA9266}" sibTransId="{3168194F-A41A-4E3A-94BF-8E185488D004}"/>
    <dgm:cxn modelId="{03AA5DBB-B566-4DD6-8F33-2B7FFB42FFDC}" srcId="{782BC3EA-27C6-437C-8D25-91E524EBB29D}" destId="{0B405803-5FFF-40A9-BD5F-D2084A60669A}" srcOrd="2" destOrd="0" parTransId="{0869DF82-73A7-4778-9A3B-23E26AB58277}" sibTransId="{6C661F2C-5198-4BD0-9760-AEEBEAAE2395}"/>
    <dgm:cxn modelId="{6BCDC1C5-66DF-404B-A9C3-8044C1071432}" type="presOf" srcId="{93A5B2EE-624C-4D46-80FD-F03100DF33EC}" destId="{4D6A9C28-B069-4683-B531-FD93B84D1F40}" srcOrd="0" destOrd="0" presId="urn:microsoft.com/office/officeart/2005/8/layout/hList2"/>
    <dgm:cxn modelId="{619771CE-BDA5-4205-BE38-704E45141AA9}" type="presOf" srcId="{0B405803-5FFF-40A9-BD5F-D2084A60669A}" destId="{A9A7658A-3522-4BA5-AFBE-AD63B471094B}" srcOrd="0" destOrd="2" presId="urn:microsoft.com/office/officeart/2005/8/layout/hList2"/>
    <dgm:cxn modelId="{CAB61CD1-EFE0-43BD-80EB-5C050A67FA54}" srcId="{93A5B2EE-624C-4D46-80FD-F03100DF33EC}" destId="{FFC13CDD-756C-4DAC-A696-137DD4DF277F}" srcOrd="1" destOrd="0" parTransId="{A31A9DFD-6AF6-4EFE-B1D7-49AA9C02FA81}" sibTransId="{669A1971-10B3-475A-99F8-2EDA461EFDA2}"/>
    <dgm:cxn modelId="{4C0711D4-C526-4F72-A42A-9E0DCF2690A3}" type="presOf" srcId="{61E866A2-85F0-4BF4-81C2-4EC1ECC26C47}" destId="{0548AECE-5670-4A04-8720-EA9AECBFDC17}" srcOrd="0" destOrd="0" presId="urn:microsoft.com/office/officeart/2005/8/layout/hList2"/>
    <dgm:cxn modelId="{948CE7D8-713E-45A9-831C-DCDE36F09D8B}" type="presOf" srcId="{11C6194A-C759-4641-9DF3-6FCA39C965B8}" destId="{0548AECE-5670-4A04-8720-EA9AECBFDC17}" srcOrd="0" destOrd="3" presId="urn:microsoft.com/office/officeart/2005/8/layout/hList2"/>
    <dgm:cxn modelId="{C58F58DA-2961-4BA6-87FA-83024ECE24AF}" srcId="{93A5B2EE-624C-4D46-80FD-F03100DF33EC}" destId="{782BC3EA-27C6-437C-8D25-91E524EBB29D}" srcOrd="0" destOrd="0" parTransId="{1D271D61-76EB-424E-A98A-B67199FD173A}" sibTransId="{8259EAFB-E67B-4D24-A1DD-F114B340BA11}"/>
    <dgm:cxn modelId="{807A2DDE-E200-463E-90B5-CA81A20D722B}" srcId="{E5D1DCBC-F5F9-41A2-B3E6-273773C3914F}" destId="{61E866A2-85F0-4BF4-81C2-4EC1ECC26C47}" srcOrd="0" destOrd="0" parTransId="{E79A0FF1-F365-45A6-B569-D79356635DC1}" sibTransId="{58450074-CE5E-4D27-A48D-7FEEE850F265}"/>
    <dgm:cxn modelId="{3F495AEE-F757-4AF9-BD5A-5AF228DE3415}" srcId="{FFC13CDD-756C-4DAC-A696-137DD4DF277F}" destId="{25E86217-7092-4133-94D1-673481A84125}" srcOrd="0" destOrd="0" parTransId="{CB6AEF51-EA3E-4FFC-8F49-302AC5EF4F58}" sibTransId="{01229D68-21BB-4C24-BEDE-4B1F257AC269}"/>
    <dgm:cxn modelId="{EB146AB2-03C5-4080-8F1F-44FD615F8165}" type="presParOf" srcId="{4D6A9C28-B069-4683-B531-FD93B84D1F40}" destId="{C0D62BAE-3863-4C83-BDD0-D1FE9582DFF5}" srcOrd="0" destOrd="0" presId="urn:microsoft.com/office/officeart/2005/8/layout/hList2"/>
    <dgm:cxn modelId="{25DE3212-546E-4961-991A-2FCA96C1F2A7}" type="presParOf" srcId="{C0D62BAE-3863-4C83-BDD0-D1FE9582DFF5}" destId="{17F1E4A1-FC94-4B22-BEA5-83D31E3EB175}" srcOrd="0" destOrd="0" presId="urn:microsoft.com/office/officeart/2005/8/layout/hList2"/>
    <dgm:cxn modelId="{B753F7EE-532F-4EC9-A079-6929EFC6CFDA}" type="presParOf" srcId="{C0D62BAE-3863-4C83-BDD0-D1FE9582DFF5}" destId="{A9A7658A-3522-4BA5-AFBE-AD63B471094B}" srcOrd="1" destOrd="0" presId="urn:microsoft.com/office/officeart/2005/8/layout/hList2"/>
    <dgm:cxn modelId="{2C3FC342-71BD-4F3C-A108-F5C6EE2B3466}" type="presParOf" srcId="{C0D62BAE-3863-4C83-BDD0-D1FE9582DFF5}" destId="{974AE2A6-CFD1-4781-8B80-C10C12746FC0}" srcOrd="2" destOrd="0" presId="urn:microsoft.com/office/officeart/2005/8/layout/hList2"/>
    <dgm:cxn modelId="{DBB55425-3C61-4829-89AB-69B695A6D7E2}" type="presParOf" srcId="{4D6A9C28-B069-4683-B531-FD93B84D1F40}" destId="{11C7FFD2-1559-4338-9A6B-5F0B7F1B00DF}" srcOrd="1" destOrd="0" presId="urn:microsoft.com/office/officeart/2005/8/layout/hList2"/>
    <dgm:cxn modelId="{BD5FE01C-2B21-4F39-A5DD-959361B08761}" type="presParOf" srcId="{4D6A9C28-B069-4683-B531-FD93B84D1F40}" destId="{885953B8-7751-44BF-AA2F-D8DE3CE76807}" srcOrd="2" destOrd="0" presId="urn:microsoft.com/office/officeart/2005/8/layout/hList2"/>
    <dgm:cxn modelId="{08A97D5F-C11E-48C8-9A9B-D7E76AC62B82}" type="presParOf" srcId="{885953B8-7751-44BF-AA2F-D8DE3CE76807}" destId="{FC23B4F5-1EF3-4B45-A967-15D857B61803}" srcOrd="0" destOrd="0" presId="urn:microsoft.com/office/officeart/2005/8/layout/hList2"/>
    <dgm:cxn modelId="{F7CEB560-A347-4F8D-AB4E-854BC058F79E}" type="presParOf" srcId="{885953B8-7751-44BF-AA2F-D8DE3CE76807}" destId="{2451BC46-BF6F-463C-A1D1-4834D3AAB38B}" srcOrd="1" destOrd="0" presId="urn:microsoft.com/office/officeart/2005/8/layout/hList2"/>
    <dgm:cxn modelId="{CCCB4CF9-AD3B-4E25-A956-1239FFC67D39}" type="presParOf" srcId="{885953B8-7751-44BF-AA2F-D8DE3CE76807}" destId="{3E25228C-EAEE-4884-AD4D-0D4D3E713BF2}" srcOrd="2" destOrd="0" presId="urn:microsoft.com/office/officeart/2005/8/layout/hList2"/>
    <dgm:cxn modelId="{AA3BB5BD-C29C-4FED-AE1F-AA7E1E5D0E50}" type="presParOf" srcId="{4D6A9C28-B069-4683-B531-FD93B84D1F40}" destId="{B483F2F4-2087-4B60-A749-1A508BD3E33A}" srcOrd="3" destOrd="0" presId="urn:microsoft.com/office/officeart/2005/8/layout/hList2"/>
    <dgm:cxn modelId="{3DEF24D2-F07B-43B7-9D58-D239CBC06983}" type="presParOf" srcId="{4D6A9C28-B069-4683-B531-FD93B84D1F40}" destId="{CE1E61E3-CE12-425F-BD46-0359B8856530}" srcOrd="4" destOrd="0" presId="urn:microsoft.com/office/officeart/2005/8/layout/hList2"/>
    <dgm:cxn modelId="{5C9F4AB7-2BE9-48EF-9071-14297F1C49D0}" type="presParOf" srcId="{CE1E61E3-CE12-425F-BD46-0359B8856530}" destId="{BD125B3E-FF0C-45A5-8966-5D86D982B167}" srcOrd="0" destOrd="0" presId="urn:microsoft.com/office/officeart/2005/8/layout/hList2"/>
    <dgm:cxn modelId="{3866398A-25F6-4A6D-993A-674E05553071}" type="presParOf" srcId="{CE1E61E3-CE12-425F-BD46-0359B8856530}" destId="{0548AECE-5670-4A04-8720-EA9AECBFDC17}" srcOrd="1" destOrd="0" presId="urn:microsoft.com/office/officeart/2005/8/layout/hList2"/>
    <dgm:cxn modelId="{9BE72598-5EB9-4C48-880D-3FEED9B960E4}" type="presParOf" srcId="{CE1E61E3-CE12-425F-BD46-0359B8856530}" destId="{DF9670E7-7B99-4572-A169-9305F93FF24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F70F1-A3D7-4F17-BEF9-E6E7D575C74E}" type="doc">
      <dgm:prSet loTypeId="urn:microsoft.com/office/officeart/2005/8/layout/cycle4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4D94C14-AFDE-4F38-AD3C-A0DD59C3A91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tabLst/>
          </a:pPr>
          <a:r>
            <a:rPr lang="en-IN" sz="3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Authenticity of uploaded reports</a:t>
          </a:r>
        </a:p>
      </dgm:t>
    </dgm:pt>
    <dgm:pt modelId="{BEF2A1CF-F5F4-49D9-AF43-90F37798321E}" type="parTrans" cxnId="{AB9F5A2C-31C4-4B2B-A066-618EFF08CC5E}">
      <dgm:prSet/>
      <dgm:spPr/>
      <dgm:t>
        <a:bodyPr/>
        <a:lstStyle/>
        <a:p>
          <a:endParaRPr lang="en-IN"/>
        </a:p>
      </dgm:t>
    </dgm:pt>
    <dgm:pt modelId="{EB155F1E-1C7C-41BE-AD4A-6A76AE5FE192}" type="sibTrans" cxnId="{AB9F5A2C-31C4-4B2B-A066-618EFF08CC5E}">
      <dgm:prSet/>
      <dgm:spPr/>
      <dgm:t>
        <a:bodyPr/>
        <a:lstStyle/>
        <a:p>
          <a:endParaRPr lang="en-IN"/>
        </a:p>
      </dgm:t>
    </dgm:pt>
    <dgm:pt modelId="{88C5DB5C-105B-4E4D-B22E-A4C3726A2F98}">
      <dgm:prSet phldrT="[Text]" custT="1"/>
      <dgm:spPr/>
      <dgm:t>
        <a:bodyPr/>
        <a:lstStyle/>
        <a:p>
          <a:pPr marL="0" indent="0" defTabSz="1260475">
            <a:buFontTx/>
            <a:buNone/>
            <a:tabLst/>
          </a:pPr>
          <a:r>
            <a:rPr lang="en-IN" sz="2800" dirty="0">
              <a:latin typeface="Arial" panose="020B0604020202020204" pitchFamily="34" charset="0"/>
              <a:cs typeface="Arial" panose="020B0604020202020204" pitchFamily="34" charset="0"/>
            </a:rPr>
            <a:t>Collaborate with hospital databases for fraud prevention </a:t>
          </a:r>
        </a:p>
      </dgm:t>
    </dgm:pt>
    <dgm:pt modelId="{1E39B695-E1A5-42E0-B2ED-D950FBFCAB8B}" type="parTrans" cxnId="{66838081-2439-4AC9-B5C1-099CB4E9404A}">
      <dgm:prSet/>
      <dgm:spPr/>
      <dgm:t>
        <a:bodyPr/>
        <a:lstStyle/>
        <a:p>
          <a:endParaRPr lang="en-IN"/>
        </a:p>
      </dgm:t>
    </dgm:pt>
    <dgm:pt modelId="{0855EC7D-083A-4BA1-B1C1-057F01002967}" type="sibTrans" cxnId="{66838081-2439-4AC9-B5C1-099CB4E9404A}">
      <dgm:prSet/>
      <dgm:spPr/>
      <dgm:t>
        <a:bodyPr/>
        <a:lstStyle/>
        <a:p>
          <a:endParaRPr lang="en-IN"/>
        </a:p>
      </dgm:t>
    </dgm:pt>
    <dgm:pt modelId="{EB045456-4A8B-4667-AB2C-C8F33D23FDD7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IN" sz="32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DD3229-B964-4CBC-8966-5BFFBB0FE99E}" type="parTrans" cxnId="{CD3C39AD-4AC3-446C-B9A3-E154585B1D45}">
      <dgm:prSet/>
      <dgm:spPr/>
      <dgm:t>
        <a:bodyPr/>
        <a:lstStyle/>
        <a:p>
          <a:endParaRPr lang="en-IN"/>
        </a:p>
      </dgm:t>
    </dgm:pt>
    <dgm:pt modelId="{5846FB1D-B963-4F94-A4E6-7C223AC3FEA9}" type="sibTrans" cxnId="{CD3C39AD-4AC3-446C-B9A3-E154585B1D45}">
      <dgm:prSet/>
      <dgm:spPr/>
      <dgm:t>
        <a:bodyPr/>
        <a:lstStyle/>
        <a:p>
          <a:endParaRPr lang="en-IN"/>
        </a:p>
      </dgm:t>
    </dgm:pt>
    <dgm:pt modelId="{38FA1FEA-30F4-4232-925E-895FE56705A3}">
      <dgm:prSet phldrT="[Text]" custT="1"/>
      <dgm:spPr/>
      <dgm:t>
        <a:bodyPr/>
        <a:lstStyle/>
        <a:p>
          <a:pPr>
            <a:buFontTx/>
            <a:buNone/>
          </a:pP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D892D0-90B8-4BAE-B3FE-30C1DF560926}" type="parTrans" cxnId="{3F62E2E0-D571-4E0B-9222-7C2537BF88F5}">
      <dgm:prSet/>
      <dgm:spPr/>
      <dgm:t>
        <a:bodyPr/>
        <a:lstStyle/>
        <a:p>
          <a:endParaRPr lang="en-IN"/>
        </a:p>
      </dgm:t>
    </dgm:pt>
    <dgm:pt modelId="{5E7FE930-8C48-4812-9B5B-BC45AF4451C6}" type="sibTrans" cxnId="{3F62E2E0-D571-4E0B-9222-7C2537BF88F5}">
      <dgm:prSet/>
      <dgm:spPr/>
      <dgm:t>
        <a:bodyPr/>
        <a:lstStyle/>
        <a:p>
          <a:endParaRPr lang="en-IN"/>
        </a:p>
      </dgm:t>
    </dgm:pt>
    <dgm:pt modelId="{736324BC-3588-4932-9D27-37951E92B78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sz="3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User Trust and Adoption</a:t>
          </a:r>
        </a:p>
      </dgm:t>
    </dgm:pt>
    <dgm:pt modelId="{0A68A74D-6ED6-4DB8-9B69-33D6C8566C6C}" type="parTrans" cxnId="{D75ECEF8-9EF9-4998-96F0-48924EF86F7F}">
      <dgm:prSet/>
      <dgm:spPr/>
      <dgm:t>
        <a:bodyPr/>
        <a:lstStyle/>
        <a:p>
          <a:endParaRPr lang="en-IN"/>
        </a:p>
      </dgm:t>
    </dgm:pt>
    <dgm:pt modelId="{C53806A4-EE4E-48D9-AA3A-F1216C7FA545}" type="sibTrans" cxnId="{D75ECEF8-9EF9-4998-96F0-48924EF86F7F}">
      <dgm:prSet/>
      <dgm:spPr/>
      <dgm:t>
        <a:bodyPr/>
        <a:lstStyle/>
        <a:p>
          <a:endParaRPr lang="en-IN"/>
        </a:p>
      </dgm:t>
    </dgm:pt>
    <dgm:pt modelId="{37B66BF3-12E9-47A1-8735-EC97D5944572}">
      <dgm:prSet phldrT="[Text]" custT="1"/>
      <dgm:spPr/>
      <dgm:t>
        <a:bodyPr/>
        <a:lstStyle/>
        <a:p>
          <a:pPr marL="92075" indent="0">
            <a:buFontTx/>
            <a:buNone/>
          </a:pP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E32983-9766-4391-99E1-AFFCC5B8D97F}" type="parTrans" cxnId="{B8292992-3E26-47B8-BC0B-B68B268FF4DE}">
      <dgm:prSet/>
      <dgm:spPr/>
      <dgm:t>
        <a:bodyPr/>
        <a:lstStyle/>
        <a:p>
          <a:endParaRPr lang="en-IN"/>
        </a:p>
      </dgm:t>
    </dgm:pt>
    <dgm:pt modelId="{177BE4A1-64BD-4B08-9019-4512F7693587}" type="sibTrans" cxnId="{B8292992-3E26-47B8-BC0B-B68B268FF4DE}">
      <dgm:prSet/>
      <dgm:spPr/>
      <dgm:t>
        <a:bodyPr/>
        <a:lstStyle/>
        <a:p>
          <a:endParaRPr lang="en-IN"/>
        </a:p>
      </dgm:t>
    </dgm:pt>
    <dgm:pt modelId="{70CC7045-1DBA-43C1-BD55-B3077BF4FB3E}">
      <dgm:prSet phldrT="[Text]" custT="1"/>
      <dgm:spPr/>
      <dgm:t>
        <a:bodyPr/>
        <a:lstStyle/>
        <a:p>
          <a:pPr marL="0" indent="0">
            <a:buFontTx/>
            <a:buNone/>
          </a:pP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0EC219-1B3C-4A01-BD4D-B9FBEF2C3B7C}" type="parTrans" cxnId="{29B56C34-88C3-49F4-A356-9E38629E7FC4}">
      <dgm:prSet/>
      <dgm:spPr/>
      <dgm:t>
        <a:bodyPr/>
        <a:lstStyle/>
        <a:p>
          <a:endParaRPr lang="en-IN"/>
        </a:p>
      </dgm:t>
    </dgm:pt>
    <dgm:pt modelId="{E8F1908D-7BEF-4B06-B8CC-B60FBC7770DE}" type="sibTrans" cxnId="{29B56C34-88C3-49F4-A356-9E38629E7FC4}">
      <dgm:prSet/>
      <dgm:spPr/>
      <dgm:t>
        <a:bodyPr/>
        <a:lstStyle/>
        <a:p>
          <a:endParaRPr lang="en-IN"/>
        </a:p>
      </dgm:t>
    </dgm:pt>
    <dgm:pt modelId="{7A9BD9AB-B6F1-4EB8-8D8E-096C0F89937F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I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039B2-93F0-47E0-BC6E-246B21A9505C}" type="sibTrans" cxnId="{F2C7C501-74E3-4FE4-8F37-21785B213576}">
      <dgm:prSet/>
      <dgm:spPr/>
      <dgm:t>
        <a:bodyPr/>
        <a:lstStyle/>
        <a:p>
          <a:endParaRPr lang="en-IN"/>
        </a:p>
      </dgm:t>
    </dgm:pt>
    <dgm:pt modelId="{58EF9ECB-65CB-415A-8D9F-68D71236F0C5}" type="parTrans" cxnId="{F2C7C501-74E3-4FE4-8F37-21785B213576}">
      <dgm:prSet/>
      <dgm:spPr/>
      <dgm:t>
        <a:bodyPr/>
        <a:lstStyle/>
        <a:p>
          <a:endParaRPr lang="en-IN"/>
        </a:p>
      </dgm:t>
    </dgm:pt>
    <dgm:pt modelId="{E9955174-5723-4029-A479-E539426A7B46}" type="pres">
      <dgm:prSet presAssocID="{1EAF70F1-A3D7-4F17-BEF9-E6E7D575C74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3414960-8DBC-45BA-918D-1D22DBD6C02B}" type="pres">
      <dgm:prSet presAssocID="{1EAF70F1-A3D7-4F17-BEF9-E6E7D575C74E}" presName="children" presStyleCnt="0"/>
      <dgm:spPr/>
    </dgm:pt>
    <dgm:pt modelId="{42219817-1BEC-44AE-BACD-5ACA4A094DAE}" type="pres">
      <dgm:prSet presAssocID="{1EAF70F1-A3D7-4F17-BEF9-E6E7D575C74E}" presName="child1group" presStyleCnt="0"/>
      <dgm:spPr/>
    </dgm:pt>
    <dgm:pt modelId="{5AC9C56F-AE0A-4FDD-BBC4-9A838281B656}" type="pres">
      <dgm:prSet presAssocID="{1EAF70F1-A3D7-4F17-BEF9-E6E7D575C74E}" presName="child1" presStyleLbl="bgAcc1" presStyleIdx="0" presStyleCnt="4" custLinFactNeighborX="-10288"/>
      <dgm:spPr/>
    </dgm:pt>
    <dgm:pt modelId="{6BD5A3B8-8C83-411B-AE47-EBD6975E28BA}" type="pres">
      <dgm:prSet presAssocID="{1EAF70F1-A3D7-4F17-BEF9-E6E7D575C74E}" presName="child1Text" presStyleLbl="bgAcc1" presStyleIdx="0" presStyleCnt="4">
        <dgm:presLayoutVars>
          <dgm:bulletEnabled val="1"/>
        </dgm:presLayoutVars>
      </dgm:prSet>
      <dgm:spPr/>
    </dgm:pt>
    <dgm:pt modelId="{CE241B06-0CEF-470E-983C-E4B23345F19B}" type="pres">
      <dgm:prSet presAssocID="{1EAF70F1-A3D7-4F17-BEF9-E6E7D575C74E}" presName="child2group" presStyleCnt="0"/>
      <dgm:spPr/>
    </dgm:pt>
    <dgm:pt modelId="{B5AC8CF9-C4C5-4206-A15E-7ADB3336B7DF}" type="pres">
      <dgm:prSet presAssocID="{1EAF70F1-A3D7-4F17-BEF9-E6E7D575C74E}" presName="child2" presStyleLbl="bgAcc1" presStyleIdx="1" presStyleCnt="4" custLinFactNeighborX="12040" custLinFactNeighborY="722"/>
      <dgm:spPr/>
    </dgm:pt>
    <dgm:pt modelId="{01149556-9F01-4D7D-8CC1-22E85B2FBD2F}" type="pres">
      <dgm:prSet presAssocID="{1EAF70F1-A3D7-4F17-BEF9-E6E7D575C74E}" presName="child2Text" presStyleLbl="bgAcc1" presStyleIdx="1" presStyleCnt="4">
        <dgm:presLayoutVars>
          <dgm:bulletEnabled val="1"/>
        </dgm:presLayoutVars>
      </dgm:prSet>
      <dgm:spPr/>
    </dgm:pt>
    <dgm:pt modelId="{61B5CCAB-3F1D-4A87-9F3A-77E9E428074E}" type="pres">
      <dgm:prSet presAssocID="{1EAF70F1-A3D7-4F17-BEF9-E6E7D575C74E}" presName="child3group" presStyleCnt="0"/>
      <dgm:spPr/>
    </dgm:pt>
    <dgm:pt modelId="{D8CF501A-7C6F-476E-AFDE-FB8914FE2CE3}" type="pres">
      <dgm:prSet presAssocID="{1EAF70F1-A3D7-4F17-BEF9-E6E7D575C74E}" presName="child3" presStyleLbl="bgAcc1" presStyleIdx="2" presStyleCnt="4" custLinFactNeighborX="12040"/>
      <dgm:spPr/>
    </dgm:pt>
    <dgm:pt modelId="{8EB42BCF-7B54-41AC-8C18-43CA3CBB7AD2}" type="pres">
      <dgm:prSet presAssocID="{1EAF70F1-A3D7-4F17-BEF9-E6E7D575C74E}" presName="child3Text" presStyleLbl="bgAcc1" presStyleIdx="2" presStyleCnt="4">
        <dgm:presLayoutVars>
          <dgm:bulletEnabled val="1"/>
        </dgm:presLayoutVars>
      </dgm:prSet>
      <dgm:spPr/>
    </dgm:pt>
    <dgm:pt modelId="{B4DF60A1-87ED-433D-BF43-7DD2B26AD507}" type="pres">
      <dgm:prSet presAssocID="{1EAF70F1-A3D7-4F17-BEF9-E6E7D575C74E}" presName="child4group" presStyleCnt="0"/>
      <dgm:spPr/>
    </dgm:pt>
    <dgm:pt modelId="{E46A3879-4FB9-454A-B143-77F01258D9D3}" type="pres">
      <dgm:prSet presAssocID="{1EAF70F1-A3D7-4F17-BEF9-E6E7D575C74E}" presName="child4" presStyleLbl="bgAcc1" presStyleIdx="3" presStyleCnt="4" custLinFactNeighborX="-9236"/>
      <dgm:spPr/>
    </dgm:pt>
    <dgm:pt modelId="{A0770B3B-270A-4BE3-B823-BC8770C72DC2}" type="pres">
      <dgm:prSet presAssocID="{1EAF70F1-A3D7-4F17-BEF9-E6E7D575C74E}" presName="child4Text" presStyleLbl="bgAcc1" presStyleIdx="3" presStyleCnt="4">
        <dgm:presLayoutVars>
          <dgm:bulletEnabled val="1"/>
        </dgm:presLayoutVars>
      </dgm:prSet>
      <dgm:spPr/>
    </dgm:pt>
    <dgm:pt modelId="{E8BD4A1D-23CC-4E63-8E2D-222946ED2DD6}" type="pres">
      <dgm:prSet presAssocID="{1EAF70F1-A3D7-4F17-BEF9-E6E7D575C74E}" presName="childPlaceholder" presStyleCnt="0"/>
      <dgm:spPr/>
    </dgm:pt>
    <dgm:pt modelId="{1CB821AB-903F-440D-BC8B-E0B38E2ACF8E}" type="pres">
      <dgm:prSet presAssocID="{1EAF70F1-A3D7-4F17-BEF9-E6E7D575C74E}" presName="circle" presStyleCnt="0"/>
      <dgm:spPr/>
    </dgm:pt>
    <dgm:pt modelId="{0F279C78-692C-48CC-BD15-D9FCEB9A6FA8}" type="pres">
      <dgm:prSet presAssocID="{1EAF70F1-A3D7-4F17-BEF9-E6E7D575C74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B0B0646-F4A1-4336-B766-F5FD5653B49D}" type="pres">
      <dgm:prSet presAssocID="{1EAF70F1-A3D7-4F17-BEF9-E6E7D575C74E}" presName="quadrant2" presStyleLbl="node1" presStyleIdx="1" presStyleCnt="4" custScaleX="100539">
        <dgm:presLayoutVars>
          <dgm:chMax val="1"/>
          <dgm:bulletEnabled val="1"/>
        </dgm:presLayoutVars>
      </dgm:prSet>
      <dgm:spPr/>
    </dgm:pt>
    <dgm:pt modelId="{B70F91A9-CB1B-4A08-834A-C62C21E09981}" type="pres">
      <dgm:prSet presAssocID="{1EAF70F1-A3D7-4F17-BEF9-E6E7D575C74E}" presName="quadrant3" presStyleLbl="node1" presStyleIdx="2" presStyleCnt="4" custScaleX="104927">
        <dgm:presLayoutVars>
          <dgm:chMax val="1"/>
          <dgm:bulletEnabled val="1"/>
        </dgm:presLayoutVars>
      </dgm:prSet>
      <dgm:spPr/>
    </dgm:pt>
    <dgm:pt modelId="{80B8C179-0215-4B51-AD12-197DC6D0F5EF}" type="pres">
      <dgm:prSet presAssocID="{1EAF70F1-A3D7-4F17-BEF9-E6E7D575C74E}" presName="quadrant4" presStyleLbl="node1" presStyleIdx="3" presStyleCnt="4" custScaleX="100539">
        <dgm:presLayoutVars>
          <dgm:chMax val="1"/>
          <dgm:bulletEnabled val="1"/>
        </dgm:presLayoutVars>
      </dgm:prSet>
      <dgm:spPr/>
    </dgm:pt>
    <dgm:pt modelId="{7C69C090-1B2B-4F0B-9199-E267F507963E}" type="pres">
      <dgm:prSet presAssocID="{1EAF70F1-A3D7-4F17-BEF9-E6E7D575C74E}" presName="quadrantPlaceholder" presStyleCnt="0"/>
      <dgm:spPr/>
    </dgm:pt>
    <dgm:pt modelId="{0146F5CA-C40E-4415-B697-F25E706D84B8}" type="pres">
      <dgm:prSet presAssocID="{1EAF70F1-A3D7-4F17-BEF9-E6E7D575C74E}" presName="center1" presStyleLbl="fgShp" presStyleIdx="0" presStyleCnt="2"/>
      <dgm:spPr/>
    </dgm:pt>
    <dgm:pt modelId="{B4C5FABE-0F8A-4FC3-968D-E8D91DFF69E3}" type="pres">
      <dgm:prSet presAssocID="{1EAF70F1-A3D7-4F17-BEF9-E6E7D575C74E}" presName="center2" presStyleLbl="fgShp" presStyleIdx="1" presStyleCnt="2"/>
      <dgm:spPr/>
    </dgm:pt>
  </dgm:ptLst>
  <dgm:cxnLst>
    <dgm:cxn modelId="{F2C7C501-74E3-4FE4-8F37-21785B213576}" srcId="{1EAF70F1-A3D7-4F17-BEF9-E6E7D575C74E}" destId="{7A9BD9AB-B6F1-4EB8-8D8E-096C0F89937F}" srcOrd="3" destOrd="0" parTransId="{58EF9ECB-65CB-415A-8D9F-68D71236F0C5}" sibTransId="{29D039B2-93F0-47E0-BC6E-246B21A9505C}"/>
    <dgm:cxn modelId="{873AE506-FD39-4488-96FE-DDFA7A8F659E}" type="presOf" srcId="{7A9BD9AB-B6F1-4EB8-8D8E-096C0F89937F}" destId="{80B8C179-0215-4B51-AD12-197DC6D0F5EF}" srcOrd="0" destOrd="0" presId="urn:microsoft.com/office/officeart/2005/8/layout/cycle4"/>
    <dgm:cxn modelId="{293D7A0D-035D-49C0-ACF0-C38444590956}" type="presOf" srcId="{88C5DB5C-105B-4E4D-B22E-A4C3726A2F98}" destId="{5AC9C56F-AE0A-4FDD-BBC4-9A838281B656}" srcOrd="0" destOrd="0" presId="urn:microsoft.com/office/officeart/2005/8/layout/cycle4"/>
    <dgm:cxn modelId="{C3C68E0D-F706-4C3A-A09D-A8147E9BB82C}" type="presOf" srcId="{70CC7045-1DBA-43C1-BD55-B3077BF4FB3E}" destId="{A0770B3B-270A-4BE3-B823-BC8770C72DC2}" srcOrd="1" destOrd="0" presId="urn:microsoft.com/office/officeart/2005/8/layout/cycle4"/>
    <dgm:cxn modelId="{AB9F5A2C-31C4-4B2B-A066-618EFF08CC5E}" srcId="{1EAF70F1-A3D7-4F17-BEF9-E6E7D575C74E}" destId="{F4D94C14-AFDE-4F38-AD3C-A0DD59C3A919}" srcOrd="0" destOrd="0" parTransId="{BEF2A1CF-F5F4-49D9-AF43-90F37798321E}" sibTransId="{EB155F1E-1C7C-41BE-AD4A-6A76AE5FE192}"/>
    <dgm:cxn modelId="{29B56C34-88C3-49F4-A356-9E38629E7FC4}" srcId="{7A9BD9AB-B6F1-4EB8-8D8E-096C0F89937F}" destId="{70CC7045-1DBA-43C1-BD55-B3077BF4FB3E}" srcOrd="0" destOrd="0" parTransId="{630EC219-1B3C-4A01-BD4D-B9FBEF2C3B7C}" sibTransId="{E8F1908D-7BEF-4B06-B8CC-B60FBC7770DE}"/>
    <dgm:cxn modelId="{2CBF0347-A9D8-4A1E-8B39-197D13C9C66C}" type="presOf" srcId="{736324BC-3588-4932-9D27-37951E92B78D}" destId="{B70F91A9-CB1B-4A08-834A-C62C21E09981}" srcOrd="0" destOrd="0" presId="urn:microsoft.com/office/officeart/2005/8/layout/cycle4"/>
    <dgm:cxn modelId="{33194F49-681C-4D79-A459-203E46FDA367}" type="presOf" srcId="{88C5DB5C-105B-4E4D-B22E-A4C3726A2F98}" destId="{6BD5A3B8-8C83-411B-AE47-EBD6975E28BA}" srcOrd="1" destOrd="0" presId="urn:microsoft.com/office/officeart/2005/8/layout/cycle4"/>
    <dgm:cxn modelId="{1BA80F77-06B0-4B34-9202-1A2A8DAF4610}" type="presOf" srcId="{37B66BF3-12E9-47A1-8735-EC97D5944572}" destId="{D8CF501A-7C6F-476E-AFDE-FB8914FE2CE3}" srcOrd="0" destOrd="0" presId="urn:microsoft.com/office/officeart/2005/8/layout/cycle4"/>
    <dgm:cxn modelId="{66838081-2439-4AC9-B5C1-099CB4E9404A}" srcId="{F4D94C14-AFDE-4F38-AD3C-A0DD59C3A919}" destId="{88C5DB5C-105B-4E4D-B22E-A4C3726A2F98}" srcOrd="0" destOrd="0" parTransId="{1E39B695-E1A5-42E0-B2ED-D950FBFCAB8B}" sibTransId="{0855EC7D-083A-4BA1-B1C1-057F01002967}"/>
    <dgm:cxn modelId="{B8292992-3E26-47B8-BC0B-B68B268FF4DE}" srcId="{736324BC-3588-4932-9D27-37951E92B78D}" destId="{37B66BF3-12E9-47A1-8735-EC97D5944572}" srcOrd="0" destOrd="0" parTransId="{58E32983-9766-4391-99E1-AFFCC5B8D97F}" sibTransId="{177BE4A1-64BD-4B08-9019-4512F7693587}"/>
    <dgm:cxn modelId="{E75A799F-71B9-4F91-8FDB-D9E768219BB7}" type="presOf" srcId="{EB045456-4A8B-4667-AB2C-C8F33D23FDD7}" destId="{6B0B0646-F4A1-4336-B766-F5FD5653B49D}" srcOrd="0" destOrd="0" presId="urn:microsoft.com/office/officeart/2005/8/layout/cycle4"/>
    <dgm:cxn modelId="{B6A10BA3-4B7B-4159-A2FB-4885018B19B9}" type="presOf" srcId="{38FA1FEA-30F4-4232-925E-895FE56705A3}" destId="{B5AC8CF9-C4C5-4206-A15E-7ADB3336B7DF}" srcOrd="0" destOrd="0" presId="urn:microsoft.com/office/officeart/2005/8/layout/cycle4"/>
    <dgm:cxn modelId="{1A9C5CA7-531B-4762-9574-D20EEEBEB625}" type="presOf" srcId="{70CC7045-1DBA-43C1-BD55-B3077BF4FB3E}" destId="{E46A3879-4FB9-454A-B143-77F01258D9D3}" srcOrd="0" destOrd="0" presId="urn:microsoft.com/office/officeart/2005/8/layout/cycle4"/>
    <dgm:cxn modelId="{CD3C39AD-4AC3-446C-B9A3-E154585B1D45}" srcId="{1EAF70F1-A3D7-4F17-BEF9-E6E7D575C74E}" destId="{EB045456-4A8B-4667-AB2C-C8F33D23FDD7}" srcOrd="1" destOrd="0" parTransId="{D2DD3229-B964-4CBC-8966-5BFFBB0FE99E}" sibTransId="{5846FB1D-B963-4F94-A4E6-7C223AC3FEA9}"/>
    <dgm:cxn modelId="{D4012CCE-A9C7-465E-9669-720D813FF570}" type="presOf" srcId="{1EAF70F1-A3D7-4F17-BEF9-E6E7D575C74E}" destId="{E9955174-5723-4029-A479-E539426A7B46}" srcOrd="0" destOrd="0" presId="urn:microsoft.com/office/officeart/2005/8/layout/cycle4"/>
    <dgm:cxn modelId="{9D73CCCF-DF77-4D2A-974B-D66B12163D8F}" type="presOf" srcId="{38FA1FEA-30F4-4232-925E-895FE56705A3}" destId="{01149556-9F01-4D7D-8CC1-22E85B2FBD2F}" srcOrd="1" destOrd="0" presId="urn:microsoft.com/office/officeart/2005/8/layout/cycle4"/>
    <dgm:cxn modelId="{3F62E2E0-D571-4E0B-9222-7C2537BF88F5}" srcId="{EB045456-4A8B-4667-AB2C-C8F33D23FDD7}" destId="{38FA1FEA-30F4-4232-925E-895FE56705A3}" srcOrd="0" destOrd="0" parTransId="{4FD892D0-90B8-4BAE-B3FE-30C1DF560926}" sibTransId="{5E7FE930-8C48-4812-9B5B-BC45AF4451C6}"/>
    <dgm:cxn modelId="{23E432E5-982E-4E0E-A93F-01DCB1B73A24}" type="presOf" srcId="{37B66BF3-12E9-47A1-8735-EC97D5944572}" destId="{8EB42BCF-7B54-41AC-8C18-43CA3CBB7AD2}" srcOrd="1" destOrd="0" presId="urn:microsoft.com/office/officeart/2005/8/layout/cycle4"/>
    <dgm:cxn modelId="{A2F240F1-C10E-4F4F-B842-DEE91FC13A59}" type="presOf" srcId="{F4D94C14-AFDE-4F38-AD3C-A0DD59C3A919}" destId="{0F279C78-692C-48CC-BD15-D9FCEB9A6FA8}" srcOrd="0" destOrd="0" presId="urn:microsoft.com/office/officeart/2005/8/layout/cycle4"/>
    <dgm:cxn modelId="{D75ECEF8-9EF9-4998-96F0-48924EF86F7F}" srcId="{1EAF70F1-A3D7-4F17-BEF9-E6E7D575C74E}" destId="{736324BC-3588-4932-9D27-37951E92B78D}" srcOrd="2" destOrd="0" parTransId="{0A68A74D-6ED6-4DB8-9B69-33D6C8566C6C}" sibTransId="{C53806A4-EE4E-48D9-AA3A-F1216C7FA545}"/>
    <dgm:cxn modelId="{94B31BEB-6DC9-4141-9D77-BE22FAC445F5}" type="presParOf" srcId="{E9955174-5723-4029-A479-E539426A7B46}" destId="{43414960-8DBC-45BA-918D-1D22DBD6C02B}" srcOrd="0" destOrd="0" presId="urn:microsoft.com/office/officeart/2005/8/layout/cycle4"/>
    <dgm:cxn modelId="{45BA0C91-9995-45FC-B379-69020F4CEE30}" type="presParOf" srcId="{43414960-8DBC-45BA-918D-1D22DBD6C02B}" destId="{42219817-1BEC-44AE-BACD-5ACA4A094DAE}" srcOrd="0" destOrd="0" presId="urn:microsoft.com/office/officeart/2005/8/layout/cycle4"/>
    <dgm:cxn modelId="{05AEE40A-9150-4274-8E80-FEDDCA1EC0E6}" type="presParOf" srcId="{42219817-1BEC-44AE-BACD-5ACA4A094DAE}" destId="{5AC9C56F-AE0A-4FDD-BBC4-9A838281B656}" srcOrd="0" destOrd="0" presId="urn:microsoft.com/office/officeart/2005/8/layout/cycle4"/>
    <dgm:cxn modelId="{6CAA9964-33C7-42E6-A1C1-558FC53C6FC9}" type="presParOf" srcId="{42219817-1BEC-44AE-BACD-5ACA4A094DAE}" destId="{6BD5A3B8-8C83-411B-AE47-EBD6975E28BA}" srcOrd="1" destOrd="0" presId="urn:microsoft.com/office/officeart/2005/8/layout/cycle4"/>
    <dgm:cxn modelId="{7A84210D-5380-4D2C-BDA4-F9FC0E788628}" type="presParOf" srcId="{43414960-8DBC-45BA-918D-1D22DBD6C02B}" destId="{CE241B06-0CEF-470E-983C-E4B23345F19B}" srcOrd="1" destOrd="0" presId="urn:microsoft.com/office/officeart/2005/8/layout/cycle4"/>
    <dgm:cxn modelId="{E67108BA-7BFD-4C82-98DD-8AC9A36B700F}" type="presParOf" srcId="{CE241B06-0CEF-470E-983C-E4B23345F19B}" destId="{B5AC8CF9-C4C5-4206-A15E-7ADB3336B7DF}" srcOrd="0" destOrd="0" presId="urn:microsoft.com/office/officeart/2005/8/layout/cycle4"/>
    <dgm:cxn modelId="{BB116156-8345-4305-9664-29F8F425A915}" type="presParOf" srcId="{CE241B06-0CEF-470E-983C-E4B23345F19B}" destId="{01149556-9F01-4D7D-8CC1-22E85B2FBD2F}" srcOrd="1" destOrd="0" presId="urn:microsoft.com/office/officeart/2005/8/layout/cycle4"/>
    <dgm:cxn modelId="{1D60F143-5E4B-4F20-B28F-906610FBB5EE}" type="presParOf" srcId="{43414960-8DBC-45BA-918D-1D22DBD6C02B}" destId="{61B5CCAB-3F1D-4A87-9F3A-77E9E428074E}" srcOrd="2" destOrd="0" presId="urn:microsoft.com/office/officeart/2005/8/layout/cycle4"/>
    <dgm:cxn modelId="{C2C81143-BC5C-4A45-A929-CABD94B3A20F}" type="presParOf" srcId="{61B5CCAB-3F1D-4A87-9F3A-77E9E428074E}" destId="{D8CF501A-7C6F-476E-AFDE-FB8914FE2CE3}" srcOrd="0" destOrd="0" presId="urn:microsoft.com/office/officeart/2005/8/layout/cycle4"/>
    <dgm:cxn modelId="{DFB2DA26-4E29-460B-990E-A9CC0D2EF758}" type="presParOf" srcId="{61B5CCAB-3F1D-4A87-9F3A-77E9E428074E}" destId="{8EB42BCF-7B54-41AC-8C18-43CA3CBB7AD2}" srcOrd="1" destOrd="0" presId="urn:microsoft.com/office/officeart/2005/8/layout/cycle4"/>
    <dgm:cxn modelId="{2394A8EF-565C-47C9-ABEA-5A62BC22096D}" type="presParOf" srcId="{43414960-8DBC-45BA-918D-1D22DBD6C02B}" destId="{B4DF60A1-87ED-433D-BF43-7DD2B26AD507}" srcOrd="3" destOrd="0" presId="urn:microsoft.com/office/officeart/2005/8/layout/cycle4"/>
    <dgm:cxn modelId="{52329B71-1925-4A41-915B-AD9689D09B26}" type="presParOf" srcId="{B4DF60A1-87ED-433D-BF43-7DD2B26AD507}" destId="{E46A3879-4FB9-454A-B143-77F01258D9D3}" srcOrd="0" destOrd="0" presId="urn:microsoft.com/office/officeart/2005/8/layout/cycle4"/>
    <dgm:cxn modelId="{7FE06194-BDE3-4B75-B909-C4D24918B99F}" type="presParOf" srcId="{B4DF60A1-87ED-433D-BF43-7DD2B26AD507}" destId="{A0770B3B-270A-4BE3-B823-BC8770C72DC2}" srcOrd="1" destOrd="0" presId="urn:microsoft.com/office/officeart/2005/8/layout/cycle4"/>
    <dgm:cxn modelId="{AE53944E-6BC8-412E-AFF6-C319CCADF719}" type="presParOf" srcId="{43414960-8DBC-45BA-918D-1D22DBD6C02B}" destId="{E8BD4A1D-23CC-4E63-8E2D-222946ED2DD6}" srcOrd="4" destOrd="0" presId="urn:microsoft.com/office/officeart/2005/8/layout/cycle4"/>
    <dgm:cxn modelId="{ACDDD0F2-F779-42F3-AB60-0D2507C882E6}" type="presParOf" srcId="{E9955174-5723-4029-A479-E539426A7B46}" destId="{1CB821AB-903F-440D-BC8B-E0B38E2ACF8E}" srcOrd="1" destOrd="0" presId="urn:microsoft.com/office/officeart/2005/8/layout/cycle4"/>
    <dgm:cxn modelId="{736547B9-B754-4E02-8F0A-DAD0FB0A3F13}" type="presParOf" srcId="{1CB821AB-903F-440D-BC8B-E0B38E2ACF8E}" destId="{0F279C78-692C-48CC-BD15-D9FCEB9A6FA8}" srcOrd="0" destOrd="0" presId="urn:microsoft.com/office/officeart/2005/8/layout/cycle4"/>
    <dgm:cxn modelId="{499D5357-5E55-4853-A901-978E6E7455A0}" type="presParOf" srcId="{1CB821AB-903F-440D-BC8B-E0B38E2ACF8E}" destId="{6B0B0646-F4A1-4336-B766-F5FD5653B49D}" srcOrd="1" destOrd="0" presId="urn:microsoft.com/office/officeart/2005/8/layout/cycle4"/>
    <dgm:cxn modelId="{FCF1E3BC-7095-4625-B879-C72DFDF78376}" type="presParOf" srcId="{1CB821AB-903F-440D-BC8B-E0B38E2ACF8E}" destId="{B70F91A9-CB1B-4A08-834A-C62C21E09981}" srcOrd="2" destOrd="0" presId="urn:microsoft.com/office/officeart/2005/8/layout/cycle4"/>
    <dgm:cxn modelId="{4CF092B7-F399-41FF-887D-EB190A0348EA}" type="presParOf" srcId="{1CB821AB-903F-440D-BC8B-E0B38E2ACF8E}" destId="{80B8C179-0215-4B51-AD12-197DC6D0F5EF}" srcOrd="3" destOrd="0" presId="urn:microsoft.com/office/officeart/2005/8/layout/cycle4"/>
    <dgm:cxn modelId="{4137AA09-C18B-440D-8593-3478ACF79148}" type="presParOf" srcId="{1CB821AB-903F-440D-BC8B-E0B38E2ACF8E}" destId="{7C69C090-1B2B-4F0B-9199-E267F507963E}" srcOrd="4" destOrd="0" presId="urn:microsoft.com/office/officeart/2005/8/layout/cycle4"/>
    <dgm:cxn modelId="{0F94983E-80B8-4E3E-9464-6F1A12456B86}" type="presParOf" srcId="{E9955174-5723-4029-A479-E539426A7B46}" destId="{0146F5CA-C40E-4415-B697-F25E706D84B8}" srcOrd="2" destOrd="0" presId="urn:microsoft.com/office/officeart/2005/8/layout/cycle4"/>
    <dgm:cxn modelId="{5CBC26A0-8F96-434B-8206-AABD38C228F4}" type="presParOf" srcId="{E9955174-5723-4029-A479-E539426A7B46}" destId="{B4C5FABE-0F8A-4FC3-968D-E8D91DFF69E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39F62-3F9C-4973-B9D5-91176BE22E87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BC1C1B6-9AD1-441B-A6FE-D0A7085DABD6}">
      <dgm:prSet phldrT="[Text]"/>
      <dgm:spPr/>
      <dgm:t>
        <a:bodyPr/>
        <a:lstStyle/>
        <a:p>
          <a:r>
            <a:rPr lang="en-IN" b="0" dirty="0">
              <a:latin typeface="Arial" panose="020B0604020202020204" pitchFamily="34" charset="0"/>
              <a:cs typeface="Arial" panose="020B0604020202020204" pitchFamily="34" charset="0"/>
            </a:rPr>
            <a:t>Simplified Health Insurance Selection</a:t>
          </a:r>
        </a:p>
      </dgm:t>
    </dgm:pt>
    <dgm:pt modelId="{1017CEE8-CD55-450B-AD08-E458E8143D41}" type="parTrans" cxnId="{FB019346-F421-4DC2-AEFF-00D8694998A2}">
      <dgm:prSet/>
      <dgm:spPr/>
      <dgm:t>
        <a:bodyPr/>
        <a:lstStyle/>
        <a:p>
          <a:endParaRPr lang="en-IN"/>
        </a:p>
      </dgm:t>
    </dgm:pt>
    <dgm:pt modelId="{1C51815A-B86E-4C46-9EA2-1471D4C2277F}" type="sibTrans" cxnId="{FB019346-F421-4DC2-AEFF-00D8694998A2}">
      <dgm:prSet/>
      <dgm:spPr/>
      <dgm:t>
        <a:bodyPr/>
        <a:lstStyle/>
        <a:p>
          <a:endParaRPr lang="en-IN"/>
        </a:p>
      </dgm:t>
    </dgm:pt>
    <dgm:pt modelId="{7C3CB9FC-8355-46EF-BE83-86371C320A3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 Insights</a:t>
          </a:r>
        </a:p>
      </dgm:t>
    </dgm:pt>
    <dgm:pt modelId="{C01597EE-60AC-4AE5-AE23-9333A5950314}" type="parTrans" cxnId="{CE3B7CD9-ACA8-45B3-832B-517277CAB3C7}">
      <dgm:prSet/>
      <dgm:spPr/>
      <dgm:t>
        <a:bodyPr/>
        <a:lstStyle/>
        <a:p>
          <a:endParaRPr lang="en-IN"/>
        </a:p>
      </dgm:t>
    </dgm:pt>
    <dgm:pt modelId="{0988E583-6CD2-4E7E-81AD-4DAB42C2F5E4}" type="sibTrans" cxnId="{CE3B7CD9-ACA8-45B3-832B-517277CAB3C7}">
      <dgm:prSet/>
      <dgm:spPr/>
      <dgm:t>
        <a:bodyPr/>
        <a:lstStyle/>
        <a:p>
          <a:endParaRPr lang="en-IN"/>
        </a:p>
      </dgm:t>
    </dgm:pt>
    <dgm:pt modelId="{F356A913-FB0C-4688-805A-FE1FBCF64D6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Reduced dependence on Agents</a:t>
          </a:r>
        </a:p>
      </dgm:t>
    </dgm:pt>
    <dgm:pt modelId="{D4C32AE1-6969-408C-880C-7D9133FB0A8C}" type="parTrans" cxnId="{748C6040-9C80-4595-B016-FF14FA9A532B}">
      <dgm:prSet/>
      <dgm:spPr/>
      <dgm:t>
        <a:bodyPr/>
        <a:lstStyle/>
        <a:p>
          <a:endParaRPr lang="en-IN"/>
        </a:p>
      </dgm:t>
    </dgm:pt>
    <dgm:pt modelId="{F73EF017-3856-435A-A987-7B825970635F}" type="sibTrans" cxnId="{748C6040-9C80-4595-B016-FF14FA9A532B}">
      <dgm:prSet/>
      <dgm:spPr/>
      <dgm:t>
        <a:bodyPr/>
        <a:lstStyle/>
        <a:p>
          <a:endParaRPr lang="en-IN"/>
        </a:p>
      </dgm:t>
    </dgm:pt>
    <dgm:pt modelId="{445A197D-8259-458F-93C3-008552517996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Market expansion for Insurers</a:t>
          </a:r>
        </a:p>
      </dgm:t>
    </dgm:pt>
    <dgm:pt modelId="{B59C680F-45AA-4B2D-A564-8F3FC0E2CA47}" type="sibTrans" cxnId="{E73AA23F-DC75-4AEF-9FDA-9EC94B3FEB36}">
      <dgm:prSet/>
      <dgm:spPr/>
      <dgm:t>
        <a:bodyPr/>
        <a:lstStyle/>
        <a:p>
          <a:endParaRPr lang="en-IN"/>
        </a:p>
      </dgm:t>
    </dgm:pt>
    <dgm:pt modelId="{CF64541D-47C6-4DC1-B208-170536341D7F}" type="parTrans" cxnId="{E73AA23F-DC75-4AEF-9FDA-9EC94B3FEB36}">
      <dgm:prSet/>
      <dgm:spPr/>
      <dgm:t>
        <a:bodyPr/>
        <a:lstStyle/>
        <a:p>
          <a:endParaRPr lang="en-IN"/>
        </a:p>
      </dgm:t>
    </dgm:pt>
    <dgm:pt modelId="{ACC3AF05-55B9-4885-9793-FDFC9F27E0B0}" type="pres">
      <dgm:prSet presAssocID="{6FD39F62-3F9C-4973-B9D5-91176BE22E87}" presName="Name0" presStyleCnt="0">
        <dgm:presLayoutVars>
          <dgm:dir/>
          <dgm:resizeHandles val="exact"/>
        </dgm:presLayoutVars>
      </dgm:prSet>
      <dgm:spPr/>
    </dgm:pt>
    <dgm:pt modelId="{07337D1E-7775-4B17-A0A2-DF01718AAABF}" type="pres">
      <dgm:prSet presAssocID="{6FD39F62-3F9C-4973-B9D5-91176BE22E87}" presName="fgShape" presStyleLbl="fgShp" presStyleIdx="0" presStyleCnt="1"/>
      <dgm:spPr/>
    </dgm:pt>
    <dgm:pt modelId="{738EEEAB-4700-4DFD-9BB9-4A6F1AD8638B}" type="pres">
      <dgm:prSet presAssocID="{6FD39F62-3F9C-4973-B9D5-91176BE22E87}" presName="linComp" presStyleCnt="0"/>
      <dgm:spPr/>
    </dgm:pt>
    <dgm:pt modelId="{5BE05074-C777-4BEE-B80E-D54967238902}" type="pres">
      <dgm:prSet presAssocID="{8BC1C1B6-9AD1-441B-A6FE-D0A7085DABD6}" presName="compNode" presStyleCnt="0"/>
      <dgm:spPr/>
    </dgm:pt>
    <dgm:pt modelId="{85928D7D-3CD5-4B81-BD79-1FDA9B36D132}" type="pres">
      <dgm:prSet presAssocID="{8BC1C1B6-9AD1-441B-A6FE-D0A7085DABD6}" presName="bkgdShape" presStyleLbl="node1" presStyleIdx="0" presStyleCnt="4"/>
      <dgm:spPr/>
    </dgm:pt>
    <dgm:pt modelId="{03C1C537-2B75-4F9A-9F56-7B033342909B}" type="pres">
      <dgm:prSet presAssocID="{8BC1C1B6-9AD1-441B-A6FE-D0A7085DABD6}" presName="nodeTx" presStyleLbl="node1" presStyleIdx="0" presStyleCnt="4">
        <dgm:presLayoutVars>
          <dgm:bulletEnabled val="1"/>
        </dgm:presLayoutVars>
      </dgm:prSet>
      <dgm:spPr/>
    </dgm:pt>
    <dgm:pt modelId="{1C8A3579-2141-448B-AE8C-012B8802B35A}" type="pres">
      <dgm:prSet presAssocID="{8BC1C1B6-9AD1-441B-A6FE-D0A7085DABD6}" presName="invisiNode" presStyleLbl="node1" presStyleIdx="0" presStyleCnt="4"/>
      <dgm:spPr/>
    </dgm:pt>
    <dgm:pt modelId="{83820ED2-368F-4BBD-BDF0-0715200CE2D4}" type="pres">
      <dgm:prSet presAssocID="{8BC1C1B6-9AD1-441B-A6FE-D0A7085DABD6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D880972-80BF-47B3-9FC4-D77099A5512E}" type="pres">
      <dgm:prSet presAssocID="{1C51815A-B86E-4C46-9EA2-1471D4C2277F}" presName="sibTrans" presStyleLbl="sibTrans2D1" presStyleIdx="0" presStyleCnt="0"/>
      <dgm:spPr/>
    </dgm:pt>
    <dgm:pt modelId="{7E880D86-7F62-4D81-B7E1-15A44D871E60}" type="pres">
      <dgm:prSet presAssocID="{7C3CB9FC-8355-46EF-BE83-86371C320A3F}" presName="compNode" presStyleCnt="0"/>
      <dgm:spPr/>
    </dgm:pt>
    <dgm:pt modelId="{ECE3CDFF-80AB-4A33-8C1F-4BD72047B470}" type="pres">
      <dgm:prSet presAssocID="{7C3CB9FC-8355-46EF-BE83-86371C320A3F}" presName="bkgdShape" presStyleLbl="node1" presStyleIdx="1" presStyleCnt="4"/>
      <dgm:spPr/>
    </dgm:pt>
    <dgm:pt modelId="{76108298-6F3A-4126-9D68-25586FAC7153}" type="pres">
      <dgm:prSet presAssocID="{7C3CB9FC-8355-46EF-BE83-86371C320A3F}" presName="nodeTx" presStyleLbl="node1" presStyleIdx="1" presStyleCnt="4">
        <dgm:presLayoutVars>
          <dgm:bulletEnabled val="1"/>
        </dgm:presLayoutVars>
      </dgm:prSet>
      <dgm:spPr/>
    </dgm:pt>
    <dgm:pt modelId="{F2744168-E663-4B00-A80E-674ECE622556}" type="pres">
      <dgm:prSet presAssocID="{7C3CB9FC-8355-46EF-BE83-86371C320A3F}" presName="invisiNode" presStyleLbl="node1" presStyleIdx="1" presStyleCnt="4"/>
      <dgm:spPr/>
    </dgm:pt>
    <dgm:pt modelId="{8044CC7E-ED44-40C8-806E-94B900D76A92}" type="pres">
      <dgm:prSet presAssocID="{7C3CB9FC-8355-46EF-BE83-86371C320A3F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42CC3E19-2125-4764-9889-E16B0E6CD9C6}" type="pres">
      <dgm:prSet presAssocID="{0988E583-6CD2-4E7E-81AD-4DAB42C2F5E4}" presName="sibTrans" presStyleLbl="sibTrans2D1" presStyleIdx="0" presStyleCnt="0"/>
      <dgm:spPr/>
    </dgm:pt>
    <dgm:pt modelId="{53132919-0880-4CB1-913E-3C2E848B33A4}" type="pres">
      <dgm:prSet presAssocID="{445A197D-8259-458F-93C3-008552517996}" presName="compNode" presStyleCnt="0"/>
      <dgm:spPr/>
    </dgm:pt>
    <dgm:pt modelId="{24983EEA-298E-495A-8E19-3683FDDCC47B}" type="pres">
      <dgm:prSet presAssocID="{445A197D-8259-458F-93C3-008552517996}" presName="bkgdShape" presStyleLbl="node1" presStyleIdx="2" presStyleCnt="4"/>
      <dgm:spPr/>
    </dgm:pt>
    <dgm:pt modelId="{EDD31ADC-8F58-4CD4-B99B-49BC0B49A163}" type="pres">
      <dgm:prSet presAssocID="{445A197D-8259-458F-93C3-008552517996}" presName="nodeTx" presStyleLbl="node1" presStyleIdx="2" presStyleCnt="4">
        <dgm:presLayoutVars>
          <dgm:bulletEnabled val="1"/>
        </dgm:presLayoutVars>
      </dgm:prSet>
      <dgm:spPr/>
    </dgm:pt>
    <dgm:pt modelId="{0C078528-CAF7-4E0C-ABA5-9708B7621BC5}" type="pres">
      <dgm:prSet presAssocID="{445A197D-8259-458F-93C3-008552517996}" presName="invisiNode" presStyleLbl="node1" presStyleIdx="2" presStyleCnt="4"/>
      <dgm:spPr/>
    </dgm:pt>
    <dgm:pt modelId="{A769C185-D480-42C1-A2DE-3F21B9D2D012}" type="pres">
      <dgm:prSet presAssocID="{445A197D-8259-458F-93C3-008552517996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C42CE3BC-1F7D-4C4C-9E63-21C2E20812F6}" type="pres">
      <dgm:prSet presAssocID="{B59C680F-45AA-4B2D-A564-8F3FC0E2CA47}" presName="sibTrans" presStyleLbl="sibTrans2D1" presStyleIdx="0" presStyleCnt="0"/>
      <dgm:spPr/>
    </dgm:pt>
    <dgm:pt modelId="{FAE62016-0023-491D-B988-E4208433B9CC}" type="pres">
      <dgm:prSet presAssocID="{F356A913-FB0C-4688-805A-FE1FBCF64D6C}" presName="compNode" presStyleCnt="0"/>
      <dgm:spPr/>
    </dgm:pt>
    <dgm:pt modelId="{7E145767-AA01-4ECE-8637-B7FA17D32BA1}" type="pres">
      <dgm:prSet presAssocID="{F356A913-FB0C-4688-805A-FE1FBCF64D6C}" presName="bkgdShape" presStyleLbl="node1" presStyleIdx="3" presStyleCnt="4"/>
      <dgm:spPr/>
    </dgm:pt>
    <dgm:pt modelId="{AC9BECEF-7D78-4E72-B63D-ECB3B5696DF9}" type="pres">
      <dgm:prSet presAssocID="{F356A913-FB0C-4688-805A-FE1FBCF64D6C}" presName="nodeTx" presStyleLbl="node1" presStyleIdx="3" presStyleCnt="4">
        <dgm:presLayoutVars>
          <dgm:bulletEnabled val="1"/>
        </dgm:presLayoutVars>
      </dgm:prSet>
      <dgm:spPr/>
    </dgm:pt>
    <dgm:pt modelId="{1B3817DC-DAF8-4A55-B3BF-2D9F3478D951}" type="pres">
      <dgm:prSet presAssocID="{F356A913-FB0C-4688-805A-FE1FBCF64D6C}" presName="invisiNode" presStyleLbl="node1" presStyleIdx="3" presStyleCnt="4"/>
      <dgm:spPr/>
    </dgm:pt>
    <dgm:pt modelId="{8E190C85-394F-48F1-B0BA-034642C7E040}" type="pres">
      <dgm:prSet presAssocID="{F356A913-FB0C-4688-805A-FE1FBCF64D6C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A9CD2E1C-E54F-4F9A-BAE5-AEBC56F2BA45}" type="presOf" srcId="{F356A913-FB0C-4688-805A-FE1FBCF64D6C}" destId="{AC9BECEF-7D78-4E72-B63D-ECB3B5696DF9}" srcOrd="1" destOrd="0" presId="urn:microsoft.com/office/officeart/2005/8/layout/hList7"/>
    <dgm:cxn modelId="{D270211F-549B-4787-94EB-BBF0ED7F4DBA}" type="presOf" srcId="{445A197D-8259-458F-93C3-008552517996}" destId="{24983EEA-298E-495A-8E19-3683FDDCC47B}" srcOrd="0" destOrd="0" presId="urn:microsoft.com/office/officeart/2005/8/layout/hList7"/>
    <dgm:cxn modelId="{B9E81E2C-9377-4140-8C2C-A8EDE4BC4019}" type="presOf" srcId="{1C51815A-B86E-4C46-9EA2-1471D4C2277F}" destId="{FD880972-80BF-47B3-9FC4-D77099A5512E}" srcOrd="0" destOrd="0" presId="urn:microsoft.com/office/officeart/2005/8/layout/hList7"/>
    <dgm:cxn modelId="{3785FD33-5AAA-45A9-8E5A-B3AC5BBD865D}" type="presOf" srcId="{7C3CB9FC-8355-46EF-BE83-86371C320A3F}" destId="{76108298-6F3A-4126-9D68-25586FAC7153}" srcOrd="1" destOrd="0" presId="urn:microsoft.com/office/officeart/2005/8/layout/hList7"/>
    <dgm:cxn modelId="{E73AA23F-DC75-4AEF-9FDA-9EC94B3FEB36}" srcId="{6FD39F62-3F9C-4973-B9D5-91176BE22E87}" destId="{445A197D-8259-458F-93C3-008552517996}" srcOrd="2" destOrd="0" parTransId="{CF64541D-47C6-4DC1-B208-170536341D7F}" sibTransId="{B59C680F-45AA-4B2D-A564-8F3FC0E2CA47}"/>
    <dgm:cxn modelId="{748C6040-9C80-4595-B016-FF14FA9A532B}" srcId="{6FD39F62-3F9C-4973-B9D5-91176BE22E87}" destId="{F356A913-FB0C-4688-805A-FE1FBCF64D6C}" srcOrd="3" destOrd="0" parTransId="{D4C32AE1-6969-408C-880C-7D9133FB0A8C}" sibTransId="{F73EF017-3856-435A-A987-7B825970635F}"/>
    <dgm:cxn modelId="{CD182244-81DC-40B0-A4C3-50F4F5D1C2A5}" type="presOf" srcId="{0988E583-6CD2-4E7E-81AD-4DAB42C2F5E4}" destId="{42CC3E19-2125-4764-9889-E16B0E6CD9C6}" srcOrd="0" destOrd="0" presId="urn:microsoft.com/office/officeart/2005/8/layout/hList7"/>
    <dgm:cxn modelId="{93E14344-697E-4F64-8A6A-E8CD49CAAC40}" type="presOf" srcId="{F356A913-FB0C-4688-805A-FE1FBCF64D6C}" destId="{7E145767-AA01-4ECE-8637-B7FA17D32BA1}" srcOrd="0" destOrd="0" presId="urn:microsoft.com/office/officeart/2005/8/layout/hList7"/>
    <dgm:cxn modelId="{FB019346-F421-4DC2-AEFF-00D8694998A2}" srcId="{6FD39F62-3F9C-4973-B9D5-91176BE22E87}" destId="{8BC1C1B6-9AD1-441B-A6FE-D0A7085DABD6}" srcOrd="0" destOrd="0" parTransId="{1017CEE8-CD55-450B-AD08-E458E8143D41}" sibTransId="{1C51815A-B86E-4C46-9EA2-1471D4C2277F}"/>
    <dgm:cxn modelId="{307BC56C-51C4-418D-A2B5-3959CD087A2F}" type="presOf" srcId="{6FD39F62-3F9C-4973-B9D5-91176BE22E87}" destId="{ACC3AF05-55B9-4885-9793-FDFC9F27E0B0}" srcOrd="0" destOrd="0" presId="urn:microsoft.com/office/officeart/2005/8/layout/hList7"/>
    <dgm:cxn modelId="{6BCD737D-1C11-4B1E-B93A-B1975E11809D}" type="presOf" srcId="{B59C680F-45AA-4B2D-A564-8F3FC0E2CA47}" destId="{C42CE3BC-1F7D-4C4C-9E63-21C2E20812F6}" srcOrd="0" destOrd="0" presId="urn:microsoft.com/office/officeart/2005/8/layout/hList7"/>
    <dgm:cxn modelId="{00A15B8B-3217-4982-B5CF-3310AD406401}" type="presOf" srcId="{445A197D-8259-458F-93C3-008552517996}" destId="{EDD31ADC-8F58-4CD4-B99B-49BC0B49A163}" srcOrd="1" destOrd="0" presId="urn:microsoft.com/office/officeart/2005/8/layout/hList7"/>
    <dgm:cxn modelId="{201AB19E-9DC4-49C4-BFB2-52FA9AA15909}" type="presOf" srcId="{8BC1C1B6-9AD1-441B-A6FE-D0A7085DABD6}" destId="{03C1C537-2B75-4F9A-9F56-7B033342909B}" srcOrd="1" destOrd="0" presId="urn:microsoft.com/office/officeart/2005/8/layout/hList7"/>
    <dgm:cxn modelId="{57D424D6-2467-45BC-8942-6212914C144F}" type="presOf" srcId="{7C3CB9FC-8355-46EF-BE83-86371C320A3F}" destId="{ECE3CDFF-80AB-4A33-8C1F-4BD72047B470}" srcOrd="0" destOrd="0" presId="urn:microsoft.com/office/officeart/2005/8/layout/hList7"/>
    <dgm:cxn modelId="{CE3B7CD9-ACA8-45B3-832B-517277CAB3C7}" srcId="{6FD39F62-3F9C-4973-B9D5-91176BE22E87}" destId="{7C3CB9FC-8355-46EF-BE83-86371C320A3F}" srcOrd="1" destOrd="0" parTransId="{C01597EE-60AC-4AE5-AE23-9333A5950314}" sibTransId="{0988E583-6CD2-4E7E-81AD-4DAB42C2F5E4}"/>
    <dgm:cxn modelId="{E58FEFFE-46F0-4FB9-B220-24A04CFB6491}" type="presOf" srcId="{8BC1C1B6-9AD1-441B-A6FE-D0A7085DABD6}" destId="{85928D7D-3CD5-4B81-BD79-1FDA9B36D132}" srcOrd="0" destOrd="0" presId="urn:microsoft.com/office/officeart/2005/8/layout/hList7"/>
    <dgm:cxn modelId="{AEE5D792-B726-44C3-8113-170726F24863}" type="presParOf" srcId="{ACC3AF05-55B9-4885-9793-FDFC9F27E0B0}" destId="{07337D1E-7775-4B17-A0A2-DF01718AAABF}" srcOrd="0" destOrd="0" presId="urn:microsoft.com/office/officeart/2005/8/layout/hList7"/>
    <dgm:cxn modelId="{8BC604CE-74B2-42D0-91AF-FD2BCCDC3FBE}" type="presParOf" srcId="{ACC3AF05-55B9-4885-9793-FDFC9F27E0B0}" destId="{738EEEAB-4700-4DFD-9BB9-4A6F1AD8638B}" srcOrd="1" destOrd="0" presId="urn:microsoft.com/office/officeart/2005/8/layout/hList7"/>
    <dgm:cxn modelId="{E44788EA-E445-452C-A04F-73912D10128B}" type="presParOf" srcId="{738EEEAB-4700-4DFD-9BB9-4A6F1AD8638B}" destId="{5BE05074-C777-4BEE-B80E-D54967238902}" srcOrd="0" destOrd="0" presId="urn:microsoft.com/office/officeart/2005/8/layout/hList7"/>
    <dgm:cxn modelId="{909DC78C-181E-45A1-9DA7-69CE0835C2AE}" type="presParOf" srcId="{5BE05074-C777-4BEE-B80E-D54967238902}" destId="{85928D7D-3CD5-4B81-BD79-1FDA9B36D132}" srcOrd="0" destOrd="0" presId="urn:microsoft.com/office/officeart/2005/8/layout/hList7"/>
    <dgm:cxn modelId="{6C4D08F3-204B-45EF-8FD5-09EC5CC3A425}" type="presParOf" srcId="{5BE05074-C777-4BEE-B80E-D54967238902}" destId="{03C1C537-2B75-4F9A-9F56-7B033342909B}" srcOrd="1" destOrd="0" presId="urn:microsoft.com/office/officeart/2005/8/layout/hList7"/>
    <dgm:cxn modelId="{3473DF0C-33C5-4CAE-969B-B08C8FAE5334}" type="presParOf" srcId="{5BE05074-C777-4BEE-B80E-D54967238902}" destId="{1C8A3579-2141-448B-AE8C-012B8802B35A}" srcOrd="2" destOrd="0" presId="urn:microsoft.com/office/officeart/2005/8/layout/hList7"/>
    <dgm:cxn modelId="{50ED1713-AA35-4FD4-92A6-C8BC5DB177FC}" type="presParOf" srcId="{5BE05074-C777-4BEE-B80E-D54967238902}" destId="{83820ED2-368F-4BBD-BDF0-0715200CE2D4}" srcOrd="3" destOrd="0" presId="urn:microsoft.com/office/officeart/2005/8/layout/hList7"/>
    <dgm:cxn modelId="{CF9AF38E-C6A7-48CF-8D4B-E863D78A3FDC}" type="presParOf" srcId="{738EEEAB-4700-4DFD-9BB9-4A6F1AD8638B}" destId="{FD880972-80BF-47B3-9FC4-D77099A5512E}" srcOrd="1" destOrd="0" presId="urn:microsoft.com/office/officeart/2005/8/layout/hList7"/>
    <dgm:cxn modelId="{B6DFF1BB-413E-4D09-AABC-BED48B3F574A}" type="presParOf" srcId="{738EEEAB-4700-4DFD-9BB9-4A6F1AD8638B}" destId="{7E880D86-7F62-4D81-B7E1-15A44D871E60}" srcOrd="2" destOrd="0" presId="urn:microsoft.com/office/officeart/2005/8/layout/hList7"/>
    <dgm:cxn modelId="{8212F6D0-E786-4C63-9062-52E8FD16890F}" type="presParOf" srcId="{7E880D86-7F62-4D81-B7E1-15A44D871E60}" destId="{ECE3CDFF-80AB-4A33-8C1F-4BD72047B470}" srcOrd="0" destOrd="0" presId="urn:microsoft.com/office/officeart/2005/8/layout/hList7"/>
    <dgm:cxn modelId="{2837B37B-A950-41DE-9038-37F826B9D184}" type="presParOf" srcId="{7E880D86-7F62-4D81-B7E1-15A44D871E60}" destId="{76108298-6F3A-4126-9D68-25586FAC7153}" srcOrd="1" destOrd="0" presId="urn:microsoft.com/office/officeart/2005/8/layout/hList7"/>
    <dgm:cxn modelId="{15441194-E217-4495-B3AE-A86AED0C4A5F}" type="presParOf" srcId="{7E880D86-7F62-4D81-B7E1-15A44D871E60}" destId="{F2744168-E663-4B00-A80E-674ECE622556}" srcOrd="2" destOrd="0" presId="urn:microsoft.com/office/officeart/2005/8/layout/hList7"/>
    <dgm:cxn modelId="{69589418-7E76-4E61-B2D9-72354C4F3859}" type="presParOf" srcId="{7E880D86-7F62-4D81-B7E1-15A44D871E60}" destId="{8044CC7E-ED44-40C8-806E-94B900D76A92}" srcOrd="3" destOrd="0" presId="urn:microsoft.com/office/officeart/2005/8/layout/hList7"/>
    <dgm:cxn modelId="{8079ACC2-975B-49D0-83D8-F7DE1EFC3A67}" type="presParOf" srcId="{738EEEAB-4700-4DFD-9BB9-4A6F1AD8638B}" destId="{42CC3E19-2125-4764-9889-E16B0E6CD9C6}" srcOrd="3" destOrd="0" presId="urn:microsoft.com/office/officeart/2005/8/layout/hList7"/>
    <dgm:cxn modelId="{C415A551-184D-4A05-AEA9-EB797C8908EE}" type="presParOf" srcId="{738EEEAB-4700-4DFD-9BB9-4A6F1AD8638B}" destId="{53132919-0880-4CB1-913E-3C2E848B33A4}" srcOrd="4" destOrd="0" presId="urn:microsoft.com/office/officeart/2005/8/layout/hList7"/>
    <dgm:cxn modelId="{D075DF6B-72A7-4C1C-A0A0-DD23A9076995}" type="presParOf" srcId="{53132919-0880-4CB1-913E-3C2E848B33A4}" destId="{24983EEA-298E-495A-8E19-3683FDDCC47B}" srcOrd="0" destOrd="0" presId="urn:microsoft.com/office/officeart/2005/8/layout/hList7"/>
    <dgm:cxn modelId="{35524758-817E-4522-80F2-EE1BA9B1627F}" type="presParOf" srcId="{53132919-0880-4CB1-913E-3C2E848B33A4}" destId="{EDD31ADC-8F58-4CD4-B99B-49BC0B49A163}" srcOrd="1" destOrd="0" presId="urn:microsoft.com/office/officeart/2005/8/layout/hList7"/>
    <dgm:cxn modelId="{18A2F943-28F7-42E1-9C7F-B0217C1D16AC}" type="presParOf" srcId="{53132919-0880-4CB1-913E-3C2E848B33A4}" destId="{0C078528-CAF7-4E0C-ABA5-9708B7621BC5}" srcOrd="2" destOrd="0" presId="urn:microsoft.com/office/officeart/2005/8/layout/hList7"/>
    <dgm:cxn modelId="{52CF6AD6-5963-47B5-86DB-4DD0C87ED072}" type="presParOf" srcId="{53132919-0880-4CB1-913E-3C2E848B33A4}" destId="{A769C185-D480-42C1-A2DE-3F21B9D2D012}" srcOrd="3" destOrd="0" presId="urn:microsoft.com/office/officeart/2005/8/layout/hList7"/>
    <dgm:cxn modelId="{5DA12382-AF9F-41A2-BE35-823CC5A52A6B}" type="presParOf" srcId="{738EEEAB-4700-4DFD-9BB9-4A6F1AD8638B}" destId="{C42CE3BC-1F7D-4C4C-9E63-21C2E20812F6}" srcOrd="5" destOrd="0" presId="urn:microsoft.com/office/officeart/2005/8/layout/hList7"/>
    <dgm:cxn modelId="{B53FA544-3939-462F-9BFF-0389D63A1F39}" type="presParOf" srcId="{738EEEAB-4700-4DFD-9BB9-4A6F1AD8638B}" destId="{FAE62016-0023-491D-B988-E4208433B9CC}" srcOrd="6" destOrd="0" presId="urn:microsoft.com/office/officeart/2005/8/layout/hList7"/>
    <dgm:cxn modelId="{58E60DD3-01B0-4F8B-B782-D8D2430F66CD}" type="presParOf" srcId="{FAE62016-0023-491D-B988-E4208433B9CC}" destId="{7E145767-AA01-4ECE-8637-B7FA17D32BA1}" srcOrd="0" destOrd="0" presId="urn:microsoft.com/office/officeart/2005/8/layout/hList7"/>
    <dgm:cxn modelId="{0AC7141D-A2F3-4ED2-98A9-1B3978FE549E}" type="presParOf" srcId="{FAE62016-0023-491D-B988-E4208433B9CC}" destId="{AC9BECEF-7D78-4E72-B63D-ECB3B5696DF9}" srcOrd="1" destOrd="0" presId="urn:microsoft.com/office/officeart/2005/8/layout/hList7"/>
    <dgm:cxn modelId="{33C04CD4-E92E-4BBA-AE48-56B4C86DAE66}" type="presParOf" srcId="{FAE62016-0023-491D-B988-E4208433B9CC}" destId="{1B3817DC-DAF8-4A55-B3BF-2D9F3478D951}" srcOrd="2" destOrd="0" presId="urn:microsoft.com/office/officeart/2005/8/layout/hList7"/>
    <dgm:cxn modelId="{D472D7AA-6FBF-458D-83F2-FD96446AD52B}" type="presParOf" srcId="{FAE62016-0023-491D-B988-E4208433B9CC}" destId="{8E190C85-394F-48F1-B0BA-034642C7E04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AE2A6-CFD1-4781-8B80-C10C12746FC0}">
      <dsp:nvSpPr>
        <dsp:cNvPr id="0" name=""/>
        <dsp:cNvSpPr/>
      </dsp:nvSpPr>
      <dsp:spPr>
        <a:xfrm rot="16200000">
          <a:off x="-3223063" y="4950933"/>
          <a:ext cx="7472361" cy="72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1141" bIns="0" numCol="1" spcCol="1270" anchor="t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200" kern="1200"/>
        </a:p>
      </dsp:txBody>
      <dsp:txXfrm>
        <a:off x="-3223063" y="4950933"/>
        <a:ext cx="7472361" cy="726962"/>
      </dsp:txXfrm>
    </dsp:sp>
    <dsp:sp modelId="{A9A7658A-3522-4BA5-AFBE-AD63B471094B}">
      <dsp:nvSpPr>
        <dsp:cNvPr id="0" name=""/>
        <dsp:cNvSpPr/>
      </dsp:nvSpPr>
      <dsp:spPr>
        <a:xfrm>
          <a:off x="463654" y="1578234"/>
          <a:ext cx="4446934" cy="7472361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41141" rIns="227584" bIns="227584" numCol="1" spcCol="1270" anchor="t" anchorCtr="0">
          <a:noAutofit/>
        </a:bodyPr>
        <a:lstStyle/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Tx/>
            <a:buNone/>
            <a:tabLst>
              <a:tab pos="2778125" algn="l"/>
            </a:tabLst>
          </a:pPr>
          <a:r>
            <a:rPr lang="en-IN" sz="32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Assessing User’s Health Condition</a:t>
          </a:r>
          <a:r>
            <a:rPr lang="en-IN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Detect Pre-existing diseases.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Identify health risk by assessing user medical test report</a:t>
          </a:r>
        </a:p>
      </dsp:txBody>
      <dsp:txXfrm>
        <a:off x="463654" y="1578234"/>
        <a:ext cx="4446934" cy="7472361"/>
      </dsp:txXfrm>
    </dsp:sp>
    <dsp:sp modelId="{17F1E4A1-FC94-4B22-BEA5-83D31E3EB175}">
      <dsp:nvSpPr>
        <dsp:cNvPr id="0" name=""/>
        <dsp:cNvSpPr/>
      </dsp:nvSpPr>
      <dsp:spPr>
        <a:xfrm>
          <a:off x="46711" y="474763"/>
          <a:ext cx="1659772" cy="1741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5228C-EAEE-4884-AD4D-0D4D3E713BF2}">
      <dsp:nvSpPr>
        <dsp:cNvPr id="0" name=""/>
        <dsp:cNvSpPr/>
      </dsp:nvSpPr>
      <dsp:spPr>
        <a:xfrm rot="16200000">
          <a:off x="2657144" y="4951719"/>
          <a:ext cx="7472361" cy="72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1141" bIns="0" numCol="1" spcCol="1270" anchor="t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200" kern="1200"/>
        </a:p>
      </dsp:txBody>
      <dsp:txXfrm>
        <a:off x="2657144" y="4951719"/>
        <a:ext cx="7472361" cy="726962"/>
      </dsp:txXfrm>
    </dsp:sp>
    <dsp:sp modelId="{2451BC46-BF6F-463C-A1D1-4834D3AAB38B}">
      <dsp:nvSpPr>
        <dsp:cNvPr id="0" name=""/>
        <dsp:cNvSpPr/>
      </dsp:nvSpPr>
      <dsp:spPr>
        <a:xfrm>
          <a:off x="6345709" y="1579020"/>
          <a:ext cx="4443241" cy="7472361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41141" rIns="227584" bIns="227584" numCol="1" spcCol="1270" anchor="t" anchorCtr="0">
          <a:noAutofit/>
        </a:bodyPr>
        <a:lstStyle/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en-IN" sz="32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“Health Score” </a:t>
          </a:r>
          <a:endParaRPr lang="en-IN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Input of lifestyle  factors like Smoking, Drinking, Exercise etc. taken as </a:t>
          </a:r>
          <a:r>
            <a:rPr lang="en-IN" sz="3200" u="sng" kern="1200" dirty="0">
              <a:latin typeface="Arial" panose="020B0604020202020204" pitchFamily="34" charset="0"/>
              <a:cs typeface="Arial" panose="020B0604020202020204" pitchFamily="34" charset="0"/>
            </a:rPr>
            <a:t>ordinal categorical values.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 Weighted average method used to calculate score (0-5) defined by registered insurance cos.</a:t>
          </a:r>
        </a:p>
      </dsp:txBody>
      <dsp:txXfrm>
        <a:off x="6345709" y="1579020"/>
        <a:ext cx="4443241" cy="7472361"/>
      </dsp:txXfrm>
    </dsp:sp>
    <dsp:sp modelId="{FC23B4F5-1EF3-4B45-A967-15D857B61803}">
      <dsp:nvSpPr>
        <dsp:cNvPr id="0" name=""/>
        <dsp:cNvSpPr/>
      </dsp:nvSpPr>
      <dsp:spPr>
        <a:xfrm>
          <a:off x="5843741" y="474763"/>
          <a:ext cx="1826130" cy="174325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670E7-7B99-4572-A169-9305F93FF24D}">
      <dsp:nvSpPr>
        <dsp:cNvPr id="0" name=""/>
        <dsp:cNvSpPr/>
      </dsp:nvSpPr>
      <dsp:spPr>
        <a:xfrm rot="16200000">
          <a:off x="8609489" y="4882156"/>
          <a:ext cx="7472361" cy="72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1141" bIns="0" numCol="1" spcCol="1270" anchor="t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200" kern="1200"/>
        </a:p>
      </dsp:txBody>
      <dsp:txXfrm>
        <a:off x="8609489" y="4882156"/>
        <a:ext cx="7472361" cy="726962"/>
      </dsp:txXfrm>
    </dsp:sp>
    <dsp:sp modelId="{0548AECE-5670-4A04-8720-EA9AECBFDC17}">
      <dsp:nvSpPr>
        <dsp:cNvPr id="0" name=""/>
        <dsp:cNvSpPr/>
      </dsp:nvSpPr>
      <dsp:spPr>
        <a:xfrm>
          <a:off x="12322061" y="1386088"/>
          <a:ext cx="4395226" cy="7719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41141" rIns="227584" bIns="227584" numCol="1" spcCol="1270" anchor="t" anchorCtr="0">
          <a:noAutofit/>
        </a:bodyPr>
        <a:lstStyle/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en-IN" sz="32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Recommend Insurance Plans: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Rank available insurance plans by assessing user’s </a:t>
          </a:r>
          <a:r>
            <a:rPr lang="en-IN" sz="3200" u="sng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needs and health.</a:t>
          </a:r>
          <a:endParaRPr lang="en-IN" sz="3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Advise on value of Sum Assured to apply for.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Provide users with insurer’s contact and purchase option</a:t>
          </a:r>
        </a:p>
      </dsp:txBody>
      <dsp:txXfrm>
        <a:off x="12322061" y="1386088"/>
        <a:ext cx="4395226" cy="7719098"/>
      </dsp:txXfrm>
    </dsp:sp>
    <dsp:sp modelId="{BD125B3E-FF0C-45A5-8966-5D86D982B167}">
      <dsp:nvSpPr>
        <dsp:cNvPr id="0" name=""/>
        <dsp:cNvSpPr/>
      </dsp:nvSpPr>
      <dsp:spPr>
        <a:xfrm>
          <a:off x="11722103" y="474763"/>
          <a:ext cx="1974096" cy="160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501A-7C6F-476E-AFDE-FB8914FE2CE3}">
      <dsp:nvSpPr>
        <dsp:cNvPr id="0" name=""/>
        <dsp:cNvSpPr/>
      </dsp:nvSpPr>
      <dsp:spPr>
        <a:xfrm>
          <a:off x="5669280" y="5211483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92075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1139" y="5823634"/>
        <a:ext cx="2333418" cy="1589237"/>
      </dsp:txXfrm>
    </dsp:sp>
    <dsp:sp modelId="{E46A3879-4FB9-454A-B143-77F01258D9D3}">
      <dsp:nvSpPr>
        <dsp:cNvPr id="0" name=""/>
        <dsp:cNvSpPr/>
      </dsp:nvSpPr>
      <dsp:spPr>
        <a:xfrm>
          <a:off x="0" y="5211483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43" y="5823634"/>
        <a:ext cx="2333418" cy="1589237"/>
      </dsp:txXfrm>
    </dsp:sp>
    <dsp:sp modelId="{B5AC8CF9-C4C5-4206-A15E-7ADB3336B7DF}">
      <dsp:nvSpPr>
        <dsp:cNvPr id="0" name=""/>
        <dsp:cNvSpPr/>
      </dsp:nvSpPr>
      <dsp:spPr>
        <a:xfrm>
          <a:off x="5669280" y="444719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1139" y="494162"/>
        <a:ext cx="2333418" cy="1589237"/>
      </dsp:txXfrm>
    </dsp:sp>
    <dsp:sp modelId="{5AC9C56F-AE0A-4FDD-BBC4-9A838281B656}">
      <dsp:nvSpPr>
        <dsp:cNvPr id="0" name=""/>
        <dsp:cNvSpPr/>
      </dsp:nvSpPr>
      <dsp:spPr>
        <a:xfrm>
          <a:off x="0" y="428468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1" indent="0" algn="l" defTabSz="126047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  <a:tabLst/>
          </a:pPr>
          <a:r>
            <a:rPr lang="en-IN" sz="2800" kern="1200" dirty="0">
              <a:latin typeface="Arial" panose="020B0604020202020204" pitchFamily="34" charset="0"/>
              <a:cs typeface="Arial" panose="020B0604020202020204" pitchFamily="34" charset="0"/>
            </a:rPr>
            <a:t>Collaborate with hospital databases for fraud prevention </a:t>
          </a:r>
        </a:p>
      </dsp:txBody>
      <dsp:txXfrm>
        <a:off x="49443" y="477911"/>
        <a:ext cx="2333418" cy="1589237"/>
      </dsp:txXfrm>
    </dsp:sp>
    <dsp:sp modelId="{0F279C78-692C-48CC-BD15-D9FCEB9A6FA8}">
      <dsp:nvSpPr>
        <dsp:cNvPr id="0" name=""/>
        <dsp:cNvSpPr/>
      </dsp:nvSpPr>
      <dsp:spPr>
        <a:xfrm>
          <a:off x="1456006" y="829397"/>
          <a:ext cx="3045655" cy="3045655"/>
        </a:xfrm>
        <a:prstGeom prst="pieWedge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IN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Authenticity of uploaded reports</a:t>
          </a:r>
        </a:p>
      </dsp:txBody>
      <dsp:txXfrm>
        <a:off x="2348058" y="1721449"/>
        <a:ext cx="2153603" cy="2153603"/>
      </dsp:txXfrm>
    </dsp:sp>
    <dsp:sp modelId="{6B0B0646-F4A1-4336-B766-F5FD5653B49D}">
      <dsp:nvSpPr>
        <dsp:cNvPr id="0" name=""/>
        <dsp:cNvSpPr/>
      </dsp:nvSpPr>
      <dsp:spPr>
        <a:xfrm rot="5400000">
          <a:off x="4642338" y="821189"/>
          <a:ext cx="3045655" cy="3062071"/>
        </a:xfrm>
        <a:prstGeom prst="pieWedge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4634130" y="1721449"/>
        <a:ext cx="2165211" cy="2153603"/>
      </dsp:txXfrm>
    </dsp:sp>
    <dsp:sp modelId="{B70F91A9-CB1B-4A08-834A-C62C21E09981}">
      <dsp:nvSpPr>
        <dsp:cNvPr id="0" name=""/>
        <dsp:cNvSpPr/>
      </dsp:nvSpPr>
      <dsp:spPr>
        <a:xfrm rot="10800000">
          <a:off x="4567308" y="4015729"/>
          <a:ext cx="3195714" cy="3045655"/>
        </a:xfrm>
        <a:prstGeom prst="pieWedge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User Trust and Adoption</a:t>
          </a:r>
        </a:p>
      </dsp:txBody>
      <dsp:txXfrm rot="10800000">
        <a:off x="4567308" y="4015729"/>
        <a:ext cx="2259711" cy="2153603"/>
      </dsp:txXfrm>
    </dsp:sp>
    <dsp:sp modelId="{80B8C179-0215-4B51-AD12-197DC6D0F5EF}">
      <dsp:nvSpPr>
        <dsp:cNvPr id="0" name=""/>
        <dsp:cNvSpPr/>
      </dsp:nvSpPr>
      <dsp:spPr>
        <a:xfrm rot="16200000">
          <a:off x="1456006" y="4007521"/>
          <a:ext cx="3045655" cy="3062071"/>
        </a:xfrm>
        <a:prstGeom prst="pieWedg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344658" y="4015729"/>
        <a:ext cx="2165211" cy="2153603"/>
      </dsp:txXfrm>
    </dsp:sp>
    <dsp:sp modelId="{0146F5CA-C40E-4415-B697-F25E706D84B8}">
      <dsp:nvSpPr>
        <dsp:cNvPr id="0" name=""/>
        <dsp:cNvSpPr/>
      </dsp:nvSpPr>
      <dsp:spPr>
        <a:xfrm>
          <a:off x="4046220" y="3312345"/>
          <a:ext cx="1051560" cy="91440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C5FABE-0F8A-4FC3-968D-E8D91DFF69E3}">
      <dsp:nvSpPr>
        <dsp:cNvPr id="0" name=""/>
        <dsp:cNvSpPr/>
      </dsp:nvSpPr>
      <dsp:spPr>
        <a:xfrm rot="10800000">
          <a:off x="4046220" y="3664037"/>
          <a:ext cx="1051560" cy="91440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28D7D-3CD5-4B81-BD79-1FDA9B36D132}">
      <dsp:nvSpPr>
        <dsp:cNvPr id="0" name=""/>
        <dsp:cNvSpPr/>
      </dsp:nvSpPr>
      <dsp:spPr>
        <a:xfrm>
          <a:off x="3482" y="0"/>
          <a:ext cx="3649935" cy="8128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0" kern="1200" dirty="0">
              <a:latin typeface="Arial" panose="020B0604020202020204" pitchFamily="34" charset="0"/>
              <a:cs typeface="Arial" panose="020B0604020202020204" pitchFamily="34" charset="0"/>
            </a:rPr>
            <a:t>Simplified Health Insurance Selection</a:t>
          </a:r>
        </a:p>
      </dsp:txBody>
      <dsp:txXfrm>
        <a:off x="3482" y="3251200"/>
        <a:ext cx="3649935" cy="3251200"/>
      </dsp:txXfrm>
    </dsp:sp>
    <dsp:sp modelId="{83820ED2-368F-4BBD-BDF0-0715200CE2D4}">
      <dsp:nvSpPr>
        <dsp:cNvPr id="0" name=""/>
        <dsp:cNvSpPr/>
      </dsp:nvSpPr>
      <dsp:spPr>
        <a:xfrm>
          <a:off x="475137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3CDFF-80AB-4A33-8C1F-4BD72047B470}">
      <dsp:nvSpPr>
        <dsp:cNvPr id="0" name=""/>
        <dsp:cNvSpPr/>
      </dsp:nvSpPr>
      <dsp:spPr>
        <a:xfrm>
          <a:off x="3762915" y="0"/>
          <a:ext cx="3649935" cy="812800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latin typeface="Arial" panose="020B0604020202020204" pitchFamily="34" charset="0"/>
              <a:cs typeface="Arial" panose="020B0604020202020204" pitchFamily="34" charset="0"/>
            </a:rPr>
            <a:t>Data driven Insights</a:t>
          </a:r>
        </a:p>
      </dsp:txBody>
      <dsp:txXfrm>
        <a:off x="3762915" y="3251200"/>
        <a:ext cx="3649935" cy="3251200"/>
      </dsp:txXfrm>
    </dsp:sp>
    <dsp:sp modelId="{8044CC7E-ED44-40C8-806E-94B900D76A92}">
      <dsp:nvSpPr>
        <dsp:cNvPr id="0" name=""/>
        <dsp:cNvSpPr/>
      </dsp:nvSpPr>
      <dsp:spPr>
        <a:xfrm>
          <a:off x="4234571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83EEA-298E-495A-8E19-3683FDDCC47B}">
      <dsp:nvSpPr>
        <dsp:cNvPr id="0" name=""/>
        <dsp:cNvSpPr/>
      </dsp:nvSpPr>
      <dsp:spPr>
        <a:xfrm>
          <a:off x="7522349" y="0"/>
          <a:ext cx="3649935" cy="8128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latin typeface="Arial" panose="020B0604020202020204" pitchFamily="34" charset="0"/>
              <a:cs typeface="Arial" panose="020B0604020202020204" pitchFamily="34" charset="0"/>
            </a:rPr>
            <a:t>Market expansion for Insurers</a:t>
          </a:r>
        </a:p>
      </dsp:txBody>
      <dsp:txXfrm>
        <a:off x="7522349" y="3251200"/>
        <a:ext cx="3649935" cy="3251200"/>
      </dsp:txXfrm>
    </dsp:sp>
    <dsp:sp modelId="{A769C185-D480-42C1-A2DE-3F21B9D2D012}">
      <dsp:nvSpPr>
        <dsp:cNvPr id="0" name=""/>
        <dsp:cNvSpPr/>
      </dsp:nvSpPr>
      <dsp:spPr>
        <a:xfrm>
          <a:off x="7994004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45767-AA01-4ECE-8637-B7FA17D32BA1}">
      <dsp:nvSpPr>
        <dsp:cNvPr id="0" name=""/>
        <dsp:cNvSpPr/>
      </dsp:nvSpPr>
      <dsp:spPr>
        <a:xfrm>
          <a:off x="11281782" y="0"/>
          <a:ext cx="3649935" cy="812800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latin typeface="Arial" panose="020B0604020202020204" pitchFamily="34" charset="0"/>
              <a:cs typeface="Arial" panose="020B0604020202020204" pitchFamily="34" charset="0"/>
            </a:rPr>
            <a:t>Reduced dependence on Agents</a:t>
          </a:r>
        </a:p>
      </dsp:txBody>
      <dsp:txXfrm>
        <a:off x="11281782" y="3251200"/>
        <a:ext cx="3649935" cy="3251200"/>
      </dsp:txXfrm>
    </dsp:sp>
    <dsp:sp modelId="{8E190C85-394F-48F1-B0BA-034642C7E040}">
      <dsp:nvSpPr>
        <dsp:cNvPr id="0" name=""/>
        <dsp:cNvSpPr/>
      </dsp:nvSpPr>
      <dsp:spPr>
        <a:xfrm>
          <a:off x="11753438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7D1E-7775-4B17-A0A2-DF01718AAABF}">
      <dsp:nvSpPr>
        <dsp:cNvPr id="0" name=""/>
        <dsp:cNvSpPr/>
      </dsp:nvSpPr>
      <dsp:spPr>
        <a:xfrm>
          <a:off x="597407" y="6502400"/>
          <a:ext cx="13740384" cy="12192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B7A2A-5C2C-4F5F-9D15-725D3A1999F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DBECA-89FE-477C-B323-4623E77FB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0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DBECA-89FE-477C-B323-4623E77FBAF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1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s://www.kaggle.com/datasets/pareshbadnore/diagnostic-pathology-test-results?utm_medium=social&amp;utm_campaign=kaggle-dataset-share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google.com/maps/documentation" TargetMode="External"/><Relationship Id="rId5" Type="http://schemas.openxmlformats.org/officeDocument/2006/relationships/hyperlink" Target="https://tesseract-ocr.github.io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razorpay.com/docs/api/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85170" y="1277282"/>
            <a:ext cx="6957907" cy="7732451"/>
          </a:xfrm>
          <a:custGeom>
            <a:avLst/>
            <a:gdLst/>
            <a:ahLst/>
            <a:cxnLst/>
            <a:rect l="l" t="t" r="r" b="b"/>
            <a:pathLst>
              <a:path w="6957907" h="7732451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459360" y="542925"/>
            <a:ext cx="3620549" cy="909663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82040" y="509733"/>
            <a:ext cx="1536192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dirty="0">
                <a:solidFill>
                  <a:srgbClr val="3AC4D5"/>
                </a:solidFill>
                <a:latin typeface="Times New Roman" panose="02020603050405020304" pitchFamily="18" charset="0"/>
                <a:ea typeface="Garamond Bold"/>
                <a:cs typeface="Times New Roman" panose="02020603050405020304" pitchFamily="18" charset="0"/>
                <a:sym typeface="Garamond Bold"/>
              </a:rPr>
              <a:t>HACKATHON 2.0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" y="1790700"/>
            <a:ext cx="18256819" cy="4728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endParaRPr sz="4400" b="1" dirty="0">
              <a:latin typeface="Arial" panose="020B0604020202020204" pitchFamily="34" charset="0"/>
              <a:ea typeface="Arimo Bold" panose="020B0604020202020204" charset="0"/>
              <a:cs typeface="Arial" panose="020B0604020202020204" pitchFamily="34" charset="0"/>
            </a:endParaRPr>
          </a:p>
          <a:p>
            <a:pPr algn="l">
              <a:lnSpc>
                <a:spcPts val="864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Problem Statement No. -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 07</a:t>
            </a:r>
          </a:p>
          <a:p>
            <a:pPr algn="l">
              <a:lnSpc>
                <a:spcPct val="15000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Problem Statement - 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 </a:t>
            </a:r>
            <a:r>
              <a:rPr lang="en-IN" sz="4400" b="1" dirty="0">
                <a:solidFill>
                  <a:schemeClr val="bg1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</a:rPr>
              <a:t>Health Insurance Assistant (</a:t>
            </a:r>
            <a:r>
              <a:rPr lang="en-IN" sz="4400" b="1" dirty="0" err="1">
                <a:solidFill>
                  <a:schemeClr val="bg1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</a:rPr>
              <a:t>InsureSmart</a:t>
            </a:r>
            <a:r>
              <a:rPr lang="en-IN" sz="4400" b="1" dirty="0">
                <a:solidFill>
                  <a:schemeClr val="bg1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</a:rPr>
              <a:t>)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ea typeface="Arimo Bold" panose="020B0604020202020204" charset="0"/>
              <a:cs typeface="Arial" panose="020B0604020202020204" pitchFamily="34" charset="0"/>
              <a:sym typeface="Arial Bold"/>
            </a:endParaRPr>
          </a:p>
          <a:p>
            <a:pPr algn="l">
              <a:lnSpc>
                <a:spcPts val="864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PS Category - 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Software</a:t>
            </a:r>
          </a:p>
          <a:p>
            <a:pPr algn="l">
              <a:lnSpc>
                <a:spcPts val="864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Team Name – 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NOVA</a:t>
            </a:r>
          </a:p>
        </p:txBody>
      </p:sp>
      <p:sp>
        <p:nvSpPr>
          <p:cNvPr id="6" name="Freeform 6"/>
          <p:cNvSpPr/>
          <p:nvPr/>
        </p:nvSpPr>
        <p:spPr>
          <a:xfrm>
            <a:off x="8763000" y="7505700"/>
            <a:ext cx="9646219" cy="2423613"/>
          </a:xfrm>
          <a:custGeom>
            <a:avLst/>
            <a:gdLst/>
            <a:ahLst/>
            <a:cxnLst/>
            <a:rect l="l" t="t" r="r" b="b"/>
            <a:pathLst>
              <a:path w="9646219" h="2423613">
                <a:moveTo>
                  <a:pt x="0" y="0"/>
                </a:moveTo>
                <a:lnTo>
                  <a:pt x="9646219" y="0"/>
                </a:lnTo>
                <a:lnTo>
                  <a:pt x="9646219" y="2423612"/>
                </a:lnTo>
                <a:lnTo>
                  <a:pt x="0" y="2423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0600" y="52270"/>
            <a:ext cx="8229600" cy="78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dirty="0">
                <a:solidFill>
                  <a:srgbClr val="3AC4D5"/>
                </a:solidFill>
                <a:latin typeface="Times New Roman Bold" panose="02020803070505020304" pitchFamily="18" charset="0"/>
                <a:ea typeface="Times New Roman Bold"/>
                <a:cs typeface="Times New Roman Bold" panose="02020803070505020304" pitchFamily="18" charset="0"/>
                <a:sym typeface="Times New Roman Bold"/>
              </a:rPr>
              <a:t>PROPOSED SOLUTION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97840" y="970049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89451" y="72205"/>
            <a:ext cx="1715549" cy="1196777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8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478000" y="359319"/>
            <a:ext cx="3620549" cy="909663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BA89767-4192-1771-003C-AB3651187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797765"/>
              </p:ext>
            </p:extLst>
          </p:nvPr>
        </p:nvGraphicFramePr>
        <p:xfrm>
          <a:off x="923069" y="390244"/>
          <a:ext cx="16764000" cy="95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53110" y="65685"/>
            <a:ext cx="8781777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97840" y="970049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7611" y="203487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478000" y="188909"/>
            <a:ext cx="3809999" cy="923925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B7320E4-C0B6-0097-4CAC-2064123393F3}"/>
              </a:ext>
            </a:extLst>
          </p:cNvPr>
          <p:cNvSpPr txBox="1"/>
          <p:nvPr/>
        </p:nvSpPr>
        <p:spPr>
          <a:xfrm>
            <a:off x="227963" y="1614690"/>
            <a:ext cx="8420737" cy="760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to be Used: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JS</a:t>
            </a:r>
            <a:endParaRPr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Express and Python API Routes</a:t>
            </a:r>
            <a:endParaRPr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Parsing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Tesseract OCR, pdf2image, PIL.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or Multi-level Perceptron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 as .</a:t>
            </a:r>
            <a:r>
              <a:rPr lang="en-IN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gateway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Razorpay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 integration.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 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A602DB-167B-25CB-42F5-A0C28D0699B6}"/>
              </a:ext>
            </a:extLst>
          </p:cNvPr>
          <p:cNvCxnSpPr>
            <a:cxnSpLocks/>
          </p:cNvCxnSpPr>
          <p:nvPr/>
        </p:nvCxnSpPr>
        <p:spPr>
          <a:xfrm>
            <a:off x="8534400" y="1181100"/>
            <a:ext cx="0" cy="8169899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B96A57-8C89-9A65-2200-BB0E32AC0537}"/>
              </a:ext>
            </a:extLst>
          </p:cNvPr>
          <p:cNvSpPr txBox="1"/>
          <p:nvPr/>
        </p:nvSpPr>
        <p:spPr>
          <a:xfrm>
            <a:off x="9387844" y="6275844"/>
            <a:ext cx="2636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user registration and secure payment with escrow account</a:t>
            </a:r>
          </a:p>
          <a:p>
            <a:endParaRPr lang="en-IN" sz="2800" dirty="0"/>
          </a:p>
        </p:txBody>
      </p:sp>
      <p:pic>
        <p:nvPicPr>
          <p:cNvPr id="20" name="Picture 19" descr="A diagram of a health test&#10;&#10;AI-generated content may be incorrect.">
            <a:extLst>
              <a:ext uri="{FF2B5EF4-FFF2-40B4-BE49-F238E27FC236}">
                <a16:creationId xmlns:a16="http://schemas.microsoft.com/office/drawing/2014/main" id="{337738FE-8EA1-C577-1819-E2CBDE0EC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68" y="984716"/>
            <a:ext cx="9540121" cy="10263125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20D94998-D2DA-741B-6149-36024D0E2AA4}"/>
              </a:ext>
            </a:extLst>
          </p:cNvPr>
          <p:cNvSpPr txBox="1"/>
          <p:nvPr/>
        </p:nvSpPr>
        <p:spPr>
          <a:xfrm>
            <a:off x="13900021" y="8679198"/>
            <a:ext cx="3810000" cy="610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IN" sz="30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sz="30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34AF-2480-10B8-18E4-246022924EB5}"/>
              </a:ext>
            </a:extLst>
          </p:cNvPr>
          <p:cNvSpPr/>
          <p:nvPr/>
        </p:nvSpPr>
        <p:spPr>
          <a:xfrm>
            <a:off x="12420600" y="7962900"/>
            <a:ext cx="252000" cy="31320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7C66F-F3BF-DC23-D510-5911CD6C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63A9632-1BE1-6635-7AC8-6730C143AEB0}"/>
              </a:ext>
            </a:extLst>
          </p:cNvPr>
          <p:cNvSpPr txBox="1"/>
          <p:nvPr/>
        </p:nvSpPr>
        <p:spPr>
          <a:xfrm>
            <a:off x="3762510" y="163100"/>
            <a:ext cx="10715490" cy="78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F0119A-671C-8CB8-BBF8-19AF011631E7}"/>
              </a:ext>
            </a:extLst>
          </p:cNvPr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F845BA-65B1-1AAB-46F9-68C9A3E777CC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7318CB9-4C04-92D8-E08F-0A449A929C60}"/>
              </a:ext>
            </a:extLst>
          </p:cNvPr>
          <p:cNvSpPr txBox="1"/>
          <p:nvPr/>
        </p:nvSpPr>
        <p:spPr>
          <a:xfrm>
            <a:off x="13197840" y="970049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6D25C62-FB4C-E076-9603-686F89CEAD9A}"/>
              </a:ext>
            </a:extLst>
          </p:cNvPr>
          <p:cNvGrpSpPr/>
          <p:nvPr/>
        </p:nvGrpSpPr>
        <p:grpSpPr>
          <a:xfrm>
            <a:off x="177611" y="203487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>
              <a:extLst>
                <a:ext uri="{FF2B5EF4-FFF2-40B4-BE49-F238E27FC236}">
                  <a16:creationId xmlns:a16="http://schemas.microsoft.com/office/drawing/2014/main" id="{6885D74B-FD53-2F6E-F4AD-8E149458E960}"/>
                </a:ext>
              </a:extLst>
            </p:cNvPr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>
              <a:extLst>
                <a:ext uri="{FF2B5EF4-FFF2-40B4-BE49-F238E27FC236}">
                  <a16:creationId xmlns:a16="http://schemas.microsoft.com/office/drawing/2014/main" id="{01C847D6-7DBC-1628-30CF-35B1B476BAFC}"/>
                </a:ext>
              </a:extLst>
            </p:cNvPr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7320398-6BA2-B064-1372-A2D3A0A9C49C}"/>
                </a:ext>
              </a:extLst>
            </p:cNvPr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F032EEBE-DFC1-BE71-760E-B23A78B254FB}"/>
              </a:ext>
            </a:extLst>
          </p:cNvPr>
          <p:cNvSpPr/>
          <p:nvPr/>
        </p:nvSpPr>
        <p:spPr>
          <a:xfrm>
            <a:off x="14478000" y="188909"/>
            <a:ext cx="3809999" cy="923925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E9B54DC-E1DB-2F7A-A399-429EE2B035E0}"/>
              </a:ext>
            </a:extLst>
          </p:cNvPr>
          <p:cNvSpPr txBox="1"/>
          <p:nvPr/>
        </p:nvSpPr>
        <p:spPr>
          <a:xfrm>
            <a:off x="494660" y="1552996"/>
            <a:ext cx="8420737" cy="548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0DF4E0-9429-C465-7651-43B6A3463C54}"/>
              </a:ext>
            </a:extLst>
          </p:cNvPr>
          <p:cNvCxnSpPr>
            <a:cxnSpLocks/>
          </p:cNvCxnSpPr>
          <p:nvPr/>
        </p:nvCxnSpPr>
        <p:spPr>
          <a:xfrm>
            <a:off x="8839200" y="1181100"/>
            <a:ext cx="0" cy="8169899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C01566-9A18-BA80-C9E7-9DF6129834FE}"/>
              </a:ext>
            </a:extLst>
          </p:cNvPr>
          <p:cNvSpPr txBox="1"/>
          <p:nvPr/>
        </p:nvSpPr>
        <p:spPr>
          <a:xfrm>
            <a:off x="358071" y="1614690"/>
            <a:ext cx="8059105" cy="702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of the Idea: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AI-Driven Insurance Matching 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analyzes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medical history, lifestyle &amp; predicts health risks for tailored insurance recommendations.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Monetization model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Affiliation with insurers,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licensing for B2B partners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premium AI insights for users.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 Scope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Can be extended to global insurance providers.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BD6F0CD-6C50-5599-5A46-CDA2930A2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09768"/>
              </p:ext>
            </p:extLst>
          </p:nvPr>
        </p:nvGraphicFramePr>
        <p:xfrm>
          <a:off x="8991600" y="1301598"/>
          <a:ext cx="9144000" cy="789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69C5A8E-AC6A-78EE-C5B4-B8083240F9A2}"/>
              </a:ext>
            </a:extLst>
          </p:cNvPr>
          <p:cNvSpPr txBox="1"/>
          <p:nvPr/>
        </p:nvSpPr>
        <p:spPr>
          <a:xfrm>
            <a:off x="11201402" y="5524232"/>
            <a:ext cx="236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and 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37323-C056-5D0F-4453-563BE21F289A}"/>
              </a:ext>
            </a:extLst>
          </p:cNvPr>
          <p:cNvSpPr txBox="1"/>
          <p:nvPr/>
        </p:nvSpPr>
        <p:spPr>
          <a:xfrm>
            <a:off x="9102978" y="6545284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Optimize database queries and cloud service deployment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A2F22-8A90-E589-6881-3332C3DD4C7A}"/>
              </a:ext>
            </a:extLst>
          </p:cNvPr>
          <p:cNvSpPr txBox="1"/>
          <p:nvPr/>
        </p:nvSpPr>
        <p:spPr>
          <a:xfrm>
            <a:off x="15034329" y="6929817"/>
            <a:ext cx="289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FontTx/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Transparency in how recommendation are generated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8FC49-D8AF-13E2-EA7F-E57B5E0C5C32}"/>
              </a:ext>
            </a:extLst>
          </p:cNvPr>
          <p:cNvSpPr txBox="1"/>
          <p:nvPr/>
        </p:nvSpPr>
        <p:spPr>
          <a:xfrm>
            <a:off x="9448800" y="8988238"/>
            <a:ext cx="11046998" cy="51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Challenges(in) and Strategies(out) to overcome them</a:t>
            </a:r>
            <a:endParaRPr sz="2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715F9-6006-0A26-E887-32799BBFE9D4}"/>
              </a:ext>
            </a:extLst>
          </p:cNvPr>
          <p:cNvSpPr txBox="1"/>
          <p:nvPr/>
        </p:nvSpPr>
        <p:spPr>
          <a:xfrm>
            <a:off x="13679909" y="3012788"/>
            <a:ext cx="2362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Insurance plan matching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35AAE-23D3-B4B2-79CD-120003A90236}"/>
              </a:ext>
            </a:extLst>
          </p:cNvPr>
          <p:cNvSpPr txBox="1"/>
          <p:nvPr/>
        </p:nvSpPr>
        <p:spPr>
          <a:xfrm>
            <a:off x="15199615" y="1739906"/>
            <a:ext cx="3124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lvl="0">
              <a:buFontTx/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Multi-criteria decision-making  approach based on weightage</a:t>
            </a:r>
          </a:p>
        </p:txBody>
      </p:sp>
    </p:spTree>
    <p:extLst>
      <p:ext uri="{BB962C8B-B14F-4D97-AF65-F5344CB8AC3E}">
        <p14:creationId xmlns:p14="http://schemas.microsoft.com/office/powerpoint/2010/main" val="38640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1278" y="130254"/>
            <a:ext cx="9541498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97840" y="971954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8624" y="130254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667450" y="169837"/>
            <a:ext cx="3620549" cy="909663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AB07A25-67DD-964C-6269-7C4FD7E8C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312081"/>
              </p:ext>
            </p:extLst>
          </p:nvPr>
        </p:nvGraphicFramePr>
        <p:xfrm>
          <a:off x="1828800" y="1079500"/>
          <a:ext cx="149352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3521132" y="466200"/>
            <a:ext cx="11245736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97840" y="9710023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900910" y="584508"/>
            <a:ext cx="3178999" cy="798723"/>
          </a:xfrm>
          <a:custGeom>
            <a:avLst/>
            <a:gdLst/>
            <a:ahLst/>
            <a:cxnLst/>
            <a:rect l="l" t="t" r="r" b="b"/>
            <a:pathLst>
              <a:path w="3178999" h="798723">
                <a:moveTo>
                  <a:pt x="0" y="0"/>
                </a:moveTo>
                <a:lnTo>
                  <a:pt x="3178999" y="0"/>
                </a:lnTo>
                <a:lnTo>
                  <a:pt x="3178999" y="798723"/>
                </a:lnTo>
                <a:lnTo>
                  <a:pt x="0" y="798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3D316-D03B-16D7-B546-433EEE58A202}"/>
              </a:ext>
            </a:extLst>
          </p:cNvPr>
          <p:cNvSpPr txBox="1"/>
          <p:nvPr/>
        </p:nvSpPr>
        <p:spPr>
          <a:xfrm>
            <a:off x="2471737" y="2485702"/>
            <a:ext cx="15240000" cy="572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named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Diagnostic Pathology Test Results - </a:t>
            </a:r>
          </a:p>
          <a:p>
            <a:pPr lvl="1">
              <a:lnSpc>
                <a:spcPct val="125000"/>
              </a:lnSpc>
            </a:pPr>
            <a:r>
              <a:rPr lang="en-IN" sz="3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https://www.kaggle.com/datasets/pareshbadnore/diagnostic-pathology-test-results?utm_medium=social&amp;utm_campaign=kaggle-dataset-share</a:t>
            </a:r>
            <a:endParaRPr lang="en-IN" sz="3400" dirty="0">
              <a:solidFill>
                <a:schemeClr val="bg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RazorPay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(For payment gateway) - </a:t>
            </a:r>
            <a:r>
              <a:rPr lang="en-US" sz="3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https://razorpay.com/docs/api/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endParaRPr lang="en-US" sz="34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20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Tesseract OCR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(For text extraction) – </a:t>
            </a:r>
            <a:r>
              <a:rPr lang="en-IN" sz="3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https://tesseract-ocr.github.io/</a:t>
            </a:r>
            <a:endParaRPr lang="en-IN" sz="3400" dirty="0">
              <a:solidFill>
                <a:schemeClr val="bg1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IN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 API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https://developers.google.com/maps/documentation</a:t>
            </a:r>
            <a:endParaRPr lang="en-US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AD35BF2-D25E-F7D9-D784-F0E268BC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5" y="0"/>
            <a:ext cx="181069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Diagnostic Pathology Test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blue letter k&#10;&#10;AI-generated content may be incorrect.">
            <a:extLst>
              <a:ext uri="{FF2B5EF4-FFF2-40B4-BE49-F238E27FC236}">
                <a16:creationId xmlns:a16="http://schemas.microsoft.com/office/drawing/2014/main" id="{50833546-FBE9-F6A5-3945-4B5B9C7FF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5" y="2240417"/>
            <a:ext cx="1420084" cy="140085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 descr="A logo of a google maps app&#10;&#10;AI-generated content may be incorrect.">
            <a:extLst>
              <a:ext uri="{FF2B5EF4-FFF2-40B4-BE49-F238E27FC236}">
                <a16:creationId xmlns:a16="http://schemas.microsoft.com/office/drawing/2014/main" id="{9EBDD9D8-0D5D-CE13-2051-627652BD16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8169283"/>
            <a:ext cx="1419348" cy="134914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F9E4A80-C682-8819-04A6-A9B0E3498B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81700"/>
            <a:ext cx="2090737" cy="995564"/>
          </a:xfrm>
          <a:prstGeom prst="rect">
            <a:avLst/>
          </a:prstGeom>
        </p:spPr>
      </p:pic>
      <p:pic>
        <p:nvPicPr>
          <p:cNvPr id="15" name="Picture 1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9B7D313E-EF38-2B90-5E04-D87FE38ED9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0" y="4583744"/>
            <a:ext cx="1552792" cy="15337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420</Words>
  <Application>Microsoft Office PowerPoint</Application>
  <PresentationFormat>Custom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inherit</vt:lpstr>
      <vt:lpstr>Calibri</vt:lpstr>
      <vt:lpstr>Aptos</vt:lpstr>
      <vt:lpstr>Times New Roman Bold</vt:lpstr>
      <vt:lpstr>Wingdings</vt:lpstr>
      <vt:lpstr>Arimo Bold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wings-hack-template</dc:title>
  <dc:creator>Samyak</dc:creator>
  <cp:lastModifiedBy>Samyak Dahale</cp:lastModifiedBy>
  <cp:revision>146</cp:revision>
  <dcterms:created xsi:type="dcterms:W3CDTF">2006-08-16T00:00:00Z</dcterms:created>
  <dcterms:modified xsi:type="dcterms:W3CDTF">2025-03-14T16:07:22Z</dcterms:modified>
  <dc:identifier>DAGcPfMju-c</dc:identifier>
</cp:coreProperties>
</file>