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image" Target="../media/image25.jpg"/><Relationship Id="rId4" Type="http://schemas.openxmlformats.org/officeDocument/2006/relationships/image" Target="../media/image28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image" Target="../media/image25.jpg"/><Relationship Id="rId4" Type="http://schemas.openxmlformats.org/officeDocument/2006/relationships/image" Target="../media/image2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04EB4-198F-4B60-9BEA-08D260BD3F01}" type="doc">
      <dgm:prSet loTypeId="urn:microsoft.com/office/officeart/2005/8/layout/bProcess3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IN"/>
        </a:p>
      </dgm:t>
    </dgm:pt>
    <dgm:pt modelId="{3B618F3A-5169-48DC-A7D9-EBC0A40AB1E3}">
      <dgm:prSet phldrT="[Text]"/>
      <dgm:spPr/>
      <dgm:t>
        <a:bodyPr/>
        <a:lstStyle/>
        <a:p>
          <a:r>
            <a:rPr lang="en-IN" dirty="0"/>
            <a:t>User searches for plans of Insurers’ portal or 3</a:t>
          </a:r>
          <a:r>
            <a:rPr lang="en-IN" baseline="30000" dirty="0"/>
            <a:t>rd</a:t>
          </a:r>
          <a:r>
            <a:rPr lang="en-IN" dirty="0"/>
            <a:t> party sites</a:t>
          </a:r>
        </a:p>
      </dgm:t>
    </dgm:pt>
    <dgm:pt modelId="{6512A012-97E9-413F-B3A5-590ABEB61591}" type="parTrans" cxnId="{2E2259AA-8A35-4CD3-A2B5-885EAB6ED7F7}">
      <dgm:prSet/>
      <dgm:spPr/>
      <dgm:t>
        <a:bodyPr/>
        <a:lstStyle/>
        <a:p>
          <a:endParaRPr lang="en-IN"/>
        </a:p>
      </dgm:t>
    </dgm:pt>
    <dgm:pt modelId="{EDD14C77-6B79-4DEF-8955-A97577DF4B57}" type="sibTrans" cxnId="{2E2259AA-8A35-4CD3-A2B5-885EAB6ED7F7}">
      <dgm:prSet/>
      <dgm:spPr/>
      <dgm:t>
        <a:bodyPr/>
        <a:lstStyle/>
        <a:p>
          <a:endParaRPr lang="en-IN"/>
        </a:p>
      </dgm:t>
    </dgm:pt>
    <dgm:pt modelId="{81D8EC7F-8DB8-4C2A-BDC4-4F0583E7D12F}">
      <dgm:prSet phldrT="[Text]"/>
      <dgm:spPr/>
      <dgm:t>
        <a:bodyPr/>
        <a:lstStyle/>
        <a:p>
          <a:r>
            <a:rPr lang="en-IN" dirty="0"/>
            <a:t>Applies for the chosen plan (Not purchase directly)</a:t>
          </a:r>
        </a:p>
      </dgm:t>
    </dgm:pt>
    <dgm:pt modelId="{9447F3FA-614D-4AF6-BB77-40E3FE504092}" type="parTrans" cxnId="{A555957C-7D7B-41BB-A6C4-133697E95EA5}">
      <dgm:prSet/>
      <dgm:spPr/>
      <dgm:t>
        <a:bodyPr/>
        <a:lstStyle/>
        <a:p>
          <a:endParaRPr lang="en-IN"/>
        </a:p>
      </dgm:t>
    </dgm:pt>
    <dgm:pt modelId="{B2627CCC-7353-4ECD-958B-1930ED3141E9}" type="sibTrans" cxnId="{A555957C-7D7B-41BB-A6C4-133697E95EA5}">
      <dgm:prSet/>
      <dgm:spPr/>
      <dgm:t>
        <a:bodyPr/>
        <a:lstStyle/>
        <a:p>
          <a:endParaRPr lang="en-IN"/>
        </a:p>
      </dgm:t>
    </dgm:pt>
    <dgm:pt modelId="{6FFBCE06-A1F7-4FB2-98A0-9ED53751C94C}">
      <dgm:prSet phldrT="[Text]"/>
      <dgm:spPr/>
      <dgm:t>
        <a:bodyPr/>
        <a:lstStyle/>
        <a:p>
          <a:r>
            <a:rPr lang="en-IN" dirty="0"/>
            <a:t>Pays 1</a:t>
          </a:r>
          <a:r>
            <a:rPr lang="en-IN" baseline="30000" dirty="0"/>
            <a:t>st</a:t>
          </a:r>
          <a:r>
            <a:rPr lang="en-IN" dirty="0"/>
            <a:t> premium amount upfront</a:t>
          </a:r>
        </a:p>
      </dgm:t>
    </dgm:pt>
    <dgm:pt modelId="{9D5D7B2E-6E16-4798-BCFC-CA30CDB836C5}" type="parTrans" cxnId="{85B85E8F-1B87-4AB1-A4DF-9E419C53951B}">
      <dgm:prSet/>
      <dgm:spPr/>
      <dgm:t>
        <a:bodyPr/>
        <a:lstStyle/>
        <a:p>
          <a:endParaRPr lang="en-IN"/>
        </a:p>
      </dgm:t>
    </dgm:pt>
    <dgm:pt modelId="{504533A6-643B-4E1F-81D1-7F07F38FE51A}" type="sibTrans" cxnId="{85B85E8F-1B87-4AB1-A4DF-9E419C53951B}">
      <dgm:prSet/>
      <dgm:spPr/>
      <dgm:t>
        <a:bodyPr/>
        <a:lstStyle/>
        <a:p>
          <a:endParaRPr lang="en-IN"/>
        </a:p>
      </dgm:t>
    </dgm:pt>
    <dgm:pt modelId="{A5940AB7-9A96-47E3-8A13-687AB48B5503}">
      <dgm:prSet phldrT="[Text]"/>
      <dgm:spPr/>
      <dgm:t>
        <a:bodyPr/>
        <a:lstStyle/>
        <a:p>
          <a:r>
            <a:rPr lang="en-IN" dirty="0"/>
            <a:t>Underwriter reviews application</a:t>
          </a:r>
        </a:p>
      </dgm:t>
    </dgm:pt>
    <dgm:pt modelId="{41BCD8DA-230C-44FF-8DAA-116F72F42C43}" type="parTrans" cxnId="{A74C1180-4838-4FDF-AC4C-8D847453B0B9}">
      <dgm:prSet/>
      <dgm:spPr/>
      <dgm:t>
        <a:bodyPr/>
        <a:lstStyle/>
        <a:p>
          <a:endParaRPr lang="en-IN"/>
        </a:p>
      </dgm:t>
    </dgm:pt>
    <dgm:pt modelId="{6F8D18CF-7500-4839-9747-DB10E1F99A5D}" type="sibTrans" cxnId="{A74C1180-4838-4FDF-AC4C-8D847453B0B9}">
      <dgm:prSet/>
      <dgm:spPr/>
      <dgm:t>
        <a:bodyPr/>
        <a:lstStyle/>
        <a:p>
          <a:endParaRPr lang="en-IN"/>
        </a:p>
      </dgm:t>
    </dgm:pt>
    <dgm:pt modelId="{26EB6593-15F9-4473-B942-B342A43C13CE}">
      <dgm:prSet phldrT="[Text]"/>
      <dgm:spPr/>
      <dgm:t>
        <a:bodyPr/>
        <a:lstStyle/>
        <a:p>
          <a:r>
            <a:rPr lang="en-IN" dirty="0"/>
            <a:t>Refund if rejected, but…</a:t>
          </a:r>
        </a:p>
      </dgm:t>
    </dgm:pt>
    <dgm:pt modelId="{BFFDFFF9-3603-44BB-9460-5A50489246F2}" type="parTrans" cxnId="{FB6E28ED-9833-4D23-BCD0-C7D63FA9140B}">
      <dgm:prSet/>
      <dgm:spPr/>
      <dgm:t>
        <a:bodyPr/>
        <a:lstStyle/>
        <a:p>
          <a:endParaRPr lang="en-IN"/>
        </a:p>
      </dgm:t>
    </dgm:pt>
    <dgm:pt modelId="{73DCFCBD-45F1-427F-BC77-4FD18F307757}" type="sibTrans" cxnId="{FB6E28ED-9833-4D23-BCD0-C7D63FA9140B}">
      <dgm:prSet/>
      <dgm:spPr/>
      <dgm:t>
        <a:bodyPr/>
        <a:lstStyle/>
        <a:p>
          <a:endParaRPr lang="en-IN"/>
        </a:p>
      </dgm:t>
    </dgm:pt>
    <dgm:pt modelId="{78EEF382-9EAB-4DA5-B956-347B3DFD6219}">
      <dgm:prSet/>
      <dgm:spPr/>
      <dgm:t>
        <a:bodyPr/>
        <a:lstStyle/>
        <a:p>
          <a:r>
            <a:rPr lang="en-US" dirty="0"/>
            <a:t>Same plans shown for different inputs</a:t>
          </a:r>
          <a:endParaRPr lang="en-IN" dirty="0"/>
        </a:p>
      </dgm:t>
    </dgm:pt>
    <dgm:pt modelId="{1FB0C810-B333-493C-B295-1A0124AA89BA}" type="parTrans" cxnId="{D4B08216-FE04-454F-BD2E-87EA6E11B941}">
      <dgm:prSet/>
      <dgm:spPr/>
      <dgm:t>
        <a:bodyPr/>
        <a:lstStyle/>
        <a:p>
          <a:endParaRPr lang="en-IN"/>
        </a:p>
      </dgm:t>
    </dgm:pt>
    <dgm:pt modelId="{728227E3-128F-4670-95E3-6E0840E6992F}" type="sibTrans" cxnId="{D4B08216-FE04-454F-BD2E-87EA6E11B941}">
      <dgm:prSet/>
      <dgm:spPr/>
      <dgm:t>
        <a:bodyPr/>
        <a:lstStyle/>
        <a:p>
          <a:endParaRPr lang="en-IN"/>
        </a:p>
      </dgm:t>
    </dgm:pt>
    <dgm:pt modelId="{4804DF93-64FB-440D-9B55-5CC2FE91D641}" type="pres">
      <dgm:prSet presAssocID="{BD504EB4-198F-4B60-9BEA-08D260BD3F01}" presName="Name0" presStyleCnt="0">
        <dgm:presLayoutVars>
          <dgm:dir/>
          <dgm:resizeHandles val="exact"/>
        </dgm:presLayoutVars>
      </dgm:prSet>
      <dgm:spPr/>
    </dgm:pt>
    <dgm:pt modelId="{46010E9B-7EEC-4CB1-B6EA-1250F3D3446F}" type="pres">
      <dgm:prSet presAssocID="{3B618F3A-5169-48DC-A7D9-EBC0A40AB1E3}" presName="node" presStyleLbl="node1" presStyleIdx="0" presStyleCnt="6">
        <dgm:presLayoutVars>
          <dgm:bulletEnabled val="1"/>
        </dgm:presLayoutVars>
      </dgm:prSet>
      <dgm:spPr/>
    </dgm:pt>
    <dgm:pt modelId="{649C5CF6-E4C9-4243-96E7-86AAC3992ACE}" type="pres">
      <dgm:prSet presAssocID="{EDD14C77-6B79-4DEF-8955-A97577DF4B57}" presName="sibTrans" presStyleLbl="sibTrans1D1" presStyleIdx="0" presStyleCnt="5"/>
      <dgm:spPr/>
    </dgm:pt>
    <dgm:pt modelId="{D7FCF16B-EB34-493B-BC45-ECF9BBD6C905}" type="pres">
      <dgm:prSet presAssocID="{EDD14C77-6B79-4DEF-8955-A97577DF4B57}" presName="connectorText" presStyleLbl="sibTrans1D1" presStyleIdx="0" presStyleCnt="5"/>
      <dgm:spPr/>
    </dgm:pt>
    <dgm:pt modelId="{40553D17-062E-4F70-AF15-DB46BAFC09A8}" type="pres">
      <dgm:prSet presAssocID="{78EEF382-9EAB-4DA5-B956-347B3DFD6219}" presName="node" presStyleLbl="node1" presStyleIdx="1" presStyleCnt="6">
        <dgm:presLayoutVars>
          <dgm:bulletEnabled val="1"/>
        </dgm:presLayoutVars>
      </dgm:prSet>
      <dgm:spPr/>
    </dgm:pt>
    <dgm:pt modelId="{3FE41885-CFB7-46D0-B7EF-ABF3F973219D}" type="pres">
      <dgm:prSet presAssocID="{728227E3-128F-4670-95E3-6E0840E6992F}" presName="sibTrans" presStyleLbl="sibTrans1D1" presStyleIdx="1" presStyleCnt="5"/>
      <dgm:spPr/>
    </dgm:pt>
    <dgm:pt modelId="{DB716382-F348-4156-BA8A-F2BF18345F06}" type="pres">
      <dgm:prSet presAssocID="{728227E3-128F-4670-95E3-6E0840E6992F}" presName="connectorText" presStyleLbl="sibTrans1D1" presStyleIdx="1" presStyleCnt="5"/>
      <dgm:spPr/>
    </dgm:pt>
    <dgm:pt modelId="{C3091EC2-0228-4E5C-9183-0A39D7F220A6}" type="pres">
      <dgm:prSet presAssocID="{81D8EC7F-8DB8-4C2A-BDC4-4F0583E7D12F}" presName="node" presStyleLbl="node1" presStyleIdx="2" presStyleCnt="6">
        <dgm:presLayoutVars>
          <dgm:bulletEnabled val="1"/>
        </dgm:presLayoutVars>
      </dgm:prSet>
      <dgm:spPr/>
    </dgm:pt>
    <dgm:pt modelId="{72367F2C-6C56-4984-A009-3082FBE71FA5}" type="pres">
      <dgm:prSet presAssocID="{B2627CCC-7353-4ECD-958B-1930ED3141E9}" presName="sibTrans" presStyleLbl="sibTrans1D1" presStyleIdx="2" presStyleCnt="5"/>
      <dgm:spPr/>
    </dgm:pt>
    <dgm:pt modelId="{72AFC5B4-DD70-43DB-A457-02A108DF20DC}" type="pres">
      <dgm:prSet presAssocID="{B2627CCC-7353-4ECD-958B-1930ED3141E9}" presName="connectorText" presStyleLbl="sibTrans1D1" presStyleIdx="2" presStyleCnt="5"/>
      <dgm:spPr/>
    </dgm:pt>
    <dgm:pt modelId="{A8A12212-D839-4CD1-B0D8-5848D17EED3E}" type="pres">
      <dgm:prSet presAssocID="{6FFBCE06-A1F7-4FB2-98A0-9ED53751C94C}" presName="node" presStyleLbl="node1" presStyleIdx="3" presStyleCnt="6">
        <dgm:presLayoutVars>
          <dgm:bulletEnabled val="1"/>
        </dgm:presLayoutVars>
      </dgm:prSet>
      <dgm:spPr/>
    </dgm:pt>
    <dgm:pt modelId="{ABAD885B-5E37-4F4E-B397-1DF6486FB914}" type="pres">
      <dgm:prSet presAssocID="{504533A6-643B-4E1F-81D1-7F07F38FE51A}" presName="sibTrans" presStyleLbl="sibTrans1D1" presStyleIdx="3" presStyleCnt="5"/>
      <dgm:spPr/>
    </dgm:pt>
    <dgm:pt modelId="{636547F8-646C-4FFF-98A2-628D04932C48}" type="pres">
      <dgm:prSet presAssocID="{504533A6-643B-4E1F-81D1-7F07F38FE51A}" presName="connectorText" presStyleLbl="sibTrans1D1" presStyleIdx="3" presStyleCnt="5"/>
      <dgm:spPr/>
    </dgm:pt>
    <dgm:pt modelId="{D3447C40-FB7F-49D1-B0FD-851C2AF09F75}" type="pres">
      <dgm:prSet presAssocID="{A5940AB7-9A96-47E3-8A13-687AB48B5503}" presName="node" presStyleLbl="node1" presStyleIdx="4" presStyleCnt="6">
        <dgm:presLayoutVars>
          <dgm:bulletEnabled val="1"/>
        </dgm:presLayoutVars>
      </dgm:prSet>
      <dgm:spPr/>
    </dgm:pt>
    <dgm:pt modelId="{638828F7-560C-4272-BC1D-49D3D6B5954A}" type="pres">
      <dgm:prSet presAssocID="{6F8D18CF-7500-4839-9747-DB10E1F99A5D}" presName="sibTrans" presStyleLbl="sibTrans1D1" presStyleIdx="4" presStyleCnt="5"/>
      <dgm:spPr/>
    </dgm:pt>
    <dgm:pt modelId="{D8EDB10F-AFDA-493A-8955-8CC3183D3C4C}" type="pres">
      <dgm:prSet presAssocID="{6F8D18CF-7500-4839-9747-DB10E1F99A5D}" presName="connectorText" presStyleLbl="sibTrans1D1" presStyleIdx="4" presStyleCnt="5"/>
      <dgm:spPr/>
    </dgm:pt>
    <dgm:pt modelId="{50FEF535-BD0C-429C-84D7-C636EB46ED9B}" type="pres">
      <dgm:prSet presAssocID="{26EB6593-15F9-4473-B942-B342A43C13CE}" presName="node" presStyleLbl="node1" presStyleIdx="5" presStyleCnt="6">
        <dgm:presLayoutVars>
          <dgm:bulletEnabled val="1"/>
        </dgm:presLayoutVars>
      </dgm:prSet>
      <dgm:spPr/>
    </dgm:pt>
  </dgm:ptLst>
  <dgm:cxnLst>
    <dgm:cxn modelId="{66F2DC08-7CDE-448F-9C61-9B3775FFF8C4}" type="presOf" srcId="{A5940AB7-9A96-47E3-8A13-687AB48B5503}" destId="{D3447C40-FB7F-49D1-B0FD-851C2AF09F75}" srcOrd="0" destOrd="0" presId="urn:microsoft.com/office/officeart/2005/8/layout/bProcess3"/>
    <dgm:cxn modelId="{EAE94F0C-5EE5-400D-9B1B-15F755500B21}" type="presOf" srcId="{6F8D18CF-7500-4839-9747-DB10E1F99A5D}" destId="{D8EDB10F-AFDA-493A-8955-8CC3183D3C4C}" srcOrd="1" destOrd="0" presId="urn:microsoft.com/office/officeart/2005/8/layout/bProcess3"/>
    <dgm:cxn modelId="{CD011D0E-8769-445B-8DB2-BA4BA9EBC5AF}" type="presOf" srcId="{504533A6-643B-4E1F-81D1-7F07F38FE51A}" destId="{ABAD885B-5E37-4F4E-B397-1DF6486FB914}" srcOrd="0" destOrd="0" presId="urn:microsoft.com/office/officeart/2005/8/layout/bProcess3"/>
    <dgm:cxn modelId="{D4B08216-FE04-454F-BD2E-87EA6E11B941}" srcId="{BD504EB4-198F-4B60-9BEA-08D260BD3F01}" destId="{78EEF382-9EAB-4DA5-B956-347B3DFD6219}" srcOrd="1" destOrd="0" parTransId="{1FB0C810-B333-493C-B295-1A0124AA89BA}" sibTransId="{728227E3-128F-4670-95E3-6E0840E6992F}"/>
    <dgm:cxn modelId="{79C7262D-7729-4201-BFEA-BA6A364D8DDF}" type="presOf" srcId="{728227E3-128F-4670-95E3-6E0840E6992F}" destId="{DB716382-F348-4156-BA8A-F2BF18345F06}" srcOrd="1" destOrd="0" presId="urn:microsoft.com/office/officeart/2005/8/layout/bProcess3"/>
    <dgm:cxn modelId="{F2CC1164-3CB6-48D5-AE4A-1609FFFB1A8F}" type="presOf" srcId="{6F8D18CF-7500-4839-9747-DB10E1F99A5D}" destId="{638828F7-560C-4272-BC1D-49D3D6B5954A}" srcOrd="0" destOrd="0" presId="urn:microsoft.com/office/officeart/2005/8/layout/bProcess3"/>
    <dgm:cxn modelId="{93DDA465-06E6-4A1D-A93C-9738667C3F20}" type="presOf" srcId="{504533A6-643B-4E1F-81D1-7F07F38FE51A}" destId="{636547F8-646C-4FFF-98A2-628D04932C48}" srcOrd="1" destOrd="0" presId="urn:microsoft.com/office/officeart/2005/8/layout/bProcess3"/>
    <dgm:cxn modelId="{0BEA8A47-000A-46E9-A212-026C01D88B62}" type="presOf" srcId="{3B618F3A-5169-48DC-A7D9-EBC0A40AB1E3}" destId="{46010E9B-7EEC-4CB1-B6EA-1250F3D3446F}" srcOrd="0" destOrd="0" presId="urn:microsoft.com/office/officeart/2005/8/layout/bProcess3"/>
    <dgm:cxn modelId="{8D3DC950-9E98-4C16-BC8F-44B2227A4ABF}" type="presOf" srcId="{B2627CCC-7353-4ECD-958B-1930ED3141E9}" destId="{72AFC5B4-DD70-43DB-A457-02A108DF20DC}" srcOrd="1" destOrd="0" presId="urn:microsoft.com/office/officeart/2005/8/layout/bProcess3"/>
    <dgm:cxn modelId="{32170672-C84E-4111-B2AC-228C25D77977}" type="presOf" srcId="{EDD14C77-6B79-4DEF-8955-A97577DF4B57}" destId="{649C5CF6-E4C9-4243-96E7-86AAC3992ACE}" srcOrd="0" destOrd="0" presId="urn:microsoft.com/office/officeart/2005/8/layout/bProcess3"/>
    <dgm:cxn modelId="{B717B359-0DA2-4278-9B8A-EAAC027BCDF2}" type="presOf" srcId="{26EB6593-15F9-4473-B942-B342A43C13CE}" destId="{50FEF535-BD0C-429C-84D7-C636EB46ED9B}" srcOrd="0" destOrd="0" presId="urn:microsoft.com/office/officeart/2005/8/layout/bProcess3"/>
    <dgm:cxn modelId="{A555957C-7D7B-41BB-A6C4-133697E95EA5}" srcId="{BD504EB4-198F-4B60-9BEA-08D260BD3F01}" destId="{81D8EC7F-8DB8-4C2A-BDC4-4F0583E7D12F}" srcOrd="2" destOrd="0" parTransId="{9447F3FA-614D-4AF6-BB77-40E3FE504092}" sibTransId="{B2627CCC-7353-4ECD-958B-1930ED3141E9}"/>
    <dgm:cxn modelId="{A74C1180-4838-4FDF-AC4C-8D847453B0B9}" srcId="{BD504EB4-198F-4B60-9BEA-08D260BD3F01}" destId="{A5940AB7-9A96-47E3-8A13-687AB48B5503}" srcOrd="4" destOrd="0" parTransId="{41BCD8DA-230C-44FF-8DAA-116F72F42C43}" sibTransId="{6F8D18CF-7500-4839-9747-DB10E1F99A5D}"/>
    <dgm:cxn modelId="{85B85E8F-1B87-4AB1-A4DF-9E419C53951B}" srcId="{BD504EB4-198F-4B60-9BEA-08D260BD3F01}" destId="{6FFBCE06-A1F7-4FB2-98A0-9ED53751C94C}" srcOrd="3" destOrd="0" parTransId="{9D5D7B2E-6E16-4798-BCFC-CA30CDB836C5}" sibTransId="{504533A6-643B-4E1F-81D1-7F07F38FE51A}"/>
    <dgm:cxn modelId="{2E2259AA-8A35-4CD3-A2B5-885EAB6ED7F7}" srcId="{BD504EB4-198F-4B60-9BEA-08D260BD3F01}" destId="{3B618F3A-5169-48DC-A7D9-EBC0A40AB1E3}" srcOrd="0" destOrd="0" parTransId="{6512A012-97E9-413F-B3A5-590ABEB61591}" sibTransId="{EDD14C77-6B79-4DEF-8955-A97577DF4B57}"/>
    <dgm:cxn modelId="{0AD18AAF-ADC6-49DF-B49F-63E762103C42}" type="presOf" srcId="{81D8EC7F-8DB8-4C2A-BDC4-4F0583E7D12F}" destId="{C3091EC2-0228-4E5C-9183-0A39D7F220A6}" srcOrd="0" destOrd="0" presId="urn:microsoft.com/office/officeart/2005/8/layout/bProcess3"/>
    <dgm:cxn modelId="{7CABB1B7-23D2-4518-9005-E917AC59ED15}" type="presOf" srcId="{EDD14C77-6B79-4DEF-8955-A97577DF4B57}" destId="{D7FCF16B-EB34-493B-BC45-ECF9BBD6C905}" srcOrd="1" destOrd="0" presId="urn:microsoft.com/office/officeart/2005/8/layout/bProcess3"/>
    <dgm:cxn modelId="{E59674CB-89D8-4889-8316-9422B9E992D7}" type="presOf" srcId="{6FFBCE06-A1F7-4FB2-98A0-9ED53751C94C}" destId="{A8A12212-D839-4CD1-B0D8-5848D17EED3E}" srcOrd="0" destOrd="0" presId="urn:microsoft.com/office/officeart/2005/8/layout/bProcess3"/>
    <dgm:cxn modelId="{F8474BCF-6BD5-4361-885D-3230CAC5D4BC}" type="presOf" srcId="{78EEF382-9EAB-4DA5-B956-347B3DFD6219}" destId="{40553D17-062E-4F70-AF15-DB46BAFC09A8}" srcOrd="0" destOrd="0" presId="urn:microsoft.com/office/officeart/2005/8/layout/bProcess3"/>
    <dgm:cxn modelId="{DD136FD8-7AB1-4F9F-BB31-5DFF3A03B5AC}" type="presOf" srcId="{728227E3-128F-4670-95E3-6E0840E6992F}" destId="{3FE41885-CFB7-46D0-B7EF-ABF3F973219D}" srcOrd="0" destOrd="0" presId="urn:microsoft.com/office/officeart/2005/8/layout/bProcess3"/>
    <dgm:cxn modelId="{A8A579DB-88DF-4C06-9086-23F5B3267D44}" type="presOf" srcId="{BD504EB4-198F-4B60-9BEA-08D260BD3F01}" destId="{4804DF93-64FB-440D-9B55-5CC2FE91D641}" srcOrd="0" destOrd="0" presId="urn:microsoft.com/office/officeart/2005/8/layout/bProcess3"/>
    <dgm:cxn modelId="{39B5F0DF-C935-4E3A-9610-3C3D9A8CF64E}" type="presOf" srcId="{B2627CCC-7353-4ECD-958B-1930ED3141E9}" destId="{72367F2C-6C56-4984-A009-3082FBE71FA5}" srcOrd="0" destOrd="0" presId="urn:microsoft.com/office/officeart/2005/8/layout/bProcess3"/>
    <dgm:cxn modelId="{FB6E28ED-9833-4D23-BCD0-C7D63FA9140B}" srcId="{BD504EB4-198F-4B60-9BEA-08D260BD3F01}" destId="{26EB6593-15F9-4473-B942-B342A43C13CE}" srcOrd="5" destOrd="0" parTransId="{BFFDFFF9-3603-44BB-9460-5A50489246F2}" sibTransId="{73DCFCBD-45F1-427F-BC77-4FD18F307757}"/>
    <dgm:cxn modelId="{D7B51405-2F5E-477A-B3F5-07FA7937CCED}" type="presParOf" srcId="{4804DF93-64FB-440D-9B55-5CC2FE91D641}" destId="{46010E9B-7EEC-4CB1-B6EA-1250F3D3446F}" srcOrd="0" destOrd="0" presId="urn:microsoft.com/office/officeart/2005/8/layout/bProcess3"/>
    <dgm:cxn modelId="{9DD69C42-CCA0-45F5-992C-92AF3F697591}" type="presParOf" srcId="{4804DF93-64FB-440D-9B55-5CC2FE91D641}" destId="{649C5CF6-E4C9-4243-96E7-86AAC3992ACE}" srcOrd="1" destOrd="0" presId="urn:microsoft.com/office/officeart/2005/8/layout/bProcess3"/>
    <dgm:cxn modelId="{52FF6E3E-2214-46AE-B808-BD56C609D316}" type="presParOf" srcId="{649C5CF6-E4C9-4243-96E7-86AAC3992ACE}" destId="{D7FCF16B-EB34-493B-BC45-ECF9BBD6C905}" srcOrd="0" destOrd="0" presId="urn:microsoft.com/office/officeart/2005/8/layout/bProcess3"/>
    <dgm:cxn modelId="{18B2606D-2C14-42C2-88C0-DC5B6D47C0A2}" type="presParOf" srcId="{4804DF93-64FB-440D-9B55-5CC2FE91D641}" destId="{40553D17-062E-4F70-AF15-DB46BAFC09A8}" srcOrd="2" destOrd="0" presId="urn:microsoft.com/office/officeart/2005/8/layout/bProcess3"/>
    <dgm:cxn modelId="{1595AA43-E06D-4A57-931A-5551122779B0}" type="presParOf" srcId="{4804DF93-64FB-440D-9B55-5CC2FE91D641}" destId="{3FE41885-CFB7-46D0-B7EF-ABF3F973219D}" srcOrd="3" destOrd="0" presId="urn:microsoft.com/office/officeart/2005/8/layout/bProcess3"/>
    <dgm:cxn modelId="{D014F3B6-05B0-4DA7-B1EF-0F38C24380FF}" type="presParOf" srcId="{3FE41885-CFB7-46D0-B7EF-ABF3F973219D}" destId="{DB716382-F348-4156-BA8A-F2BF18345F06}" srcOrd="0" destOrd="0" presId="urn:microsoft.com/office/officeart/2005/8/layout/bProcess3"/>
    <dgm:cxn modelId="{6D51B3BF-52E6-4608-9A8A-BE1E7674490E}" type="presParOf" srcId="{4804DF93-64FB-440D-9B55-5CC2FE91D641}" destId="{C3091EC2-0228-4E5C-9183-0A39D7F220A6}" srcOrd="4" destOrd="0" presId="urn:microsoft.com/office/officeart/2005/8/layout/bProcess3"/>
    <dgm:cxn modelId="{E14A4F08-CA58-4F4D-8654-24F733623B0C}" type="presParOf" srcId="{4804DF93-64FB-440D-9B55-5CC2FE91D641}" destId="{72367F2C-6C56-4984-A009-3082FBE71FA5}" srcOrd="5" destOrd="0" presId="urn:microsoft.com/office/officeart/2005/8/layout/bProcess3"/>
    <dgm:cxn modelId="{77FDCB8C-6E6F-4DDC-94A5-E592375D6BAF}" type="presParOf" srcId="{72367F2C-6C56-4984-A009-3082FBE71FA5}" destId="{72AFC5B4-DD70-43DB-A457-02A108DF20DC}" srcOrd="0" destOrd="0" presId="urn:microsoft.com/office/officeart/2005/8/layout/bProcess3"/>
    <dgm:cxn modelId="{F34B110F-D1CD-4F07-B212-3D7D23FA0B7C}" type="presParOf" srcId="{4804DF93-64FB-440D-9B55-5CC2FE91D641}" destId="{A8A12212-D839-4CD1-B0D8-5848D17EED3E}" srcOrd="6" destOrd="0" presId="urn:microsoft.com/office/officeart/2005/8/layout/bProcess3"/>
    <dgm:cxn modelId="{46052DF3-A822-42ED-8BF6-D5847811C906}" type="presParOf" srcId="{4804DF93-64FB-440D-9B55-5CC2FE91D641}" destId="{ABAD885B-5E37-4F4E-B397-1DF6486FB914}" srcOrd="7" destOrd="0" presId="urn:microsoft.com/office/officeart/2005/8/layout/bProcess3"/>
    <dgm:cxn modelId="{3358211B-034F-41AF-8DF8-820475E2EDF2}" type="presParOf" srcId="{ABAD885B-5E37-4F4E-B397-1DF6486FB914}" destId="{636547F8-646C-4FFF-98A2-628D04932C48}" srcOrd="0" destOrd="0" presId="urn:microsoft.com/office/officeart/2005/8/layout/bProcess3"/>
    <dgm:cxn modelId="{7F1F7AF0-16F8-4FCE-B92B-2134F6E5DE55}" type="presParOf" srcId="{4804DF93-64FB-440D-9B55-5CC2FE91D641}" destId="{D3447C40-FB7F-49D1-B0FD-851C2AF09F75}" srcOrd="8" destOrd="0" presId="urn:microsoft.com/office/officeart/2005/8/layout/bProcess3"/>
    <dgm:cxn modelId="{52F71591-21E9-454A-B80A-3D4F9A38219B}" type="presParOf" srcId="{4804DF93-64FB-440D-9B55-5CC2FE91D641}" destId="{638828F7-560C-4272-BC1D-49D3D6B5954A}" srcOrd="9" destOrd="0" presId="urn:microsoft.com/office/officeart/2005/8/layout/bProcess3"/>
    <dgm:cxn modelId="{2CA9E119-8992-4163-9F4C-6B146B8D2269}" type="presParOf" srcId="{638828F7-560C-4272-BC1D-49D3D6B5954A}" destId="{D8EDB10F-AFDA-493A-8955-8CC3183D3C4C}" srcOrd="0" destOrd="0" presId="urn:microsoft.com/office/officeart/2005/8/layout/bProcess3"/>
    <dgm:cxn modelId="{48D55CE7-5858-4C6E-8EAF-7DC0BE5280A1}" type="presParOf" srcId="{4804DF93-64FB-440D-9B55-5CC2FE91D641}" destId="{50FEF535-BD0C-429C-84D7-C636EB46ED9B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42F108-5884-4E27-9ECA-1433F433B07B}" type="doc">
      <dgm:prSet loTypeId="urn:microsoft.com/office/officeart/2005/8/layout/default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931B660-07F4-4F49-957A-C28A92A93B73}">
      <dgm:prSet phldrT="[Text]" custT="1"/>
      <dgm:spPr/>
      <dgm:t>
        <a:bodyPr/>
        <a:lstStyle/>
        <a:p>
          <a:endParaRPr lang="en-IN" sz="2800" b="1" dirty="0"/>
        </a:p>
        <a:p>
          <a:r>
            <a:rPr lang="en-IN" sz="2800" b="1" dirty="0"/>
            <a:t>Medical Report Upload &amp; Parsing  </a:t>
          </a:r>
        </a:p>
        <a:p>
          <a:endParaRPr lang="en-IN" sz="2800" dirty="0"/>
        </a:p>
      </dgm:t>
    </dgm:pt>
    <dgm:pt modelId="{2143A43E-F961-4BB8-9C7A-C56CCFB03774}" type="parTrans" cxnId="{7B208220-4F30-4720-B2A3-3D1435A3C293}">
      <dgm:prSet/>
      <dgm:spPr/>
      <dgm:t>
        <a:bodyPr/>
        <a:lstStyle/>
        <a:p>
          <a:endParaRPr lang="en-IN" sz="2800">
            <a:solidFill>
              <a:schemeClr val="tx1"/>
            </a:solidFill>
          </a:endParaRPr>
        </a:p>
      </dgm:t>
    </dgm:pt>
    <dgm:pt modelId="{0F1BE6E9-026F-48C8-8F0D-ED1F58EAE1F4}" type="sibTrans" cxnId="{7B208220-4F30-4720-B2A3-3D1435A3C293}">
      <dgm:prSet/>
      <dgm:spPr/>
      <dgm:t>
        <a:bodyPr/>
        <a:lstStyle/>
        <a:p>
          <a:endParaRPr lang="en-IN" sz="2800">
            <a:solidFill>
              <a:schemeClr val="tx1"/>
            </a:solidFill>
          </a:endParaRPr>
        </a:p>
      </dgm:t>
    </dgm:pt>
    <dgm:pt modelId="{D673EE00-0CE6-4A51-BB87-549ACB51A53A}">
      <dgm:prSet phldrT="[Text]" custT="1"/>
      <dgm:spPr/>
      <dgm:t>
        <a:bodyPr/>
        <a:lstStyle/>
        <a:p>
          <a:r>
            <a:rPr lang="en-IN" sz="2800" b="1"/>
            <a:t>AI-Powered Health Risk Prediction</a:t>
          </a:r>
          <a:endParaRPr lang="en-IN" sz="2800" dirty="0"/>
        </a:p>
      </dgm:t>
    </dgm:pt>
    <dgm:pt modelId="{0055E4FF-E745-4661-8EF9-47660387C534}" type="parTrans" cxnId="{2C8744ED-CB00-4013-AD5D-33742201E538}">
      <dgm:prSet/>
      <dgm:spPr/>
      <dgm:t>
        <a:bodyPr/>
        <a:lstStyle/>
        <a:p>
          <a:endParaRPr lang="en-IN" sz="2800">
            <a:solidFill>
              <a:schemeClr val="tx1"/>
            </a:solidFill>
          </a:endParaRPr>
        </a:p>
      </dgm:t>
    </dgm:pt>
    <dgm:pt modelId="{DEEBAE9E-1F7C-4248-AFCC-060BE45CD250}" type="sibTrans" cxnId="{2C8744ED-CB00-4013-AD5D-33742201E538}">
      <dgm:prSet/>
      <dgm:spPr/>
      <dgm:t>
        <a:bodyPr/>
        <a:lstStyle/>
        <a:p>
          <a:endParaRPr lang="en-IN" sz="2800">
            <a:solidFill>
              <a:schemeClr val="tx1"/>
            </a:solidFill>
          </a:endParaRPr>
        </a:p>
      </dgm:t>
    </dgm:pt>
    <dgm:pt modelId="{D550F57D-E111-4198-926D-A73251AD6CDC}">
      <dgm:prSet phldrT="[Text]" custT="1"/>
      <dgm:spPr/>
      <dgm:t>
        <a:bodyPr/>
        <a:lstStyle/>
        <a:p>
          <a:pPr>
            <a:buNone/>
          </a:pPr>
          <a:r>
            <a:rPr lang="en-IN" sz="2800" b="1"/>
            <a:t>Health Score Generation</a:t>
          </a:r>
          <a:endParaRPr lang="en-IN" sz="2800" dirty="0"/>
        </a:p>
      </dgm:t>
    </dgm:pt>
    <dgm:pt modelId="{F6BFB86A-2054-4D1E-900E-54E9CF741E17}" type="parTrans" cxnId="{37A6B65A-ABC5-42BF-B2FE-7AE125403ADE}">
      <dgm:prSet/>
      <dgm:spPr/>
      <dgm:t>
        <a:bodyPr/>
        <a:lstStyle/>
        <a:p>
          <a:endParaRPr lang="en-IN" sz="2800">
            <a:solidFill>
              <a:schemeClr val="tx1"/>
            </a:solidFill>
          </a:endParaRPr>
        </a:p>
      </dgm:t>
    </dgm:pt>
    <dgm:pt modelId="{BD7AF4BE-3CB3-475D-9DB1-D88CBC4FC30C}" type="sibTrans" cxnId="{37A6B65A-ABC5-42BF-B2FE-7AE125403ADE}">
      <dgm:prSet/>
      <dgm:spPr/>
      <dgm:t>
        <a:bodyPr/>
        <a:lstStyle/>
        <a:p>
          <a:endParaRPr lang="en-IN" sz="2800">
            <a:solidFill>
              <a:schemeClr val="tx1"/>
            </a:solidFill>
          </a:endParaRPr>
        </a:p>
      </dgm:t>
    </dgm:pt>
    <dgm:pt modelId="{7A8E6358-87D5-4A45-ABC5-4B08F2905753}">
      <dgm:prSet phldrT="[Text]" custT="1"/>
      <dgm:spPr/>
      <dgm:t>
        <a:bodyPr/>
        <a:lstStyle/>
        <a:p>
          <a:r>
            <a:rPr lang="en-US" sz="2800" b="1"/>
            <a:t>Personalized Insurance plans</a:t>
          </a:r>
          <a:endParaRPr lang="en-IN" sz="2800" b="1" dirty="0"/>
        </a:p>
      </dgm:t>
    </dgm:pt>
    <dgm:pt modelId="{24AFDBB2-35D2-4D7F-94D3-AA42350DD445}" type="parTrans" cxnId="{C0287A3C-85D9-4E5F-B2B2-1DC4792BA9F5}">
      <dgm:prSet/>
      <dgm:spPr/>
      <dgm:t>
        <a:bodyPr/>
        <a:lstStyle/>
        <a:p>
          <a:endParaRPr lang="en-IN" sz="2800">
            <a:solidFill>
              <a:schemeClr val="tx1"/>
            </a:solidFill>
          </a:endParaRPr>
        </a:p>
      </dgm:t>
    </dgm:pt>
    <dgm:pt modelId="{36E5BA7F-3EF4-4A6F-ADCB-4F07B7331093}" type="sibTrans" cxnId="{C0287A3C-85D9-4E5F-B2B2-1DC4792BA9F5}">
      <dgm:prSet/>
      <dgm:spPr/>
      <dgm:t>
        <a:bodyPr/>
        <a:lstStyle/>
        <a:p>
          <a:endParaRPr lang="en-IN" sz="2800">
            <a:solidFill>
              <a:schemeClr val="tx1"/>
            </a:solidFill>
          </a:endParaRPr>
        </a:p>
      </dgm:t>
    </dgm:pt>
    <dgm:pt modelId="{A54D8E85-0078-4CB4-AE27-5C2EED75309A}">
      <dgm:prSet phldrT="[Text]" custT="1"/>
      <dgm:spPr/>
      <dgm:t>
        <a:bodyPr/>
        <a:lstStyle/>
        <a:p>
          <a:r>
            <a:rPr lang="en-US" sz="2800" b="1"/>
            <a:t>Location Suggestion</a:t>
          </a:r>
          <a:endParaRPr lang="en-IN" sz="2800" b="1" dirty="0"/>
        </a:p>
      </dgm:t>
    </dgm:pt>
    <dgm:pt modelId="{E926A252-A1F4-4735-88F5-769E4C15C174}" type="parTrans" cxnId="{A6ACE7D9-31BF-4E44-A630-8A1A406C518F}">
      <dgm:prSet/>
      <dgm:spPr/>
      <dgm:t>
        <a:bodyPr/>
        <a:lstStyle/>
        <a:p>
          <a:endParaRPr lang="en-IN" sz="2800">
            <a:solidFill>
              <a:schemeClr val="tx1"/>
            </a:solidFill>
          </a:endParaRPr>
        </a:p>
      </dgm:t>
    </dgm:pt>
    <dgm:pt modelId="{CEA7E543-F848-4CF9-8C1A-A344EF824D7D}" type="sibTrans" cxnId="{A6ACE7D9-31BF-4E44-A630-8A1A406C518F}">
      <dgm:prSet/>
      <dgm:spPr/>
      <dgm:t>
        <a:bodyPr/>
        <a:lstStyle/>
        <a:p>
          <a:endParaRPr lang="en-IN" sz="2800">
            <a:solidFill>
              <a:schemeClr val="tx1"/>
            </a:solidFill>
          </a:endParaRPr>
        </a:p>
      </dgm:t>
    </dgm:pt>
    <dgm:pt modelId="{19C526A4-1A4F-4FC5-8A52-7ECE9AAAB79F}" type="pres">
      <dgm:prSet presAssocID="{CE42F108-5884-4E27-9ECA-1433F433B07B}" presName="diagram" presStyleCnt="0">
        <dgm:presLayoutVars>
          <dgm:dir/>
          <dgm:resizeHandles val="exact"/>
        </dgm:presLayoutVars>
      </dgm:prSet>
      <dgm:spPr/>
    </dgm:pt>
    <dgm:pt modelId="{723BC55E-6194-4BC1-93A2-05D19099EAB9}" type="pres">
      <dgm:prSet presAssocID="{A931B660-07F4-4F49-957A-C28A92A93B73}" presName="node" presStyleLbl="node1" presStyleIdx="0" presStyleCnt="5">
        <dgm:presLayoutVars>
          <dgm:bulletEnabled val="1"/>
        </dgm:presLayoutVars>
      </dgm:prSet>
      <dgm:spPr/>
    </dgm:pt>
    <dgm:pt modelId="{B2E859DD-08C2-4044-83E9-AF63645510B5}" type="pres">
      <dgm:prSet presAssocID="{0F1BE6E9-026F-48C8-8F0D-ED1F58EAE1F4}" presName="sibTrans" presStyleCnt="0"/>
      <dgm:spPr/>
    </dgm:pt>
    <dgm:pt modelId="{A9860A7E-BCBB-4218-B2E2-E04DC4FD720B}" type="pres">
      <dgm:prSet presAssocID="{D673EE00-0CE6-4A51-BB87-549ACB51A53A}" presName="node" presStyleLbl="node1" presStyleIdx="1" presStyleCnt="5">
        <dgm:presLayoutVars>
          <dgm:bulletEnabled val="1"/>
        </dgm:presLayoutVars>
      </dgm:prSet>
      <dgm:spPr/>
    </dgm:pt>
    <dgm:pt modelId="{0522D845-9469-4172-98E9-DBFE4ED688A2}" type="pres">
      <dgm:prSet presAssocID="{DEEBAE9E-1F7C-4248-AFCC-060BE45CD250}" presName="sibTrans" presStyleCnt="0"/>
      <dgm:spPr/>
    </dgm:pt>
    <dgm:pt modelId="{2E0396A7-5A3B-4306-B9B3-757326296DC8}" type="pres">
      <dgm:prSet presAssocID="{D550F57D-E111-4198-926D-A73251AD6CDC}" presName="node" presStyleLbl="node1" presStyleIdx="2" presStyleCnt="5">
        <dgm:presLayoutVars>
          <dgm:bulletEnabled val="1"/>
        </dgm:presLayoutVars>
      </dgm:prSet>
      <dgm:spPr/>
    </dgm:pt>
    <dgm:pt modelId="{BB167365-5C8C-401E-BDF2-4C4C93A5F2CF}" type="pres">
      <dgm:prSet presAssocID="{BD7AF4BE-3CB3-475D-9DB1-D88CBC4FC30C}" presName="sibTrans" presStyleCnt="0"/>
      <dgm:spPr/>
    </dgm:pt>
    <dgm:pt modelId="{D02227DE-CA21-49C8-8138-80BB02A13B83}" type="pres">
      <dgm:prSet presAssocID="{7A8E6358-87D5-4A45-ABC5-4B08F2905753}" presName="node" presStyleLbl="node1" presStyleIdx="3" presStyleCnt="5" custLinFactNeighborX="-851" custLinFactNeighborY="1659">
        <dgm:presLayoutVars>
          <dgm:bulletEnabled val="1"/>
        </dgm:presLayoutVars>
      </dgm:prSet>
      <dgm:spPr/>
    </dgm:pt>
    <dgm:pt modelId="{220EF461-8C44-499E-9717-5A9F9C918D0C}" type="pres">
      <dgm:prSet presAssocID="{36E5BA7F-3EF4-4A6F-ADCB-4F07B7331093}" presName="sibTrans" presStyleCnt="0"/>
      <dgm:spPr/>
    </dgm:pt>
    <dgm:pt modelId="{561557E2-52BA-4A53-AF67-024033B79D77}" type="pres">
      <dgm:prSet presAssocID="{A54D8E85-0078-4CB4-AE27-5C2EED75309A}" presName="node" presStyleLbl="node1" presStyleIdx="4" presStyleCnt="5">
        <dgm:presLayoutVars>
          <dgm:bulletEnabled val="1"/>
        </dgm:presLayoutVars>
      </dgm:prSet>
      <dgm:spPr/>
    </dgm:pt>
  </dgm:ptLst>
  <dgm:cxnLst>
    <dgm:cxn modelId="{9A251706-AA3B-4D84-B95C-DA08F52C6720}" type="presOf" srcId="{CE42F108-5884-4E27-9ECA-1433F433B07B}" destId="{19C526A4-1A4F-4FC5-8A52-7ECE9AAAB79F}" srcOrd="0" destOrd="0" presId="urn:microsoft.com/office/officeart/2005/8/layout/default"/>
    <dgm:cxn modelId="{7B208220-4F30-4720-B2A3-3D1435A3C293}" srcId="{CE42F108-5884-4E27-9ECA-1433F433B07B}" destId="{A931B660-07F4-4F49-957A-C28A92A93B73}" srcOrd="0" destOrd="0" parTransId="{2143A43E-F961-4BB8-9C7A-C56CCFB03774}" sibTransId="{0F1BE6E9-026F-48C8-8F0D-ED1F58EAE1F4}"/>
    <dgm:cxn modelId="{C0287A3C-85D9-4E5F-B2B2-1DC4792BA9F5}" srcId="{CE42F108-5884-4E27-9ECA-1433F433B07B}" destId="{7A8E6358-87D5-4A45-ABC5-4B08F2905753}" srcOrd="3" destOrd="0" parTransId="{24AFDBB2-35D2-4D7F-94D3-AA42350DD445}" sibTransId="{36E5BA7F-3EF4-4A6F-ADCB-4F07B7331093}"/>
    <dgm:cxn modelId="{3F159C4F-ACA3-4851-A690-E0D2408D21B1}" type="presOf" srcId="{7A8E6358-87D5-4A45-ABC5-4B08F2905753}" destId="{D02227DE-CA21-49C8-8138-80BB02A13B83}" srcOrd="0" destOrd="0" presId="urn:microsoft.com/office/officeart/2005/8/layout/default"/>
    <dgm:cxn modelId="{37A6B65A-ABC5-42BF-B2FE-7AE125403ADE}" srcId="{CE42F108-5884-4E27-9ECA-1433F433B07B}" destId="{D550F57D-E111-4198-926D-A73251AD6CDC}" srcOrd="2" destOrd="0" parTransId="{F6BFB86A-2054-4D1E-900E-54E9CF741E17}" sibTransId="{BD7AF4BE-3CB3-475D-9DB1-D88CBC4FC30C}"/>
    <dgm:cxn modelId="{526AC18F-334E-49C9-83F2-C6E052551978}" type="presOf" srcId="{D550F57D-E111-4198-926D-A73251AD6CDC}" destId="{2E0396A7-5A3B-4306-B9B3-757326296DC8}" srcOrd="0" destOrd="0" presId="urn:microsoft.com/office/officeart/2005/8/layout/default"/>
    <dgm:cxn modelId="{13AA3BA8-8630-4909-991E-F31C48E16539}" type="presOf" srcId="{A54D8E85-0078-4CB4-AE27-5C2EED75309A}" destId="{561557E2-52BA-4A53-AF67-024033B79D77}" srcOrd="0" destOrd="0" presId="urn:microsoft.com/office/officeart/2005/8/layout/default"/>
    <dgm:cxn modelId="{B55A01B8-D7C2-4272-A24A-BC69CABE5DAA}" type="presOf" srcId="{D673EE00-0CE6-4A51-BB87-549ACB51A53A}" destId="{A9860A7E-BCBB-4218-B2E2-E04DC4FD720B}" srcOrd="0" destOrd="0" presId="urn:microsoft.com/office/officeart/2005/8/layout/default"/>
    <dgm:cxn modelId="{A6ACE7D9-31BF-4E44-A630-8A1A406C518F}" srcId="{CE42F108-5884-4E27-9ECA-1433F433B07B}" destId="{A54D8E85-0078-4CB4-AE27-5C2EED75309A}" srcOrd="4" destOrd="0" parTransId="{E926A252-A1F4-4735-88F5-769E4C15C174}" sibTransId="{CEA7E543-F848-4CF9-8C1A-A344EF824D7D}"/>
    <dgm:cxn modelId="{2C8744ED-CB00-4013-AD5D-33742201E538}" srcId="{CE42F108-5884-4E27-9ECA-1433F433B07B}" destId="{D673EE00-0CE6-4A51-BB87-549ACB51A53A}" srcOrd="1" destOrd="0" parTransId="{0055E4FF-E745-4661-8EF9-47660387C534}" sibTransId="{DEEBAE9E-1F7C-4248-AFCC-060BE45CD250}"/>
    <dgm:cxn modelId="{FE2E3FF9-6F01-4968-9F29-935751EB54B8}" type="presOf" srcId="{A931B660-07F4-4F49-957A-C28A92A93B73}" destId="{723BC55E-6194-4BC1-93A2-05D19099EAB9}" srcOrd="0" destOrd="0" presId="urn:microsoft.com/office/officeart/2005/8/layout/default"/>
    <dgm:cxn modelId="{53D4E7DC-CB00-4099-B7CB-EC104BDB4976}" type="presParOf" srcId="{19C526A4-1A4F-4FC5-8A52-7ECE9AAAB79F}" destId="{723BC55E-6194-4BC1-93A2-05D19099EAB9}" srcOrd="0" destOrd="0" presId="urn:microsoft.com/office/officeart/2005/8/layout/default"/>
    <dgm:cxn modelId="{AEAFF655-366A-4305-AA83-B495959098FF}" type="presParOf" srcId="{19C526A4-1A4F-4FC5-8A52-7ECE9AAAB79F}" destId="{B2E859DD-08C2-4044-83E9-AF63645510B5}" srcOrd="1" destOrd="0" presId="urn:microsoft.com/office/officeart/2005/8/layout/default"/>
    <dgm:cxn modelId="{8D64E80D-9F61-4EA9-B289-F2ACAA59826B}" type="presParOf" srcId="{19C526A4-1A4F-4FC5-8A52-7ECE9AAAB79F}" destId="{A9860A7E-BCBB-4218-B2E2-E04DC4FD720B}" srcOrd="2" destOrd="0" presId="urn:microsoft.com/office/officeart/2005/8/layout/default"/>
    <dgm:cxn modelId="{E81AFC37-7EBA-44B4-BAAD-1C8794CBE96E}" type="presParOf" srcId="{19C526A4-1A4F-4FC5-8A52-7ECE9AAAB79F}" destId="{0522D845-9469-4172-98E9-DBFE4ED688A2}" srcOrd="3" destOrd="0" presId="urn:microsoft.com/office/officeart/2005/8/layout/default"/>
    <dgm:cxn modelId="{305574EF-68EE-4CF5-B757-33C0DB04F32C}" type="presParOf" srcId="{19C526A4-1A4F-4FC5-8A52-7ECE9AAAB79F}" destId="{2E0396A7-5A3B-4306-B9B3-757326296DC8}" srcOrd="4" destOrd="0" presId="urn:microsoft.com/office/officeart/2005/8/layout/default"/>
    <dgm:cxn modelId="{53D406C1-2B24-4533-B069-8485B913BBFF}" type="presParOf" srcId="{19C526A4-1A4F-4FC5-8A52-7ECE9AAAB79F}" destId="{BB167365-5C8C-401E-BDF2-4C4C93A5F2CF}" srcOrd="5" destOrd="0" presId="urn:microsoft.com/office/officeart/2005/8/layout/default"/>
    <dgm:cxn modelId="{425D32FF-8A85-4998-A94E-3F775A79890D}" type="presParOf" srcId="{19C526A4-1A4F-4FC5-8A52-7ECE9AAAB79F}" destId="{D02227DE-CA21-49C8-8138-80BB02A13B83}" srcOrd="6" destOrd="0" presId="urn:microsoft.com/office/officeart/2005/8/layout/default"/>
    <dgm:cxn modelId="{F59CA03C-12CD-49BF-BA08-9FD6D480DAAC}" type="presParOf" srcId="{19C526A4-1A4F-4FC5-8A52-7ECE9AAAB79F}" destId="{220EF461-8C44-499E-9717-5A9F9C918D0C}" srcOrd="7" destOrd="0" presId="urn:microsoft.com/office/officeart/2005/8/layout/default"/>
    <dgm:cxn modelId="{CD21611F-E80F-4101-B611-FA1D1FEDE7B5}" type="presParOf" srcId="{19C526A4-1A4F-4FC5-8A52-7ECE9AAAB79F}" destId="{561557E2-52BA-4A53-AF67-024033B79D77}" srcOrd="8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D39F62-3F9C-4973-B9D5-91176BE22E87}" type="doc">
      <dgm:prSet loTypeId="urn:microsoft.com/office/officeart/2005/8/layout/hList7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8BC1C1B6-9AD1-441B-A6FE-D0A7085DABD6}">
      <dgm:prSet phldrT="[Text]"/>
      <dgm:spPr/>
      <dgm:t>
        <a:bodyPr/>
        <a:lstStyle/>
        <a:p>
          <a:r>
            <a:rPr lang="en-IN" b="0" dirty="0">
              <a:latin typeface="Arial" panose="020B0604020202020204" pitchFamily="34" charset="0"/>
              <a:cs typeface="Arial" panose="020B0604020202020204" pitchFamily="34" charset="0"/>
            </a:rPr>
            <a:t>Simplified Health Insurance Selection</a:t>
          </a:r>
        </a:p>
      </dgm:t>
    </dgm:pt>
    <dgm:pt modelId="{1017CEE8-CD55-450B-AD08-E458E8143D41}" type="parTrans" cxnId="{FB019346-F421-4DC2-AEFF-00D8694998A2}">
      <dgm:prSet/>
      <dgm:spPr/>
      <dgm:t>
        <a:bodyPr/>
        <a:lstStyle/>
        <a:p>
          <a:endParaRPr lang="en-IN"/>
        </a:p>
      </dgm:t>
    </dgm:pt>
    <dgm:pt modelId="{1C51815A-B86E-4C46-9EA2-1471D4C2277F}" type="sibTrans" cxnId="{FB019346-F421-4DC2-AEFF-00D8694998A2}">
      <dgm:prSet/>
      <dgm:spPr/>
      <dgm:t>
        <a:bodyPr/>
        <a:lstStyle/>
        <a:p>
          <a:endParaRPr lang="en-IN"/>
        </a:p>
      </dgm:t>
    </dgm:pt>
    <dgm:pt modelId="{7C3CB9FC-8355-46EF-BE83-86371C320A3F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Data driven Insights</a:t>
          </a:r>
        </a:p>
      </dgm:t>
    </dgm:pt>
    <dgm:pt modelId="{C01597EE-60AC-4AE5-AE23-9333A5950314}" type="parTrans" cxnId="{CE3B7CD9-ACA8-45B3-832B-517277CAB3C7}">
      <dgm:prSet/>
      <dgm:spPr/>
      <dgm:t>
        <a:bodyPr/>
        <a:lstStyle/>
        <a:p>
          <a:endParaRPr lang="en-IN"/>
        </a:p>
      </dgm:t>
    </dgm:pt>
    <dgm:pt modelId="{0988E583-6CD2-4E7E-81AD-4DAB42C2F5E4}" type="sibTrans" cxnId="{CE3B7CD9-ACA8-45B3-832B-517277CAB3C7}">
      <dgm:prSet/>
      <dgm:spPr/>
      <dgm:t>
        <a:bodyPr/>
        <a:lstStyle/>
        <a:p>
          <a:endParaRPr lang="en-IN"/>
        </a:p>
      </dgm:t>
    </dgm:pt>
    <dgm:pt modelId="{F356A913-FB0C-4688-805A-FE1FBCF64D6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Reduced dependence on Agents</a:t>
          </a:r>
        </a:p>
      </dgm:t>
    </dgm:pt>
    <dgm:pt modelId="{D4C32AE1-6969-408C-880C-7D9133FB0A8C}" type="parTrans" cxnId="{748C6040-9C80-4595-B016-FF14FA9A532B}">
      <dgm:prSet/>
      <dgm:spPr/>
      <dgm:t>
        <a:bodyPr/>
        <a:lstStyle/>
        <a:p>
          <a:endParaRPr lang="en-IN"/>
        </a:p>
      </dgm:t>
    </dgm:pt>
    <dgm:pt modelId="{F73EF017-3856-435A-A987-7B825970635F}" type="sibTrans" cxnId="{748C6040-9C80-4595-B016-FF14FA9A532B}">
      <dgm:prSet/>
      <dgm:spPr/>
      <dgm:t>
        <a:bodyPr/>
        <a:lstStyle/>
        <a:p>
          <a:endParaRPr lang="en-IN"/>
        </a:p>
      </dgm:t>
    </dgm:pt>
    <dgm:pt modelId="{445A197D-8259-458F-93C3-008552517996}">
      <dgm:prSet phldrT="[Text]"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Market expansion for Insurers</a:t>
          </a:r>
        </a:p>
      </dgm:t>
    </dgm:pt>
    <dgm:pt modelId="{B59C680F-45AA-4B2D-A564-8F3FC0E2CA47}" type="sibTrans" cxnId="{E73AA23F-DC75-4AEF-9FDA-9EC94B3FEB36}">
      <dgm:prSet/>
      <dgm:spPr/>
      <dgm:t>
        <a:bodyPr/>
        <a:lstStyle/>
        <a:p>
          <a:endParaRPr lang="en-IN"/>
        </a:p>
      </dgm:t>
    </dgm:pt>
    <dgm:pt modelId="{CF64541D-47C6-4DC1-B208-170536341D7F}" type="parTrans" cxnId="{E73AA23F-DC75-4AEF-9FDA-9EC94B3FEB36}">
      <dgm:prSet/>
      <dgm:spPr/>
      <dgm:t>
        <a:bodyPr/>
        <a:lstStyle/>
        <a:p>
          <a:endParaRPr lang="en-IN"/>
        </a:p>
      </dgm:t>
    </dgm:pt>
    <dgm:pt modelId="{ACC3AF05-55B9-4885-9793-FDFC9F27E0B0}" type="pres">
      <dgm:prSet presAssocID="{6FD39F62-3F9C-4973-B9D5-91176BE22E87}" presName="Name0" presStyleCnt="0">
        <dgm:presLayoutVars>
          <dgm:dir/>
          <dgm:resizeHandles val="exact"/>
        </dgm:presLayoutVars>
      </dgm:prSet>
      <dgm:spPr/>
    </dgm:pt>
    <dgm:pt modelId="{07337D1E-7775-4B17-A0A2-DF01718AAABF}" type="pres">
      <dgm:prSet presAssocID="{6FD39F62-3F9C-4973-B9D5-91176BE22E87}" presName="fgShape" presStyleLbl="fgShp" presStyleIdx="0" presStyleCnt="1"/>
      <dgm:spPr/>
    </dgm:pt>
    <dgm:pt modelId="{738EEEAB-4700-4DFD-9BB9-4A6F1AD8638B}" type="pres">
      <dgm:prSet presAssocID="{6FD39F62-3F9C-4973-B9D5-91176BE22E87}" presName="linComp" presStyleCnt="0"/>
      <dgm:spPr/>
    </dgm:pt>
    <dgm:pt modelId="{5BE05074-C777-4BEE-B80E-D54967238902}" type="pres">
      <dgm:prSet presAssocID="{8BC1C1B6-9AD1-441B-A6FE-D0A7085DABD6}" presName="compNode" presStyleCnt="0"/>
      <dgm:spPr/>
    </dgm:pt>
    <dgm:pt modelId="{85928D7D-3CD5-4B81-BD79-1FDA9B36D132}" type="pres">
      <dgm:prSet presAssocID="{8BC1C1B6-9AD1-441B-A6FE-D0A7085DABD6}" presName="bkgdShape" presStyleLbl="node1" presStyleIdx="0" presStyleCnt="4"/>
      <dgm:spPr/>
    </dgm:pt>
    <dgm:pt modelId="{03C1C537-2B75-4F9A-9F56-7B033342909B}" type="pres">
      <dgm:prSet presAssocID="{8BC1C1B6-9AD1-441B-A6FE-D0A7085DABD6}" presName="nodeTx" presStyleLbl="node1" presStyleIdx="0" presStyleCnt="4">
        <dgm:presLayoutVars>
          <dgm:bulletEnabled val="1"/>
        </dgm:presLayoutVars>
      </dgm:prSet>
      <dgm:spPr/>
    </dgm:pt>
    <dgm:pt modelId="{1C8A3579-2141-448B-AE8C-012B8802B35A}" type="pres">
      <dgm:prSet presAssocID="{8BC1C1B6-9AD1-441B-A6FE-D0A7085DABD6}" presName="invisiNode" presStyleLbl="node1" presStyleIdx="0" presStyleCnt="4"/>
      <dgm:spPr/>
    </dgm:pt>
    <dgm:pt modelId="{83820ED2-368F-4BBD-BDF0-0715200CE2D4}" type="pres">
      <dgm:prSet presAssocID="{8BC1C1B6-9AD1-441B-A6FE-D0A7085DABD6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FD880972-80BF-47B3-9FC4-D77099A5512E}" type="pres">
      <dgm:prSet presAssocID="{1C51815A-B86E-4C46-9EA2-1471D4C2277F}" presName="sibTrans" presStyleLbl="sibTrans2D1" presStyleIdx="0" presStyleCnt="0"/>
      <dgm:spPr/>
    </dgm:pt>
    <dgm:pt modelId="{7E880D86-7F62-4D81-B7E1-15A44D871E60}" type="pres">
      <dgm:prSet presAssocID="{7C3CB9FC-8355-46EF-BE83-86371C320A3F}" presName="compNode" presStyleCnt="0"/>
      <dgm:spPr/>
    </dgm:pt>
    <dgm:pt modelId="{ECE3CDFF-80AB-4A33-8C1F-4BD72047B470}" type="pres">
      <dgm:prSet presAssocID="{7C3CB9FC-8355-46EF-BE83-86371C320A3F}" presName="bkgdShape" presStyleLbl="node1" presStyleIdx="1" presStyleCnt="4"/>
      <dgm:spPr/>
    </dgm:pt>
    <dgm:pt modelId="{76108298-6F3A-4126-9D68-25586FAC7153}" type="pres">
      <dgm:prSet presAssocID="{7C3CB9FC-8355-46EF-BE83-86371C320A3F}" presName="nodeTx" presStyleLbl="node1" presStyleIdx="1" presStyleCnt="4">
        <dgm:presLayoutVars>
          <dgm:bulletEnabled val="1"/>
        </dgm:presLayoutVars>
      </dgm:prSet>
      <dgm:spPr/>
    </dgm:pt>
    <dgm:pt modelId="{F2744168-E663-4B00-A80E-674ECE622556}" type="pres">
      <dgm:prSet presAssocID="{7C3CB9FC-8355-46EF-BE83-86371C320A3F}" presName="invisiNode" presStyleLbl="node1" presStyleIdx="1" presStyleCnt="4"/>
      <dgm:spPr/>
    </dgm:pt>
    <dgm:pt modelId="{8044CC7E-ED44-40C8-806E-94B900D76A92}" type="pres">
      <dgm:prSet presAssocID="{7C3CB9FC-8355-46EF-BE83-86371C320A3F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42CC3E19-2125-4764-9889-E16B0E6CD9C6}" type="pres">
      <dgm:prSet presAssocID="{0988E583-6CD2-4E7E-81AD-4DAB42C2F5E4}" presName="sibTrans" presStyleLbl="sibTrans2D1" presStyleIdx="0" presStyleCnt="0"/>
      <dgm:spPr/>
    </dgm:pt>
    <dgm:pt modelId="{53132919-0880-4CB1-913E-3C2E848B33A4}" type="pres">
      <dgm:prSet presAssocID="{445A197D-8259-458F-93C3-008552517996}" presName="compNode" presStyleCnt="0"/>
      <dgm:spPr/>
    </dgm:pt>
    <dgm:pt modelId="{24983EEA-298E-495A-8E19-3683FDDCC47B}" type="pres">
      <dgm:prSet presAssocID="{445A197D-8259-458F-93C3-008552517996}" presName="bkgdShape" presStyleLbl="node1" presStyleIdx="2" presStyleCnt="4"/>
      <dgm:spPr/>
    </dgm:pt>
    <dgm:pt modelId="{EDD31ADC-8F58-4CD4-B99B-49BC0B49A163}" type="pres">
      <dgm:prSet presAssocID="{445A197D-8259-458F-93C3-008552517996}" presName="nodeTx" presStyleLbl="node1" presStyleIdx="2" presStyleCnt="4">
        <dgm:presLayoutVars>
          <dgm:bulletEnabled val="1"/>
        </dgm:presLayoutVars>
      </dgm:prSet>
      <dgm:spPr/>
    </dgm:pt>
    <dgm:pt modelId="{0C078528-CAF7-4E0C-ABA5-9708B7621BC5}" type="pres">
      <dgm:prSet presAssocID="{445A197D-8259-458F-93C3-008552517996}" presName="invisiNode" presStyleLbl="node1" presStyleIdx="2" presStyleCnt="4"/>
      <dgm:spPr/>
    </dgm:pt>
    <dgm:pt modelId="{A769C185-D480-42C1-A2DE-3F21B9D2D012}" type="pres">
      <dgm:prSet presAssocID="{445A197D-8259-458F-93C3-008552517996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</dgm:spPr>
    </dgm:pt>
    <dgm:pt modelId="{C42CE3BC-1F7D-4C4C-9E63-21C2E20812F6}" type="pres">
      <dgm:prSet presAssocID="{B59C680F-45AA-4B2D-A564-8F3FC0E2CA47}" presName="sibTrans" presStyleLbl="sibTrans2D1" presStyleIdx="0" presStyleCnt="0"/>
      <dgm:spPr/>
    </dgm:pt>
    <dgm:pt modelId="{FAE62016-0023-491D-B988-E4208433B9CC}" type="pres">
      <dgm:prSet presAssocID="{F356A913-FB0C-4688-805A-FE1FBCF64D6C}" presName="compNode" presStyleCnt="0"/>
      <dgm:spPr/>
    </dgm:pt>
    <dgm:pt modelId="{7E145767-AA01-4ECE-8637-B7FA17D32BA1}" type="pres">
      <dgm:prSet presAssocID="{F356A913-FB0C-4688-805A-FE1FBCF64D6C}" presName="bkgdShape" presStyleLbl="node1" presStyleIdx="3" presStyleCnt="4"/>
      <dgm:spPr/>
    </dgm:pt>
    <dgm:pt modelId="{AC9BECEF-7D78-4E72-B63D-ECB3B5696DF9}" type="pres">
      <dgm:prSet presAssocID="{F356A913-FB0C-4688-805A-FE1FBCF64D6C}" presName="nodeTx" presStyleLbl="node1" presStyleIdx="3" presStyleCnt="4">
        <dgm:presLayoutVars>
          <dgm:bulletEnabled val="1"/>
        </dgm:presLayoutVars>
      </dgm:prSet>
      <dgm:spPr/>
    </dgm:pt>
    <dgm:pt modelId="{1B3817DC-DAF8-4A55-B3BF-2D9F3478D951}" type="pres">
      <dgm:prSet presAssocID="{F356A913-FB0C-4688-805A-FE1FBCF64D6C}" presName="invisiNode" presStyleLbl="node1" presStyleIdx="3" presStyleCnt="4"/>
      <dgm:spPr/>
    </dgm:pt>
    <dgm:pt modelId="{8E190C85-394F-48F1-B0BA-034642C7E040}" type="pres">
      <dgm:prSet presAssocID="{F356A913-FB0C-4688-805A-FE1FBCF64D6C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</dgm:ptLst>
  <dgm:cxnLst>
    <dgm:cxn modelId="{A9CD2E1C-E54F-4F9A-BAE5-AEBC56F2BA45}" type="presOf" srcId="{F356A913-FB0C-4688-805A-FE1FBCF64D6C}" destId="{AC9BECEF-7D78-4E72-B63D-ECB3B5696DF9}" srcOrd="1" destOrd="0" presId="urn:microsoft.com/office/officeart/2005/8/layout/hList7"/>
    <dgm:cxn modelId="{D270211F-549B-4787-94EB-BBF0ED7F4DBA}" type="presOf" srcId="{445A197D-8259-458F-93C3-008552517996}" destId="{24983EEA-298E-495A-8E19-3683FDDCC47B}" srcOrd="0" destOrd="0" presId="urn:microsoft.com/office/officeart/2005/8/layout/hList7"/>
    <dgm:cxn modelId="{B9E81E2C-9377-4140-8C2C-A8EDE4BC4019}" type="presOf" srcId="{1C51815A-B86E-4C46-9EA2-1471D4C2277F}" destId="{FD880972-80BF-47B3-9FC4-D77099A5512E}" srcOrd="0" destOrd="0" presId="urn:microsoft.com/office/officeart/2005/8/layout/hList7"/>
    <dgm:cxn modelId="{3785FD33-5AAA-45A9-8E5A-B3AC5BBD865D}" type="presOf" srcId="{7C3CB9FC-8355-46EF-BE83-86371C320A3F}" destId="{76108298-6F3A-4126-9D68-25586FAC7153}" srcOrd="1" destOrd="0" presId="urn:microsoft.com/office/officeart/2005/8/layout/hList7"/>
    <dgm:cxn modelId="{E73AA23F-DC75-4AEF-9FDA-9EC94B3FEB36}" srcId="{6FD39F62-3F9C-4973-B9D5-91176BE22E87}" destId="{445A197D-8259-458F-93C3-008552517996}" srcOrd="2" destOrd="0" parTransId="{CF64541D-47C6-4DC1-B208-170536341D7F}" sibTransId="{B59C680F-45AA-4B2D-A564-8F3FC0E2CA47}"/>
    <dgm:cxn modelId="{748C6040-9C80-4595-B016-FF14FA9A532B}" srcId="{6FD39F62-3F9C-4973-B9D5-91176BE22E87}" destId="{F356A913-FB0C-4688-805A-FE1FBCF64D6C}" srcOrd="3" destOrd="0" parTransId="{D4C32AE1-6969-408C-880C-7D9133FB0A8C}" sibTransId="{F73EF017-3856-435A-A987-7B825970635F}"/>
    <dgm:cxn modelId="{CD182244-81DC-40B0-A4C3-50F4F5D1C2A5}" type="presOf" srcId="{0988E583-6CD2-4E7E-81AD-4DAB42C2F5E4}" destId="{42CC3E19-2125-4764-9889-E16B0E6CD9C6}" srcOrd="0" destOrd="0" presId="urn:microsoft.com/office/officeart/2005/8/layout/hList7"/>
    <dgm:cxn modelId="{93E14344-697E-4F64-8A6A-E8CD49CAAC40}" type="presOf" srcId="{F356A913-FB0C-4688-805A-FE1FBCF64D6C}" destId="{7E145767-AA01-4ECE-8637-B7FA17D32BA1}" srcOrd="0" destOrd="0" presId="urn:microsoft.com/office/officeart/2005/8/layout/hList7"/>
    <dgm:cxn modelId="{FB019346-F421-4DC2-AEFF-00D8694998A2}" srcId="{6FD39F62-3F9C-4973-B9D5-91176BE22E87}" destId="{8BC1C1B6-9AD1-441B-A6FE-D0A7085DABD6}" srcOrd="0" destOrd="0" parTransId="{1017CEE8-CD55-450B-AD08-E458E8143D41}" sibTransId="{1C51815A-B86E-4C46-9EA2-1471D4C2277F}"/>
    <dgm:cxn modelId="{307BC56C-51C4-418D-A2B5-3959CD087A2F}" type="presOf" srcId="{6FD39F62-3F9C-4973-B9D5-91176BE22E87}" destId="{ACC3AF05-55B9-4885-9793-FDFC9F27E0B0}" srcOrd="0" destOrd="0" presId="urn:microsoft.com/office/officeart/2005/8/layout/hList7"/>
    <dgm:cxn modelId="{6BCD737D-1C11-4B1E-B93A-B1975E11809D}" type="presOf" srcId="{B59C680F-45AA-4B2D-A564-8F3FC0E2CA47}" destId="{C42CE3BC-1F7D-4C4C-9E63-21C2E20812F6}" srcOrd="0" destOrd="0" presId="urn:microsoft.com/office/officeart/2005/8/layout/hList7"/>
    <dgm:cxn modelId="{00A15B8B-3217-4982-B5CF-3310AD406401}" type="presOf" srcId="{445A197D-8259-458F-93C3-008552517996}" destId="{EDD31ADC-8F58-4CD4-B99B-49BC0B49A163}" srcOrd="1" destOrd="0" presId="urn:microsoft.com/office/officeart/2005/8/layout/hList7"/>
    <dgm:cxn modelId="{201AB19E-9DC4-49C4-BFB2-52FA9AA15909}" type="presOf" srcId="{8BC1C1B6-9AD1-441B-A6FE-D0A7085DABD6}" destId="{03C1C537-2B75-4F9A-9F56-7B033342909B}" srcOrd="1" destOrd="0" presId="urn:microsoft.com/office/officeart/2005/8/layout/hList7"/>
    <dgm:cxn modelId="{57D424D6-2467-45BC-8942-6212914C144F}" type="presOf" srcId="{7C3CB9FC-8355-46EF-BE83-86371C320A3F}" destId="{ECE3CDFF-80AB-4A33-8C1F-4BD72047B470}" srcOrd="0" destOrd="0" presId="urn:microsoft.com/office/officeart/2005/8/layout/hList7"/>
    <dgm:cxn modelId="{CE3B7CD9-ACA8-45B3-832B-517277CAB3C7}" srcId="{6FD39F62-3F9C-4973-B9D5-91176BE22E87}" destId="{7C3CB9FC-8355-46EF-BE83-86371C320A3F}" srcOrd="1" destOrd="0" parTransId="{C01597EE-60AC-4AE5-AE23-9333A5950314}" sibTransId="{0988E583-6CD2-4E7E-81AD-4DAB42C2F5E4}"/>
    <dgm:cxn modelId="{E58FEFFE-46F0-4FB9-B220-24A04CFB6491}" type="presOf" srcId="{8BC1C1B6-9AD1-441B-A6FE-D0A7085DABD6}" destId="{85928D7D-3CD5-4B81-BD79-1FDA9B36D132}" srcOrd="0" destOrd="0" presId="urn:microsoft.com/office/officeart/2005/8/layout/hList7"/>
    <dgm:cxn modelId="{AEE5D792-B726-44C3-8113-170726F24863}" type="presParOf" srcId="{ACC3AF05-55B9-4885-9793-FDFC9F27E0B0}" destId="{07337D1E-7775-4B17-A0A2-DF01718AAABF}" srcOrd="0" destOrd="0" presId="urn:microsoft.com/office/officeart/2005/8/layout/hList7"/>
    <dgm:cxn modelId="{8BC604CE-74B2-42D0-91AF-FD2BCCDC3FBE}" type="presParOf" srcId="{ACC3AF05-55B9-4885-9793-FDFC9F27E0B0}" destId="{738EEEAB-4700-4DFD-9BB9-4A6F1AD8638B}" srcOrd="1" destOrd="0" presId="urn:microsoft.com/office/officeart/2005/8/layout/hList7"/>
    <dgm:cxn modelId="{E44788EA-E445-452C-A04F-73912D10128B}" type="presParOf" srcId="{738EEEAB-4700-4DFD-9BB9-4A6F1AD8638B}" destId="{5BE05074-C777-4BEE-B80E-D54967238902}" srcOrd="0" destOrd="0" presId="urn:microsoft.com/office/officeart/2005/8/layout/hList7"/>
    <dgm:cxn modelId="{909DC78C-181E-45A1-9DA7-69CE0835C2AE}" type="presParOf" srcId="{5BE05074-C777-4BEE-B80E-D54967238902}" destId="{85928D7D-3CD5-4B81-BD79-1FDA9B36D132}" srcOrd="0" destOrd="0" presId="urn:microsoft.com/office/officeart/2005/8/layout/hList7"/>
    <dgm:cxn modelId="{6C4D08F3-204B-45EF-8FD5-09EC5CC3A425}" type="presParOf" srcId="{5BE05074-C777-4BEE-B80E-D54967238902}" destId="{03C1C537-2B75-4F9A-9F56-7B033342909B}" srcOrd="1" destOrd="0" presId="urn:microsoft.com/office/officeart/2005/8/layout/hList7"/>
    <dgm:cxn modelId="{3473DF0C-33C5-4CAE-969B-B08C8FAE5334}" type="presParOf" srcId="{5BE05074-C777-4BEE-B80E-D54967238902}" destId="{1C8A3579-2141-448B-AE8C-012B8802B35A}" srcOrd="2" destOrd="0" presId="urn:microsoft.com/office/officeart/2005/8/layout/hList7"/>
    <dgm:cxn modelId="{50ED1713-AA35-4FD4-92A6-C8BC5DB177FC}" type="presParOf" srcId="{5BE05074-C777-4BEE-B80E-D54967238902}" destId="{83820ED2-368F-4BBD-BDF0-0715200CE2D4}" srcOrd="3" destOrd="0" presId="urn:microsoft.com/office/officeart/2005/8/layout/hList7"/>
    <dgm:cxn modelId="{CF9AF38E-C6A7-48CF-8D4B-E863D78A3FDC}" type="presParOf" srcId="{738EEEAB-4700-4DFD-9BB9-4A6F1AD8638B}" destId="{FD880972-80BF-47B3-9FC4-D77099A5512E}" srcOrd="1" destOrd="0" presId="urn:microsoft.com/office/officeart/2005/8/layout/hList7"/>
    <dgm:cxn modelId="{B6DFF1BB-413E-4D09-AABC-BED48B3F574A}" type="presParOf" srcId="{738EEEAB-4700-4DFD-9BB9-4A6F1AD8638B}" destId="{7E880D86-7F62-4D81-B7E1-15A44D871E60}" srcOrd="2" destOrd="0" presId="urn:microsoft.com/office/officeart/2005/8/layout/hList7"/>
    <dgm:cxn modelId="{8212F6D0-E786-4C63-9062-52E8FD16890F}" type="presParOf" srcId="{7E880D86-7F62-4D81-B7E1-15A44D871E60}" destId="{ECE3CDFF-80AB-4A33-8C1F-4BD72047B470}" srcOrd="0" destOrd="0" presId="urn:microsoft.com/office/officeart/2005/8/layout/hList7"/>
    <dgm:cxn modelId="{2837B37B-A950-41DE-9038-37F826B9D184}" type="presParOf" srcId="{7E880D86-7F62-4D81-B7E1-15A44D871E60}" destId="{76108298-6F3A-4126-9D68-25586FAC7153}" srcOrd="1" destOrd="0" presId="urn:microsoft.com/office/officeart/2005/8/layout/hList7"/>
    <dgm:cxn modelId="{15441194-E217-4495-B3AE-A86AED0C4A5F}" type="presParOf" srcId="{7E880D86-7F62-4D81-B7E1-15A44D871E60}" destId="{F2744168-E663-4B00-A80E-674ECE622556}" srcOrd="2" destOrd="0" presId="urn:microsoft.com/office/officeart/2005/8/layout/hList7"/>
    <dgm:cxn modelId="{69589418-7E76-4E61-B2D9-72354C4F3859}" type="presParOf" srcId="{7E880D86-7F62-4D81-B7E1-15A44D871E60}" destId="{8044CC7E-ED44-40C8-806E-94B900D76A92}" srcOrd="3" destOrd="0" presId="urn:microsoft.com/office/officeart/2005/8/layout/hList7"/>
    <dgm:cxn modelId="{8079ACC2-975B-49D0-83D8-F7DE1EFC3A67}" type="presParOf" srcId="{738EEEAB-4700-4DFD-9BB9-4A6F1AD8638B}" destId="{42CC3E19-2125-4764-9889-E16B0E6CD9C6}" srcOrd="3" destOrd="0" presId="urn:microsoft.com/office/officeart/2005/8/layout/hList7"/>
    <dgm:cxn modelId="{C415A551-184D-4A05-AEA9-EB797C8908EE}" type="presParOf" srcId="{738EEEAB-4700-4DFD-9BB9-4A6F1AD8638B}" destId="{53132919-0880-4CB1-913E-3C2E848B33A4}" srcOrd="4" destOrd="0" presId="urn:microsoft.com/office/officeart/2005/8/layout/hList7"/>
    <dgm:cxn modelId="{D075DF6B-72A7-4C1C-A0A0-DD23A9076995}" type="presParOf" srcId="{53132919-0880-4CB1-913E-3C2E848B33A4}" destId="{24983EEA-298E-495A-8E19-3683FDDCC47B}" srcOrd="0" destOrd="0" presId="urn:microsoft.com/office/officeart/2005/8/layout/hList7"/>
    <dgm:cxn modelId="{35524758-817E-4522-80F2-EE1BA9B1627F}" type="presParOf" srcId="{53132919-0880-4CB1-913E-3C2E848B33A4}" destId="{EDD31ADC-8F58-4CD4-B99B-49BC0B49A163}" srcOrd="1" destOrd="0" presId="urn:microsoft.com/office/officeart/2005/8/layout/hList7"/>
    <dgm:cxn modelId="{18A2F943-28F7-42E1-9C7F-B0217C1D16AC}" type="presParOf" srcId="{53132919-0880-4CB1-913E-3C2E848B33A4}" destId="{0C078528-CAF7-4E0C-ABA5-9708B7621BC5}" srcOrd="2" destOrd="0" presId="urn:microsoft.com/office/officeart/2005/8/layout/hList7"/>
    <dgm:cxn modelId="{52CF6AD6-5963-47B5-86DB-4DD0C87ED072}" type="presParOf" srcId="{53132919-0880-4CB1-913E-3C2E848B33A4}" destId="{A769C185-D480-42C1-A2DE-3F21B9D2D012}" srcOrd="3" destOrd="0" presId="urn:microsoft.com/office/officeart/2005/8/layout/hList7"/>
    <dgm:cxn modelId="{5DA12382-AF9F-41A2-BE35-823CC5A52A6B}" type="presParOf" srcId="{738EEEAB-4700-4DFD-9BB9-4A6F1AD8638B}" destId="{C42CE3BC-1F7D-4C4C-9E63-21C2E20812F6}" srcOrd="5" destOrd="0" presId="urn:microsoft.com/office/officeart/2005/8/layout/hList7"/>
    <dgm:cxn modelId="{B53FA544-3939-462F-9BFF-0389D63A1F39}" type="presParOf" srcId="{738EEEAB-4700-4DFD-9BB9-4A6F1AD8638B}" destId="{FAE62016-0023-491D-B988-E4208433B9CC}" srcOrd="6" destOrd="0" presId="urn:microsoft.com/office/officeart/2005/8/layout/hList7"/>
    <dgm:cxn modelId="{58E60DD3-01B0-4F8B-B782-D8D2430F66CD}" type="presParOf" srcId="{FAE62016-0023-491D-B988-E4208433B9CC}" destId="{7E145767-AA01-4ECE-8637-B7FA17D32BA1}" srcOrd="0" destOrd="0" presId="urn:microsoft.com/office/officeart/2005/8/layout/hList7"/>
    <dgm:cxn modelId="{0AC7141D-A2F3-4ED2-98A9-1B3978FE549E}" type="presParOf" srcId="{FAE62016-0023-491D-B988-E4208433B9CC}" destId="{AC9BECEF-7D78-4E72-B63D-ECB3B5696DF9}" srcOrd="1" destOrd="0" presId="urn:microsoft.com/office/officeart/2005/8/layout/hList7"/>
    <dgm:cxn modelId="{33C04CD4-E92E-4BBA-AE48-56B4C86DAE66}" type="presParOf" srcId="{FAE62016-0023-491D-B988-E4208433B9CC}" destId="{1B3817DC-DAF8-4A55-B3BF-2D9F3478D951}" srcOrd="2" destOrd="0" presId="urn:microsoft.com/office/officeart/2005/8/layout/hList7"/>
    <dgm:cxn modelId="{D472D7AA-6FBF-458D-83F2-FD96446AD52B}" type="presParOf" srcId="{FAE62016-0023-491D-B988-E4208433B9CC}" destId="{8E190C85-394F-48F1-B0BA-034642C7E04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C5CF6-E4C9-4243-96E7-86AAC3992ACE}">
      <dsp:nvSpPr>
        <dsp:cNvPr id="0" name=""/>
        <dsp:cNvSpPr/>
      </dsp:nvSpPr>
      <dsp:spPr>
        <a:xfrm>
          <a:off x="2402876" y="1515187"/>
          <a:ext cx="521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01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49591" y="1558149"/>
        <a:ext cx="27580" cy="5516"/>
      </dsp:txXfrm>
    </dsp:sp>
    <dsp:sp modelId="{46010E9B-7EEC-4CB1-B6EA-1250F3D3446F}">
      <dsp:nvSpPr>
        <dsp:cNvPr id="0" name=""/>
        <dsp:cNvSpPr/>
      </dsp:nvSpPr>
      <dsp:spPr>
        <a:xfrm>
          <a:off x="6371" y="841415"/>
          <a:ext cx="2398305" cy="14389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User searches for plans of Insurers’ portal or 3</a:t>
          </a:r>
          <a:r>
            <a:rPr lang="en-IN" sz="2000" kern="1200" baseline="30000" dirty="0"/>
            <a:t>rd</a:t>
          </a:r>
          <a:r>
            <a:rPr lang="en-IN" sz="2000" kern="1200" dirty="0"/>
            <a:t> party sites</a:t>
          </a:r>
        </a:p>
      </dsp:txBody>
      <dsp:txXfrm>
        <a:off x="6371" y="841415"/>
        <a:ext cx="2398305" cy="1438983"/>
      </dsp:txXfrm>
    </dsp:sp>
    <dsp:sp modelId="{3FE41885-CFB7-46D0-B7EF-ABF3F973219D}">
      <dsp:nvSpPr>
        <dsp:cNvPr id="0" name=""/>
        <dsp:cNvSpPr/>
      </dsp:nvSpPr>
      <dsp:spPr>
        <a:xfrm>
          <a:off x="5352792" y="1515187"/>
          <a:ext cx="521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01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99507" y="1558149"/>
        <a:ext cx="27580" cy="5516"/>
      </dsp:txXfrm>
    </dsp:sp>
    <dsp:sp modelId="{40553D17-062E-4F70-AF15-DB46BAFC09A8}">
      <dsp:nvSpPr>
        <dsp:cNvPr id="0" name=""/>
        <dsp:cNvSpPr/>
      </dsp:nvSpPr>
      <dsp:spPr>
        <a:xfrm>
          <a:off x="2956287" y="841415"/>
          <a:ext cx="2398305" cy="14389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Same plans shown for different inputs</a:t>
          </a:r>
          <a:endParaRPr lang="en-IN" sz="2000" kern="1200" dirty="0"/>
        </a:p>
      </dsp:txBody>
      <dsp:txXfrm>
        <a:off x="2956287" y="841415"/>
        <a:ext cx="2398305" cy="1438983"/>
      </dsp:txXfrm>
    </dsp:sp>
    <dsp:sp modelId="{72367F2C-6C56-4984-A009-3082FBE71FA5}">
      <dsp:nvSpPr>
        <dsp:cNvPr id="0" name=""/>
        <dsp:cNvSpPr/>
      </dsp:nvSpPr>
      <dsp:spPr>
        <a:xfrm>
          <a:off x="1205523" y="2278599"/>
          <a:ext cx="5899832" cy="521010"/>
        </a:xfrm>
        <a:custGeom>
          <a:avLst/>
          <a:gdLst/>
          <a:ahLst/>
          <a:cxnLst/>
          <a:rect l="0" t="0" r="0" b="0"/>
          <a:pathLst>
            <a:path>
              <a:moveTo>
                <a:pt x="5899832" y="0"/>
              </a:moveTo>
              <a:lnTo>
                <a:pt x="5899832" y="277605"/>
              </a:lnTo>
              <a:lnTo>
                <a:pt x="0" y="277605"/>
              </a:lnTo>
              <a:lnTo>
                <a:pt x="0" y="52101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007300" y="2536346"/>
        <a:ext cx="296278" cy="5516"/>
      </dsp:txXfrm>
    </dsp:sp>
    <dsp:sp modelId="{C3091EC2-0228-4E5C-9183-0A39D7F220A6}">
      <dsp:nvSpPr>
        <dsp:cNvPr id="0" name=""/>
        <dsp:cNvSpPr/>
      </dsp:nvSpPr>
      <dsp:spPr>
        <a:xfrm>
          <a:off x="5906203" y="841415"/>
          <a:ext cx="2398305" cy="14389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Applies for the chosen plan (Not purchase directly)</a:t>
          </a:r>
        </a:p>
      </dsp:txBody>
      <dsp:txXfrm>
        <a:off x="5906203" y="841415"/>
        <a:ext cx="2398305" cy="1438983"/>
      </dsp:txXfrm>
    </dsp:sp>
    <dsp:sp modelId="{ABAD885B-5E37-4F4E-B397-1DF6486FB914}">
      <dsp:nvSpPr>
        <dsp:cNvPr id="0" name=""/>
        <dsp:cNvSpPr/>
      </dsp:nvSpPr>
      <dsp:spPr>
        <a:xfrm>
          <a:off x="2402876" y="3505781"/>
          <a:ext cx="521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01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649591" y="3548743"/>
        <a:ext cx="27580" cy="5516"/>
      </dsp:txXfrm>
    </dsp:sp>
    <dsp:sp modelId="{A8A12212-D839-4CD1-B0D8-5848D17EED3E}">
      <dsp:nvSpPr>
        <dsp:cNvPr id="0" name=""/>
        <dsp:cNvSpPr/>
      </dsp:nvSpPr>
      <dsp:spPr>
        <a:xfrm>
          <a:off x="6371" y="2832009"/>
          <a:ext cx="2398305" cy="14389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Pays 1</a:t>
          </a:r>
          <a:r>
            <a:rPr lang="en-IN" sz="2000" kern="1200" baseline="30000" dirty="0"/>
            <a:t>st</a:t>
          </a:r>
          <a:r>
            <a:rPr lang="en-IN" sz="2000" kern="1200" dirty="0"/>
            <a:t> premium amount upfront</a:t>
          </a:r>
        </a:p>
      </dsp:txBody>
      <dsp:txXfrm>
        <a:off x="6371" y="2832009"/>
        <a:ext cx="2398305" cy="1438983"/>
      </dsp:txXfrm>
    </dsp:sp>
    <dsp:sp modelId="{638828F7-560C-4272-BC1D-49D3D6B5954A}">
      <dsp:nvSpPr>
        <dsp:cNvPr id="0" name=""/>
        <dsp:cNvSpPr/>
      </dsp:nvSpPr>
      <dsp:spPr>
        <a:xfrm>
          <a:off x="5352792" y="3505781"/>
          <a:ext cx="5210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1010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599507" y="3548743"/>
        <a:ext cx="27580" cy="5516"/>
      </dsp:txXfrm>
    </dsp:sp>
    <dsp:sp modelId="{D3447C40-FB7F-49D1-B0FD-851C2AF09F75}">
      <dsp:nvSpPr>
        <dsp:cNvPr id="0" name=""/>
        <dsp:cNvSpPr/>
      </dsp:nvSpPr>
      <dsp:spPr>
        <a:xfrm>
          <a:off x="2956287" y="2832009"/>
          <a:ext cx="2398305" cy="14389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Underwriter reviews application</a:t>
          </a:r>
        </a:p>
      </dsp:txBody>
      <dsp:txXfrm>
        <a:off x="2956287" y="2832009"/>
        <a:ext cx="2398305" cy="1438983"/>
      </dsp:txXfrm>
    </dsp:sp>
    <dsp:sp modelId="{50FEF535-BD0C-429C-84D7-C636EB46ED9B}">
      <dsp:nvSpPr>
        <dsp:cNvPr id="0" name=""/>
        <dsp:cNvSpPr/>
      </dsp:nvSpPr>
      <dsp:spPr>
        <a:xfrm>
          <a:off x="5906203" y="2832009"/>
          <a:ext cx="2398305" cy="143898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Refund if rejected, but…</a:t>
          </a:r>
        </a:p>
      </dsp:txBody>
      <dsp:txXfrm>
        <a:off x="5906203" y="2832009"/>
        <a:ext cx="2398305" cy="1438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BC55E-6194-4BC1-93A2-05D19099EAB9}">
      <dsp:nvSpPr>
        <dsp:cNvPr id="0" name=""/>
        <dsp:cNvSpPr/>
      </dsp:nvSpPr>
      <dsp:spPr>
        <a:xfrm>
          <a:off x="0" y="421831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b="1" kern="1200" dirty="0"/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Medical Report Upload &amp; Parsing 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800" kern="1200" dirty="0"/>
        </a:p>
      </dsp:txBody>
      <dsp:txXfrm>
        <a:off x="0" y="421831"/>
        <a:ext cx="3428999" cy="2057400"/>
      </dsp:txXfrm>
    </dsp:sp>
    <dsp:sp modelId="{A9860A7E-BCBB-4218-B2E2-E04DC4FD720B}">
      <dsp:nvSpPr>
        <dsp:cNvPr id="0" name=""/>
        <dsp:cNvSpPr/>
      </dsp:nvSpPr>
      <dsp:spPr>
        <a:xfrm>
          <a:off x="3771900" y="421831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AI-Powered Health Risk Prediction</a:t>
          </a:r>
          <a:endParaRPr lang="en-IN" sz="2800" kern="1200" dirty="0"/>
        </a:p>
      </dsp:txBody>
      <dsp:txXfrm>
        <a:off x="3771900" y="421831"/>
        <a:ext cx="3428999" cy="2057400"/>
      </dsp:txXfrm>
    </dsp:sp>
    <dsp:sp modelId="{2E0396A7-5A3B-4306-B9B3-757326296DC8}">
      <dsp:nvSpPr>
        <dsp:cNvPr id="0" name=""/>
        <dsp:cNvSpPr/>
      </dsp:nvSpPr>
      <dsp:spPr>
        <a:xfrm>
          <a:off x="7543800" y="421831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Health Score Generation</a:t>
          </a:r>
          <a:endParaRPr lang="en-IN" sz="2800" kern="1200" dirty="0"/>
        </a:p>
      </dsp:txBody>
      <dsp:txXfrm>
        <a:off x="7543800" y="421831"/>
        <a:ext cx="3428999" cy="2057400"/>
      </dsp:txXfrm>
    </dsp:sp>
    <dsp:sp modelId="{D02227DE-CA21-49C8-8138-80BB02A13B83}">
      <dsp:nvSpPr>
        <dsp:cNvPr id="0" name=""/>
        <dsp:cNvSpPr/>
      </dsp:nvSpPr>
      <dsp:spPr>
        <a:xfrm>
          <a:off x="1856769" y="2856264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Personalized Insurance plans</a:t>
          </a:r>
          <a:endParaRPr lang="en-IN" sz="2800" b="1" kern="1200" dirty="0"/>
        </a:p>
      </dsp:txBody>
      <dsp:txXfrm>
        <a:off x="1856769" y="2856264"/>
        <a:ext cx="3428999" cy="2057400"/>
      </dsp:txXfrm>
    </dsp:sp>
    <dsp:sp modelId="{561557E2-52BA-4A53-AF67-024033B79D77}">
      <dsp:nvSpPr>
        <dsp:cNvPr id="0" name=""/>
        <dsp:cNvSpPr/>
      </dsp:nvSpPr>
      <dsp:spPr>
        <a:xfrm>
          <a:off x="5657850" y="2822132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Location Suggestion</a:t>
          </a:r>
          <a:endParaRPr lang="en-IN" sz="2800" b="1" kern="1200" dirty="0"/>
        </a:p>
      </dsp:txBody>
      <dsp:txXfrm>
        <a:off x="5657850" y="2822132"/>
        <a:ext cx="3428999" cy="2057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928D7D-3CD5-4B81-BD79-1FDA9B36D132}">
      <dsp:nvSpPr>
        <dsp:cNvPr id="0" name=""/>
        <dsp:cNvSpPr/>
      </dsp:nvSpPr>
      <dsp:spPr>
        <a:xfrm>
          <a:off x="1994" y="0"/>
          <a:ext cx="2090643" cy="50977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0" kern="1200" dirty="0">
              <a:latin typeface="Arial" panose="020B0604020202020204" pitchFamily="34" charset="0"/>
              <a:cs typeface="Arial" panose="020B0604020202020204" pitchFamily="34" charset="0"/>
            </a:rPr>
            <a:t>Simplified Health Insurance Selection</a:t>
          </a:r>
        </a:p>
      </dsp:txBody>
      <dsp:txXfrm>
        <a:off x="1994" y="2039112"/>
        <a:ext cx="2090643" cy="2039112"/>
      </dsp:txXfrm>
    </dsp:sp>
    <dsp:sp modelId="{83820ED2-368F-4BBD-BDF0-0715200CE2D4}">
      <dsp:nvSpPr>
        <dsp:cNvPr id="0" name=""/>
        <dsp:cNvSpPr/>
      </dsp:nvSpPr>
      <dsp:spPr>
        <a:xfrm>
          <a:off x="198535" y="305866"/>
          <a:ext cx="1697560" cy="16975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3CDFF-80AB-4A33-8C1F-4BD72047B470}">
      <dsp:nvSpPr>
        <dsp:cNvPr id="0" name=""/>
        <dsp:cNvSpPr/>
      </dsp:nvSpPr>
      <dsp:spPr>
        <a:xfrm>
          <a:off x="2155357" y="0"/>
          <a:ext cx="2090643" cy="5097780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Data driven Insights</a:t>
          </a:r>
        </a:p>
      </dsp:txBody>
      <dsp:txXfrm>
        <a:off x="2155357" y="2039112"/>
        <a:ext cx="2090643" cy="2039112"/>
      </dsp:txXfrm>
    </dsp:sp>
    <dsp:sp modelId="{8044CC7E-ED44-40C8-806E-94B900D76A92}">
      <dsp:nvSpPr>
        <dsp:cNvPr id="0" name=""/>
        <dsp:cNvSpPr/>
      </dsp:nvSpPr>
      <dsp:spPr>
        <a:xfrm>
          <a:off x="2351898" y="305866"/>
          <a:ext cx="1697560" cy="169756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983EEA-298E-495A-8E19-3683FDDCC47B}">
      <dsp:nvSpPr>
        <dsp:cNvPr id="0" name=""/>
        <dsp:cNvSpPr/>
      </dsp:nvSpPr>
      <dsp:spPr>
        <a:xfrm>
          <a:off x="4308719" y="0"/>
          <a:ext cx="2090643" cy="50977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Market expansion for Insurers</a:t>
          </a:r>
        </a:p>
      </dsp:txBody>
      <dsp:txXfrm>
        <a:off x="4308719" y="2039112"/>
        <a:ext cx="2090643" cy="2039112"/>
      </dsp:txXfrm>
    </dsp:sp>
    <dsp:sp modelId="{A769C185-D480-42C1-A2DE-3F21B9D2D012}">
      <dsp:nvSpPr>
        <dsp:cNvPr id="0" name=""/>
        <dsp:cNvSpPr/>
      </dsp:nvSpPr>
      <dsp:spPr>
        <a:xfrm>
          <a:off x="4505260" y="305866"/>
          <a:ext cx="1697560" cy="16975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8000" r="-18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45767-AA01-4ECE-8637-B7FA17D32BA1}">
      <dsp:nvSpPr>
        <dsp:cNvPr id="0" name=""/>
        <dsp:cNvSpPr/>
      </dsp:nvSpPr>
      <dsp:spPr>
        <a:xfrm>
          <a:off x="6462082" y="0"/>
          <a:ext cx="2090643" cy="509778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Arial" panose="020B0604020202020204" pitchFamily="34" charset="0"/>
              <a:cs typeface="Arial" panose="020B0604020202020204" pitchFamily="34" charset="0"/>
            </a:rPr>
            <a:t>Reduced dependence on Agents</a:t>
          </a:r>
        </a:p>
      </dsp:txBody>
      <dsp:txXfrm>
        <a:off x="6462082" y="2039112"/>
        <a:ext cx="2090643" cy="2039112"/>
      </dsp:txXfrm>
    </dsp:sp>
    <dsp:sp modelId="{8E190C85-394F-48F1-B0BA-034642C7E040}">
      <dsp:nvSpPr>
        <dsp:cNvPr id="0" name=""/>
        <dsp:cNvSpPr/>
      </dsp:nvSpPr>
      <dsp:spPr>
        <a:xfrm>
          <a:off x="6658623" y="305866"/>
          <a:ext cx="1697560" cy="169756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37D1E-7775-4B17-A0A2-DF01718AAABF}">
      <dsp:nvSpPr>
        <dsp:cNvPr id="0" name=""/>
        <dsp:cNvSpPr/>
      </dsp:nvSpPr>
      <dsp:spPr>
        <a:xfrm>
          <a:off x="342188" y="4078224"/>
          <a:ext cx="7870342" cy="764667"/>
        </a:xfrm>
        <a:prstGeom prst="left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1.jpe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0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kaggle.com/datasets/pareshbadnore/diagnostic-pathology-test-results?utm_medium=social&amp;utm_campaign=kaggle-dataset-share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yakDahale/INFINITY_Innohack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2ACABBBE-5A4A-5100-4B63-EB7BD5378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065" y="1398810"/>
            <a:ext cx="9343870" cy="1200329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BotBuddies Presents Chhatrapati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Sambhajinagar’s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Biggest Tech Hackathon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INNOHACK 2025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991CD8-CB86-9099-CC39-EC83BBCDCA2E}"/>
              </a:ext>
            </a:extLst>
          </p:cNvPr>
          <p:cNvGrpSpPr/>
          <p:nvPr/>
        </p:nvGrpSpPr>
        <p:grpSpPr>
          <a:xfrm>
            <a:off x="1" y="-14712"/>
            <a:ext cx="12191999" cy="812920"/>
            <a:chOff x="1" y="-14712"/>
            <a:chExt cx="12191999" cy="812920"/>
          </a:xfrm>
        </p:grpSpPr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5603F23B-7E66-76F5-E7EB-072AEAA8E80E}"/>
                </a:ext>
              </a:extLst>
            </p:cNvPr>
            <p:cNvSpPr/>
            <p:nvPr/>
          </p:nvSpPr>
          <p:spPr>
            <a:xfrm>
              <a:off x="1648625" y="-14712"/>
              <a:ext cx="1379680" cy="812919"/>
            </a:xfrm>
            <a:custGeom>
              <a:avLst/>
              <a:gdLst/>
              <a:ahLst/>
              <a:cxnLst/>
              <a:rect l="l" t="t" r="r" b="b"/>
              <a:pathLst>
                <a:path w="3132646" h="2032643">
                  <a:moveTo>
                    <a:pt x="0" y="0"/>
                  </a:moveTo>
                  <a:lnTo>
                    <a:pt x="3132646" y="0"/>
                  </a:lnTo>
                  <a:lnTo>
                    <a:pt x="3132646" y="2032643"/>
                  </a:lnTo>
                  <a:lnTo>
                    <a:pt x="0" y="2032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35478" b="-18638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E6E04C3-08E4-A10F-6003-6C3B205D5498}"/>
                </a:ext>
              </a:extLst>
            </p:cNvPr>
            <p:cNvSpPr/>
            <p:nvPr/>
          </p:nvSpPr>
          <p:spPr>
            <a:xfrm>
              <a:off x="1" y="-12699"/>
              <a:ext cx="1828798" cy="810907"/>
            </a:xfrm>
            <a:custGeom>
              <a:avLst/>
              <a:gdLst/>
              <a:ahLst/>
              <a:cxnLst/>
              <a:rect l="l" t="t" r="r" b="b"/>
              <a:pathLst>
                <a:path w="4342671" h="2032643">
                  <a:moveTo>
                    <a:pt x="0" y="0"/>
                  </a:moveTo>
                  <a:lnTo>
                    <a:pt x="4342671" y="0"/>
                  </a:lnTo>
                  <a:lnTo>
                    <a:pt x="4342671" y="2032643"/>
                  </a:lnTo>
                  <a:lnTo>
                    <a:pt x="0" y="20326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1351" b="-11351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B0672C9-BF01-EA39-7194-4ADA7FED0FE5}"/>
                </a:ext>
              </a:extLst>
            </p:cNvPr>
            <p:cNvSpPr/>
            <p:nvPr/>
          </p:nvSpPr>
          <p:spPr>
            <a:xfrm>
              <a:off x="11172669" y="44224"/>
              <a:ext cx="1019331" cy="753984"/>
            </a:xfrm>
            <a:custGeom>
              <a:avLst/>
              <a:gdLst/>
              <a:ahLst/>
              <a:cxnLst/>
              <a:rect l="l" t="t" r="r" b="b"/>
              <a:pathLst>
                <a:path w="3502705" h="2378862">
                  <a:moveTo>
                    <a:pt x="0" y="0"/>
                  </a:moveTo>
                  <a:lnTo>
                    <a:pt x="3502705" y="0"/>
                  </a:lnTo>
                  <a:lnTo>
                    <a:pt x="3502705" y="2378862"/>
                  </a:lnTo>
                  <a:lnTo>
                    <a:pt x="0" y="23788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1351" b="-11351"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B95B8996-0C87-32F0-A064-2D059F05E7D1}"/>
                </a:ext>
              </a:extLst>
            </p:cNvPr>
            <p:cNvSpPr/>
            <p:nvPr/>
          </p:nvSpPr>
          <p:spPr>
            <a:xfrm>
              <a:off x="10161088" y="-14711"/>
              <a:ext cx="1011581" cy="812919"/>
            </a:xfrm>
            <a:custGeom>
              <a:avLst/>
              <a:gdLst/>
              <a:ahLst/>
              <a:cxnLst/>
              <a:rect l="l" t="t" r="r" b="b"/>
              <a:pathLst>
                <a:path w="1824581" h="1585850">
                  <a:moveTo>
                    <a:pt x="0" y="0"/>
                  </a:moveTo>
                  <a:lnTo>
                    <a:pt x="1824580" y="0"/>
                  </a:lnTo>
                  <a:lnTo>
                    <a:pt x="1824580" y="1585850"/>
                  </a:lnTo>
                  <a:lnTo>
                    <a:pt x="0" y="15858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6868" t="-50316" r="-49085" b="-7513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Google Shape;130;p25">
            <a:extLst>
              <a:ext uri="{FF2B5EF4-FFF2-40B4-BE49-F238E27FC236}">
                <a16:creationId xmlns:a16="http://schemas.microsoft.com/office/drawing/2014/main" id="{7DA30C6E-A82E-23DB-3507-24FF9DB4CCDA}"/>
              </a:ext>
            </a:extLst>
          </p:cNvPr>
          <p:cNvSpPr txBox="1"/>
          <p:nvPr/>
        </p:nvSpPr>
        <p:spPr>
          <a:xfrm>
            <a:off x="1648625" y="2985476"/>
            <a:ext cx="9343870" cy="270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" sz="26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Project Name </a:t>
            </a:r>
            <a:r>
              <a:rPr lang="en" sz="2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InsureSmart</a:t>
            </a:r>
            <a:endParaRPr sz="2600" b="1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>
              <a:lnSpc>
                <a:spcPct val="135000"/>
              </a:lnSpc>
              <a:buSzPts val="2000"/>
            </a:pPr>
            <a:r>
              <a:rPr lang="en-IN" sz="26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Team Name </a:t>
            </a:r>
            <a:r>
              <a:rPr lang="en-IN" sz="2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: INFINITY</a:t>
            </a:r>
            <a:endParaRPr lang="en" sz="2600" b="1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2509838" indent="-2509838">
              <a:lnSpc>
                <a:spcPct val="135000"/>
              </a:lnSpc>
              <a:buSzPts val="2000"/>
            </a:pPr>
            <a:r>
              <a:rPr lang="en" sz="26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Team Members : </a:t>
            </a:r>
            <a:r>
              <a:rPr lang="en" sz="2600" b="1" i="0" u="none" strike="noStrike" cap="none" dirty="0"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Samyak Dahale, Aditya Salunke, Attadeep   Sawale,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Ganesh Kondke</a:t>
            </a:r>
            <a:endParaRPr sz="2600" b="1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lvl="0">
              <a:lnSpc>
                <a:spcPct val="135000"/>
              </a:lnSpc>
              <a:buClr>
                <a:srgbClr val="000000"/>
              </a:buClr>
              <a:buSzPts val="2000"/>
            </a:pPr>
            <a:r>
              <a:rPr lang="en" sz="26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Institution: </a:t>
            </a:r>
            <a:r>
              <a:rPr lang="en-I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UDICT, MGM University , </a:t>
            </a:r>
            <a:r>
              <a:rPr lang="en-IN" alt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Chh.Sambhajinagar</a:t>
            </a:r>
            <a:endParaRPr sz="2600" b="1" i="0" u="none" strike="noStrike" cap="none" dirty="0"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880" y="-251556"/>
            <a:ext cx="10972800" cy="1377387"/>
          </a:xfrm>
        </p:spPr>
        <p:txBody>
          <a:bodyPr/>
          <a:lstStyle/>
          <a:p>
            <a:r>
              <a:rPr b="1" dirty="0">
                <a:latin typeface="Trade Gothic Inline" panose="020B0504030203020204" pitchFamily="34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80" y="830227"/>
            <a:ext cx="11470640" cy="59120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Gap in Health Insurance Accessibility                      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ID: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(OPEN)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6C96F5-B841-76E4-5E61-F98D8C23C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9868334"/>
              </p:ext>
            </p:extLst>
          </p:nvPr>
        </p:nvGraphicFramePr>
        <p:xfrm>
          <a:off x="251460" y="1196951"/>
          <a:ext cx="8310880" cy="5112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E50189F-7EB1-11E7-0C95-5413A97F518D}"/>
              </a:ext>
            </a:extLst>
          </p:cNvPr>
          <p:cNvSpPr txBox="1">
            <a:spLocks/>
          </p:cNvSpPr>
          <p:nvPr/>
        </p:nvSpPr>
        <p:spPr>
          <a:xfrm>
            <a:off x="1286510" y="5661049"/>
            <a:ext cx="7146290" cy="591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of buying insurance policy in India</a:t>
            </a:r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9FB3A-13F2-01D3-FE49-A8289FCF43CC}"/>
              </a:ext>
            </a:extLst>
          </p:cNvPr>
          <p:cNvSpPr txBox="1"/>
          <p:nvPr/>
        </p:nvSpPr>
        <p:spPr>
          <a:xfrm>
            <a:off x="8983980" y="1676400"/>
            <a:ext cx="2956560" cy="44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 faced by Users: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🔒 Capital gets locked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Uncertain approval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Lack of personalization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Limited ability to explore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A318B-C6FB-AF8A-02FD-C433CEA23808}"/>
              </a:ext>
            </a:extLst>
          </p:cNvPr>
          <p:cNvCxnSpPr>
            <a:cxnSpLocks/>
          </p:cNvCxnSpPr>
          <p:nvPr/>
        </p:nvCxnSpPr>
        <p:spPr>
          <a:xfrm>
            <a:off x="8859520" y="1421435"/>
            <a:ext cx="0" cy="496800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78935-A6CB-FDCC-0A1A-B560DB8BA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BC40-DD5C-FAD3-B90D-9E5E76FD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2078"/>
            <a:ext cx="10972800" cy="1143000"/>
          </a:xfrm>
        </p:spPr>
        <p:txBody>
          <a:bodyPr/>
          <a:lstStyle/>
          <a:p>
            <a:r>
              <a:rPr dirty="0">
                <a:latin typeface="Trade Gothic Inline" panose="020B0504030203020204" pitchFamily="34" charset="0"/>
                <a:cs typeface="Times New Roman" panose="02020603050405020304" pitchFamily="18" charset="0"/>
              </a:rPr>
              <a:t>Proposed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A5238CB-FAC2-AD19-BB1C-C947FBDB4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578543"/>
              </p:ext>
            </p:extLst>
          </p:nvPr>
        </p:nvGraphicFramePr>
        <p:xfrm>
          <a:off x="609600" y="1255079"/>
          <a:ext cx="10972800" cy="530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531AA9B-45AF-47EF-E54F-1D6A709F9E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1430177"/>
            <a:ext cx="807396" cy="894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6A275-8917-2698-E150-DAB10F65BA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35789" y="1551312"/>
            <a:ext cx="990726" cy="703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0F4C66-907C-54E3-B738-86E1AE7935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2863" y="1499836"/>
            <a:ext cx="1071563" cy="7554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EA1512-E725-9D43-3CFD-BC2E943884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31586" y="4073761"/>
            <a:ext cx="894735" cy="894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2EFB35-DE6A-0663-6FBA-096DDDAC09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6000" y="3787954"/>
            <a:ext cx="1071562" cy="10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2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438" y="-410386"/>
            <a:ext cx="10972800" cy="1713053"/>
          </a:xfrm>
        </p:spPr>
        <p:txBody>
          <a:bodyPr>
            <a:normAutofit/>
          </a:bodyPr>
          <a:lstStyle/>
          <a:p>
            <a:r>
              <a:rPr b="1" dirty="0">
                <a:latin typeface="Trade Gothic Inline" panose="020B0504030203020204" pitchFamily="34" charset="0"/>
                <a:cs typeface="Times New Roman Bold" panose="02020803070505020304" pitchFamily="18" charset="0"/>
              </a:rPr>
              <a:t>Tech Stack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E9DC77AE-E20C-4948-393D-F17AF355517C}"/>
              </a:ext>
            </a:extLst>
          </p:cNvPr>
          <p:cNvSpPr txBox="1"/>
          <p:nvPr/>
        </p:nvSpPr>
        <p:spPr>
          <a:xfrm>
            <a:off x="1965362" y="965124"/>
            <a:ext cx="9673793" cy="54673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  <a:defRPr sz="1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to be Used: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Python scripts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Parsing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 OCR, pdf2image, PIL.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or Multi-level Perceptron</a:t>
            </a: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as .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Dataset named </a:t>
            </a: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Diagnostic Pathology Test Results (Kaggle)</a:t>
            </a:r>
            <a:b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</a:t>
            </a:r>
            <a:r>
              <a:rPr lang="en-IN" sz="2400" dirty="0">
                <a:hlinkClick r:id="rId3"/>
              </a:rPr>
              <a:t>link</a:t>
            </a:r>
            <a:r>
              <a:rPr lang="en-IN" sz="2400" dirty="0"/>
              <a:t>)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Cloud.</a:t>
            </a:r>
          </a:p>
          <a:p>
            <a:pPr marL="514350" indent="-5143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1800"/>
              <a:buFont typeface="+mj-lt"/>
              <a:buAutoNum type="arabicPeriod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</a:p>
        </p:txBody>
      </p:sp>
      <p:pic>
        <p:nvPicPr>
          <p:cNvPr id="4" name="Picture 3" descr="A blue letter k&#10;&#10;AI-generated content may be incorrect.">
            <a:extLst>
              <a:ext uri="{FF2B5EF4-FFF2-40B4-BE49-F238E27FC236}">
                <a16:creationId xmlns:a16="http://schemas.microsoft.com/office/drawing/2014/main" id="{8C9465FF-DBB9-ADCA-F1F9-20E1CAE67E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21" y="4161334"/>
            <a:ext cx="973241" cy="96006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 descr="A logo of a google maps app&#10;&#10;AI-generated content may be incorrect.">
            <a:extLst>
              <a:ext uri="{FF2B5EF4-FFF2-40B4-BE49-F238E27FC236}">
                <a16:creationId xmlns:a16="http://schemas.microsoft.com/office/drawing/2014/main" id="{3185FA96-25A1-F0A9-9D4B-9B0D4D20B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692" y="5503003"/>
            <a:ext cx="977814" cy="92945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5C98FB6-234E-34AA-525F-BB5D1F11C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178" y="3123634"/>
            <a:ext cx="1859662" cy="802525"/>
          </a:xfrm>
          <a:prstGeom prst="rect">
            <a:avLst/>
          </a:prstGeom>
        </p:spPr>
      </p:pic>
      <p:pic>
        <p:nvPicPr>
          <p:cNvPr id="11" name="Picture 10" descr="A logo with a drop of fire&#10;&#10;AI-generated content may be incorrect.">
            <a:extLst>
              <a:ext uri="{FF2B5EF4-FFF2-40B4-BE49-F238E27FC236}">
                <a16:creationId xmlns:a16="http://schemas.microsoft.com/office/drawing/2014/main" id="{AC88DF24-7605-A7F7-43EF-8C189C4271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0475" t="13886" r="28305" b="32961"/>
          <a:stretch/>
        </p:blipFill>
        <p:spPr>
          <a:xfrm>
            <a:off x="782321" y="1864854"/>
            <a:ext cx="973242" cy="125497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2" descr="Streamlit SVG and transparent PNG icons ...">
            <a:extLst>
              <a:ext uri="{FF2B5EF4-FFF2-40B4-BE49-F238E27FC236}">
                <a16:creationId xmlns:a16="http://schemas.microsoft.com/office/drawing/2014/main" id="{22AC2DF6-7654-77CF-6C19-B00436A5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74" y="1335339"/>
            <a:ext cx="1229042" cy="122904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6400" y="-1051560"/>
            <a:ext cx="4307840" cy="3982720"/>
          </a:xfrm>
        </p:spPr>
        <p:txBody>
          <a:bodyPr>
            <a:noAutofit/>
          </a:bodyPr>
          <a:lstStyle/>
          <a:p>
            <a:r>
              <a:rPr lang="en-IN" sz="3200" b="1" dirty="0">
                <a:latin typeface="Trade Gothic Inline" panose="020B0504030203020204" pitchFamily="34" charset="0"/>
                <a:cs typeface="Times New Roman" panose="02020603050405020304" pitchFamily="18" charset="0"/>
              </a:rPr>
              <a:t>System Architecture / Workflow</a:t>
            </a:r>
          </a:p>
        </p:txBody>
      </p:sp>
      <p:pic>
        <p:nvPicPr>
          <p:cNvPr id="18" name="Picture 17" descr="A diagram of a user&#10;&#10;AI-generated content may be incorrect.">
            <a:extLst>
              <a:ext uri="{FF2B5EF4-FFF2-40B4-BE49-F238E27FC236}">
                <a16:creationId xmlns:a16="http://schemas.microsoft.com/office/drawing/2014/main" id="{1A5B83B1-FD41-76AC-555A-BF585E2E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977"/>
          <a:stretch>
            <a:fillRect/>
          </a:stretch>
        </p:blipFill>
        <p:spPr>
          <a:xfrm>
            <a:off x="2720052" y="-10401"/>
            <a:ext cx="8900930" cy="68684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rade Gothic Inline" panose="020B0504030203020204" pitchFamily="34" charset="0"/>
                <a:cs typeface="Times New Roman" panose="02020603050405020304" pitchFamily="18" charset="0"/>
              </a:rPr>
              <a:t>Prototype / Screenshots</a:t>
            </a:r>
            <a:endParaRPr lang="en-IN" dirty="0">
              <a:latin typeface="Trade Gothic Inline" panose="020B05040302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080" y="6070601"/>
            <a:ext cx="9743440" cy="6045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 Link: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https://github.com/SamyakDahale/INFINITY_Innohack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7124E8-0552-DFF3-CF19-2183DF518B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978" r="25760"/>
          <a:stretch>
            <a:fillRect/>
          </a:stretch>
        </p:blipFill>
        <p:spPr>
          <a:xfrm>
            <a:off x="8442876" y="1417638"/>
            <a:ext cx="3675552" cy="4306324"/>
          </a:xfrm>
          <a:prstGeom prst="rect">
            <a:avLst/>
          </a:prstGeom>
        </p:spPr>
      </p:pic>
      <p:pic>
        <p:nvPicPr>
          <p:cNvPr id="9" name="Picture 8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6AA54ED1-2F6D-2B80-5A83-50072AD62B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131" r="33942" b="7433"/>
          <a:stretch>
            <a:fillRect/>
          </a:stretch>
        </p:blipFill>
        <p:spPr>
          <a:xfrm>
            <a:off x="283429" y="1138602"/>
            <a:ext cx="3085222" cy="4931999"/>
          </a:xfrm>
          <a:prstGeom prst="rect">
            <a:avLst/>
          </a:prstGeom>
        </p:spPr>
      </p:pic>
      <p:pic>
        <p:nvPicPr>
          <p:cNvPr id="13" name="Picture 12" descr="A screenshot of a survey&#10;&#10;AI-generated content may be incorrect.">
            <a:extLst>
              <a:ext uri="{FF2B5EF4-FFF2-40B4-BE49-F238E27FC236}">
                <a16:creationId xmlns:a16="http://schemas.microsoft.com/office/drawing/2014/main" id="{573B8353-4FE2-9F97-9CFE-8ED7793EB38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620" r="11297" b="18053"/>
          <a:stretch>
            <a:fillRect/>
          </a:stretch>
        </p:blipFill>
        <p:spPr>
          <a:xfrm>
            <a:off x="3477873" y="1813377"/>
            <a:ext cx="4620818" cy="32000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30480"/>
            <a:ext cx="11226800" cy="1168082"/>
          </a:xfrm>
        </p:spPr>
        <p:txBody>
          <a:bodyPr>
            <a:normAutofit/>
          </a:bodyPr>
          <a:lstStyle/>
          <a:p>
            <a:r>
              <a:rPr b="1" dirty="0">
                <a:latin typeface="Trade Gothic Inline" panose="020B0504030203020204" pitchFamily="34" charset="0"/>
                <a:cs typeface="Times New Roman" panose="02020603050405020304" pitchFamily="18" charset="0"/>
              </a:rPr>
              <a:t>Innovation &amp; Impact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A879EC5-F649-C58F-D8D6-4AB2349CFF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1111355"/>
              </p:ext>
            </p:extLst>
          </p:nvPr>
        </p:nvGraphicFramePr>
        <p:xfrm>
          <a:off x="1818640" y="1198562"/>
          <a:ext cx="8554720" cy="5097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60336"/>
            <a:ext cx="10972800" cy="1143000"/>
          </a:xfrm>
        </p:spPr>
        <p:txBody>
          <a:bodyPr/>
          <a:lstStyle/>
          <a:p>
            <a:r>
              <a:rPr dirty="0">
                <a:latin typeface="Trade Gothic Inline" panose="020B0504030203020204" pitchFamily="34" charset="0"/>
                <a:cs typeface="Times New Roman" panose="02020603050405020304" pitchFamily="18" charset="0"/>
              </a:rPr>
              <a:t>Team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442" y="1600201"/>
            <a:ext cx="9498957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Samyak Dahale</a:t>
            </a:r>
            <a:br>
              <a:rPr lang="en-IN" sz="2800" dirty="0"/>
            </a:br>
            <a:r>
              <a:rPr lang="en-IN" sz="2800" i="1" dirty="0"/>
              <a:t>Role:</a:t>
            </a:r>
            <a:r>
              <a:rPr lang="en-IN" sz="2800" dirty="0"/>
              <a:t> Firebase Setup &amp; Deployment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/>
              <a:t>Aditya Salunke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i="1" dirty="0"/>
              <a:t>Role:</a:t>
            </a:r>
            <a:r>
              <a:rPr lang="en-US" sz="2800" dirty="0"/>
              <a:t> ML Model Development &amp; Integration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800" b="1" dirty="0"/>
              <a:t>3.   Ganesh Kondke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800" i="1" dirty="0"/>
              <a:t>Role:</a:t>
            </a:r>
            <a:r>
              <a:rPr lang="en-IN" sz="2800" dirty="0"/>
              <a:t> UI/UX Design &amp; Frontend Support</a:t>
            </a:r>
          </a:p>
          <a:p>
            <a:pPr marL="514350" indent="-514350">
              <a:buAutoNum type="arabicPeriod" startAt="4"/>
            </a:pPr>
            <a:r>
              <a:rPr lang="en-IN" sz="2800" b="1" dirty="0" err="1"/>
              <a:t>Attadeep</a:t>
            </a:r>
            <a:r>
              <a:rPr lang="en-IN" sz="2800" b="1" dirty="0"/>
              <a:t> </a:t>
            </a:r>
            <a:r>
              <a:rPr lang="en-IN" sz="2800" b="1" dirty="0" err="1"/>
              <a:t>Sawale</a:t>
            </a:r>
            <a:endParaRPr lang="en-IN" sz="2800" b="1" dirty="0"/>
          </a:p>
          <a:p>
            <a:pPr marL="0" indent="0">
              <a:buNone/>
            </a:pPr>
            <a:r>
              <a:rPr lang="en-IN" sz="2800" b="1" i="1" dirty="0"/>
              <a:t>       </a:t>
            </a:r>
            <a:r>
              <a:rPr lang="en-US" sz="2800" i="1" dirty="0"/>
              <a:t>Role:</a:t>
            </a:r>
            <a:r>
              <a:rPr lang="en-US" sz="2800" dirty="0"/>
              <a:t> Data Analysis &amp; </a:t>
            </a:r>
            <a:r>
              <a:rPr lang="en-US" sz="2800" dirty="0" err="1"/>
              <a:t>Streamlit</a:t>
            </a:r>
            <a:r>
              <a:rPr lang="en-US" sz="2800" dirty="0"/>
              <a:t> App Development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307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Trade Gothic Inline</vt:lpstr>
      <vt:lpstr>Wingdings</vt:lpstr>
      <vt:lpstr>Office Theme</vt:lpstr>
      <vt:lpstr>BotBuddies Presents Chhatrapati Sambhajinagar’s Biggest Tech Hackathon INNOHACK 2025</vt:lpstr>
      <vt:lpstr>Problem Statement</vt:lpstr>
      <vt:lpstr>Proposed Solution</vt:lpstr>
      <vt:lpstr>Tech Stack</vt:lpstr>
      <vt:lpstr>System Architecture / Workflow</vt:lpstr>
      <vt:lpstr>Prototype / Screenshots</vt:lpstr>
      <vt:lpstr>Innovation &amp; Impact</vt:lpstr>
      <vt:lpstr>Team &amp; Roles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Samyak Dahale</cp:lastModifiedBy>
  <cp:revision>39</cp:revision>
  <dcterms:created xsi:type="dcterms:W3CDTF">2013-01-27T09:14:16Z</dcterms:created>
  <dcterms:modified xsi:type="dcterms:W3CDTF">2025-06-09T14:44:39Z</dcterms:modified>
  <cp:category/>
</cp:coreProperties>
</file>