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5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677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4634AC-C5E0-43FA-89F2-0591171DB647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2B9B1BF8-6AD6-4389-9FCE-F4C6C5BD46F5}">
      <dgm:prSet phldrT="[Text]"/>
      <dgm:spPr/>
      <dgm:t>
        <a:bodyPr/>
        <a:lstStyle/>
        <a:p>
          <a:pPr algn="ctr"/>
          <a:r>
            <a:rPr lang="en-IN" dirty="0"/>
            <a:t>Focus Area </a:t>
          </a:r>
          <a:br>
            <a:rPr lang="en-IN" dirty="0"/>
          </a:br>
          <a:r>
            <a:rPr lang="en-IN" dirty="0"/>
            <a:t>– NYC Dataset</a:t>
          </a:r>
        </a:p>
      </dgm:t>
    </dgm:pt>
    <dgm:pt modelId="{C5728AC6-7C27-4FE0-97F3-E9EA4999286B}" type="parTrans" cxnId="{7DAA1DA0-4A09-41C6-B04E-394EC1C3C2D1}">
      <dgm:prSet/>
      <dgm:spPr/>
      <dgm:t>
        <a:bodyPr/>
        <a:lstStyle/>
        <a:p>
          <a:endParaRPr lang="en-IN"/>
        </a:p>
      </dgm:t>
    </dgm:pt>
    <dgm:pt modelId="{D77695AB-898B-48E9-AFBA-15139F52EEB8}" type="sibTrans" cxnId="{7DAA1DA0-4A09-41C6-B04E-394EC1C3C2D1}">
      <dgm:prSet/>
      <dgm:spPr/>
      <dgm:t>
        <a:bodyPr/>
        <a:lstStyle/>
        <a:p>
          <a:endParaRPr lang="en-IN"/>
        </a:p>
      </dgm:t>
    </dgm:pt>
    <dgm:pt modelId="{5EABF771-3377-4002-8D5C-2FAC62C4D766}">
      <dgm:prSet phldrT="[Text]" phldr="0"/>
      <dgm:spPr/>
      <dgm:t>
        <a:bodyPr/>
        <a:lstStyle/>
        <a:p>
          <a:r>
            <a:rPr lang="en-IN" dirty="0"/>
            <a:t>Study Innovative Business Model</a:t>
          </a:r>
        </a:p>
      </dgm:t>
    </dgm:pt>
    <dgm:pt modelId="{BF398B56-FDC0-42C9-B372-6B7B754BABEB}" type="parTrans" cxnId="{80FF6DF4-D331-4695-AD07-980289B40F23}">
      <dgm:prSet/>
      <dgm:spPr/>
      <dgm:t>
        <a:bodyPr/>
        <a:lstStyle/>
        <a:p>
          <a:endParaRPr lang="en-IN"/>
        </a:p>
      </dgm:t>
    </dgm:pt>
    <dgm:pt modelId="{83A2F1EF-D5F3-4DB9-9BCD-32B2240E1063}" type="sibTrans" cxnId="{80FF6DF4-D331-4695-AD07-980289B40F23}">
      <dgm:prSet/>
      <dgm:spPr/>
      <dgm:t>
        <a:bodyPr/>
        <a:lstStyle/>
        <a:p>
          <a:endParaRPr lang="en-IN"/>
        </a:p>
      </dgm:t>
    </dgm:pt>
    <dgm:pt modelId="{FFC1EAE5-AEE3-4EE3-8E2D-DA20E91CC34A}">
      <dgm:prSet phldrT="[Text]"/>
      <dgm:spPr/>
      <dgm:t>
        <a:bodyPr/>
        <a:lstStyle/>
        <a:p>
          <a:r>
            <a:rPr lang="en-IN" dirty="0"/>
            <a:t>Explore Airbnb’s Market Dynamics</a:t>
          </a:r>
        </a:p>
      </dgm:t>
    </dgm:pt>
    <dgm:pt modelId="{2FE6CD0F-93C9-44EA-9DF7-C2AB74E5D30D}" type="parTrans" cxnId="{FE6159B9-DBA3-479A-9923-09906BBACABA}">
      <dgm:prSet/>
      <dgm:spPr/>
      <dgm:t>
        <a:bodyPr/>
        <a:lstStyle/>
        <a:p>
          <a:endParaRPr lang="en-IN"/>
        </a:p>
      </dgm:t>
    </dgm:pt>
    <dgm:pt modelId="{9A99F8C1-9B78-48FF-A3F2-57E32DF25F65}" type="sibTrans" cxnId="{FE6159B9-DBA3-479A-9923-09906BBACABA}">
      <dgm:prSet/>
      <dgm:spPr/>
      <dgm:t>
        <a:bodyPr/>
        <a:lstStyle/>
        <a:p>
          <a:endParaRPr lang="en-IN"/>
        </a:p>
      </dgm:t>
    </dgm:pt>
    <dgm:pt modelId="{2844E027-BB0F-442D-8936-E89E5B7BC898}">
      <dgm:prSet phldrT="[Text]"/>
      <dgm:spPr/>
      <dgm:t>
        <a:bodyPr/>
        <a:lstStyle/>
        <a:p>
          <a:r>
            <a:rPr lang="en-US" dirty="0"/>
            <a:t>Insight into NYC’s Lodging Trends</a:t>
          </a:r>
          <a:endParaRPr lang="en-IN" dirty="0"/>
        </a:p>
      </dgm:t>
    </dgm:pt>
    <dgm:pt modelId="{8E5F9170-D79E-4D1A-990A-2E83B4CF664A}" type="parTrans" cxnId="{489DCC80-2E15-46E8-BD0E-260EFCBC1B83}">
      <dgm:prSet/>
      <dgm:spPr/>
      <dgm:t>
        <a:bodyPr/>
        <a:lstStyle/>
        <a:p>
          <a:endParaRPr lang="en-IN"/>
        </a:p>
      </dgm:t>
    </dgm:pt>
    <dgm:pt modelId="{30EDB713-956E-4ABD-96C4-EFA6E714B145}" type="sibTrans" cxnId="{489DCC80-2E15-46E8-BD0E-260EFCBC1B83}">
      <dgm:prSet/>
      <dgm:spPr/>
      <dgm:t>
        <a:bodyPr/>
        <a:lstStyle/>
        <a:p>
          <a:endParaRPr lang="en-IN"/>
        </a:p>
      </dgm:t>
    </dgm:pt>
    <dgm:pt modelId="{80E93BE1-19A3-48A2-97D3-6A4C938E1D68}">
      <dgm:prSet/>
      <dgm:spPr/>
      <dgm:t>
        <a:bodyPr/>
        <a:lstStyle/>
        <a:p>
          <a:r>
            <a:rPr lang="en-US" dirty="0"/>
            <a:t>Significant insights for stakeholders.</a:t>
          </a:r>
          <a:endParaRPr lang="en-IN" dirty="0"/>
        </a:p>
      </dgm:t>
    </dgm:pt>
    <dgm:pt modelId="{91124744-C79A-4F98-9EBD-A5D0CDE16D1D}" type="parTrans" cxnId="{42502CB2-4963-4950-BF14-231E985F509F}">
      <dgm:prSet/>
      <dgm:spPr/>
      <dgm:t>
        <a:bodyPr/>
        <a:lstStyle/>
        <a:p>
          <a:endParaRPr lang="en-IN"/>
        </a:p>
      </dgm:t>
    </dgm:pt>
    <dgm:pt modelId="{9B883B49-164C-45E6-8939-0276F9DB73FF}" type="sibTrans" cxnId="{42502CB2-4963-4950-BF14-231E985F509F}">
      <dgm:prSet/>
      <dgm:spPr/>
      <dgm:t>
        <a:bodyPr/>
        <a:lstStyle/>
        <a:p>
          <a:endParaRPr lang="en-IN"/>
        </a:p>
      </dgm:t>
    </dgm:pt>
    <dgm:pt modelId="{48414D90-81DE-411C-8A09-DE380D751A99}" type="pres">
      <dgm:prSet presAssocID="{604634AC-C5E0-43FA-89F2-0591171DB647}" presName="Name0" presStyleCnt="0">
        <dgm:presLayoutVars>
          <dgm:dir/>
          <dgm:resizeHandles val="exact"/>
        </dgm:presLayoutVars>
      </dgm:prSet>
      <dgm:spPr/>
    </dgm:pt>
    <dgm:pt modelId="{1C436B2E-137E-4F87-9968-04283DF3833F}" type="pres">
      <dgm:prSet presAssocID="{604634AC-C5E0-43FA-89F2-0591171DB647}" presName="cycle" presStyleCnt="0"/>
      <dgm:spPr/>
    </dgm:pt>
    <dgm:pt modelId="{A8AC2CB6-9BCB-44BF-875F-EEFBEE43B12F}" type="pres">
      <dgm:prSet presAssocID="{2B9B1BF8-6AD6-4389-9FCE-F4C6C5BD46F5}" presName="nodeFirstNode" presStyleLbl="node1" presStyleIdx="0" presStyleCnt="5">
        <dgm:presLayoutVars>
          <dgm:bulletEnabled val="1"/>
        </dgm:presLayoutVars>
      </dgm:prSet>
      <dgm:spPr/>
    </dgm:pt>
    <dgm:pt modelId="{96CAC0C7-6D90-4C10-AD45-217CDB1D4A28}" type="pres">
      <dgm:prSet presAssocID="{D77695AB-898B-48E9-AFBA-15139F52EEB8}" presName="sibTransFirstNode" presStyleLbl="bgShp" presStyleIdx="0" presStyleCnt="1"/>
      <dgm:spPr/>
    </dgm:pt>
    <dgm:pt modelId="{F0BDE365-A9CA-4187-9565-24A4CFBA6626}" type="pres">
      <dgm:prSet presAssocID="{5EABF771-3377-4002-8D5C-2FAC62C4D766}" presName="nodeFollowingNodes" presStyleLbl="node1" presStyleIdx="1" presStyleCnt="5">
        <dgm:presLayoutVars>
          <dgm:bulletEnabled val="1"/>
        </dgm:presLayoutVars>
      </dgm:prSet>
      <dgm:spPr/>
    </dgm:pt>
    <dgm:pt modelId="{136D366E-CF37-48E8-AF73-19030A1E1D91}" type="pres">
      <dgm:prSet presAssocID="{FFC1EAE5-AEE3-4EE3-8E2D-DA20E91CC34A}" presName="nodeFollowingNodes" presStyleLbl="node1" presStyleIdx="2" presStyleCnt="5">
        <dgm:presLayoutVars>
          <dgm:bulletEnabled val="1"/>
        </dgm:presLayoutVars>
      </dgm:prSet>
      <dgm:spPr/>
    </dgm:pt>
    <dgm:pt modelId="{9EA34637-237B-4968-9FE3-2B7D9FB48400}" type="pres">
      <dgm:prSet presAssocID="{2844E027-BB0F-442D-8936-E89E5B7BC898}" presName="nodeFollowingNodes" presStyleLbl="node1" presStyleIdx="3" presStyleCnt="5">
        <dgm:presLayoutVars>
          <dgm:bulletEnabled val="1"/>
        </dgm:presLayoutVars>
      </dgm:prSet>
      <dgm:spPr/>
    </dgm:pt>
    <dgm:pt modelId="{4FF215F6-563A-428F-AC7C-D0AEE2D6E70C}" type="pres">
      <dgm:prSet presAssocID="{80E93BE1-19A3-48A2-97D3-6A4C938E1D68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07D02B3C-6891-4BAF-9927-3229F3B4393B}" type="presOf" srcId="{2B9B1BF8-6AD6-4389-9FCE-F4C6C5BD46F5}" destId="{A8AC2CB6-9BCB-44BF-875F-EEFBEE43B12F}" srcOrd="0" destOrd="0" presId="urn:microsoft.com/office/officeart/2005/8/layout/cycle3"/>
    <dgm:cxn modelId="{D780EB56-9E3B-4AEC-B348-5290BC09E467}" type="presOf" srcId="{604634AC-C5E0-43FA-89F2-0591171DB647}" destId="{48414D90-81DE-411C-8A09-DE380D751A99}" srcOrd="0" destOrd="0" presId="urn:microsoft.com/office/officeart/2005/8/layout/cycle3"/>
    <dgm:cxn modelId="{3C53B47A-7DC0-4402-B5F1-74A3A4E76D85}" type="presOf" srcId="{5EABF771-3377-4002-8D5C-2FAC62C4D766}" destId="{F0BDE365-A9CA-4187-9565-24A4CFBA6626}" srcOrd="0" destOrd="0" presId="urn:microsoft.com/office/officeart/2005/8/layout/cycle3"/>
    <dgm:cxn modelId="{489DCC80-2E15-46E8-BD0E-260EFCBC1B83}" srcId="{604634AC-C5E0-43FA-89F2-0591171DB647}" destId="{2844E027-BB0F-442D-8936-E89E5B7BC898}" srcOrd="3" destOrd="0" parTransId="{8E5F9170-D79E-4D1A-990A-2E83B4CF664A}" sibTransId="{30EDB713-956E-4ABD-96C4-EFA6E714B145}"/>
    <dgm:cxn modelId="{F1CABD9F-A7CF-4ACC-BD4B-821F27BC8C69}" type="presOf" srcId="{80E93BE1-19A3-48A2-97D3-6A4C938E1D68}" destId="{4FF215F6-563A-428F-AC7C-D0AEE2D6E70C}" srcOrd="0" destOrd="0" presId="urn:microsoft.com/office/officeart/2005/8/layout/cycle3"/>
    <dgm:cxn modelId="{7DAA1DA0-4A09-41C6-B04E-394EC1C3C2D1}" srcId="{604634AC-C5E0-43FA-89F2-0591171DB647}" destId="{2B9B1BF8-6AD6-4389-9FCE-F4C6C5BD46F5}" srcOrd="0" destOrd="0" parTransId="{C5728AC6-7C27-4FE0-97F3-E9EA4999286B}" sibTransId="{D77695AB-898B-48E9-AFBA-15139F52EEB8}"/>
    <dgm:cxn modelId="{42502CB2-4963-4950-BF14-231E985F509F}" srcId="{604634AC-C5E0-43FA-89F2-0591171DB647}" destId="{80E93BE1-19A3-48A2-97D3-6A4C938E1D68}" srcOrd="4" destOrd="0" parTransId="{91124744-C79A-4F98-9EBD-A5D0CDE16D1D}" sibTransId="{9B883B49-164C-45E6-8939-0276F9DB73FF}"/>
    <dgm:cxn modelId="{FE6159B9-DBA3-479A-9923-09906BBACABA}" srcId="{604634AC-C5E0-43FA-89F2-0591171DB647}" destId="{FFC1EAE5-AEE3-4EE3-8E2D-DA20E91CC34A}" srcOrd="2" destOrd="0" parTransId="{2FE6CD0F-93C9-44EA-9DF7-C2AB74E5D30D}" sibTransId="{9A99F8C1-9B78-48FF-A3F2-57E32DF25F65}"/>
    <dgm:cxn modelId="{689C92EE-BEDA-4C79-B761-D88EA57D92C1}" type="presOf" srcId="{2844E027-BB0F-442D-8936-E89E5B7BC898}" destId="{9EA34637-237B-4968-9FE3-2B7D9FB48400}" srcOrd="0" destOrd="0" presId="urn:microsoft.com/office/officeart/2005/8/layout/cycle3"/>
    <dgm:cxn modelId="{80FF6DF4-D331-4695-AD07-980289B40F23}" srcId="{604634AC-C5E0-43FA-89F2-0591171DB647}" destId="{5EABF771-3377-4002-8D5C-2FAC62C4D766}" srcOrd="1" destOrd="0" parTransId="{BF398B56-FDC0-42C9-B372-6B7B754BABEB}" sibTransId="{83A2F1EF-D5F3-4DB9-9BCD-32B2240E1063}"/>
    <dgm:cxn modelId="{47CA45F9-F89B-4C74-AC6B-F8F1AB9A5D22}" type="presOf" srcId="{D77695AB-898B-48E9-AFBA-15139F52EEB8}" destId="{96CAC0C7-6D90-4C10-AD45-217CDB1D4A28}" srcOrd="0" destOrd="0" presId="urn:microsoft.com/office/officeart/2005/8/layout/cycle3"/>
    <dgm:cxn modelId="{96F09AFB-BD04-423D-A7C2-A8F61BF300AA}" type="presOf" srcId="{FFC1EAE5-AEE3-4EE3-8E2D-DA20E91CC34A}" destId="{136D366E-CF37-48E8-AF73-19030A1E1D91}" srcOrd="0" destOrd="0" presId="urn:microsoft.com/office/officeart/2005/8/layout/cycle3"/>
    <dgm:cxn modelId="{04AFD24A-F391-4BF6-93BB-7F7A590F59A9}" type="presParOf" srcId="{48414D90-81DE-411C-8A09-DE380D751A99}" destId="{1C436B2E-137E-4F87-9968-04283DF3833F}" srcOrd="0" destOrd="0" presId="urn:microsoft.com/office/officeart/2005/8/layout/cycle3"/>
    <dgm:cxn modelId="{A4BBF6E6-D0ED-48A8-95D7-F8583BB80A83}" type="presParOf" srcId="{1C436B2E-137E-4F87-9968-04283DF3833F}" destId="{A8AC2CB6-9BCB-44BF-875F-EEFBEE43B12F}" srcOrd="0" destOrd="0" presId="urn:microsoft.com/office/officeart/2005/8/layout/cycle3"/>
    <dgm:cxn modelId="{3C65E182-64AE-49E5-A310-D20E11C9FE01}" type="presParOf" srcId="{1C436B2E-137E-4F87-9968-04283DF3833F}" destId="{96CAC0C7-6D90-4C10-AD45-217CDB1D4A28}" srcOrd="1" destOrd="0" presId="urn:microsoft.com/office/officeart/2005/8/layout/cycle3"/>
    <dgm:cxn modelId="{96D15577-C3C8-4BBA-884D-A4FAFAC79BE6}" type="presParOf" srcId="{1C436B2E-137E-4F87-9968-04283DF3833F}" destId="{F0BDE365-A9CA-4187-9565-24A4CFBA6626}" srcOrd="2" destOrd="0" presId="urn:microsoft.com/office/officeart/2005/8/layout/cycle3"/>
    <dgm:cxn modelId="{1D362C6F-190F-4BC1-8C1E-E598159469EE}" type="presParOf" srcId="{1C436B2E-137E-4F87-9968-04283DF3833F}" destId="{136D366E-CF37-48E8-AF73-19030A1E1D91}" srcOrd="3" destOrd="0" presId="urn:microsoft.com/office/officeart/2005/8/layout/cycle3"/>
    <dgm:cxn modelId="{8A87B3D8-2E5F-4A0D-A3DA-68F6440C2805}" type="presParOf" srcId="{1C436B2E-137E-4F87-9968-04283DF3833F}" destId="{9EA34637-237B-4968-9FE3-2B7D9FB48400}" srcOrd="4" destOrd="0" presId="urn:microsoft.com/office/officeart/2005/8/layout/cycle3"/>
    <dgm:cxn modelId="{3EFBC8FA-509E-43B6-9858-4E5B1D9C3262}" type="presParOf" srcId="{1C436B2E-137E-4F87-9968-04283DF3833F}" destId="{4FF215F6-563A-428F-AC7C-D0AEE2D6E70C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B10463-3B8D-4442-8D00-1B47C2139FAB}" type="doc">
      <dgm:prSet loTypeId="urn:microsoft.com/office/officeart/2005/8/layout/hList7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95F9861-C1BC-401F-B3CF-14FACF6919A1}">
      <dgm:prSet phldrT="[Text]" phldr="0"/>
      <dgm:spPr/>
      <dgm:t>
        <a:bodyPr/>
        <a:lstStyle/>
        <a:p>
          <a:r>
            <a:rPr lang="en-IN" dirty="0"/>
            <a:t>Hosts &amp; Guests</a:t>
          </a:r>
        </a:p>
      </dgm:t>
    </dgm:pt>
    <dgm:pt modelId="{48D54169-9898-43DD-ACF0-61DC31703CE0}" type="parTrans" cxnId="{04D2C281-2878-487F-AEA6-4E680663AEF6}">
      <dgm:prSet/>
      <dgm:spPr/>
      <dgm:t>
        <a:bodyPr/>
        <a:lstStyle/>
        <a:p>
          <a:endParaRPr lang="en-IN"/>
        </a:p>
      </dgm:t>
    </dgm:pt>
    <dgm:pt modelId="{59100415-E84E-4586-9C40-5A2BE373BF11}" type="sibTrans" cxnId="{04D2C281-2878-487F-AEA6-4E680663AEF6}">
      <dgm:prSet/>
      <dgm:spPr/>
      <dgm:t>
        <a:bodyPr/>
        <a:lstStyle/>
        <a:p>
          <a:endParaRPr lang="en-IN"/>
        </a:p>
      </dgm:t>
    </dgm:pt>
    <dgm:pt modelId="{D8293D0C-6FC9-49B1-94C5-89A91E327BBA}">
      <dgm:prSet phldrT="[Text]" phldr="0"/>
      <dgm:spPr/>
      <dgm:t>
        <a:bodyPr/>
        <a:lstStyle/>
        <a:p>
          <a:r>
            <a:rPr lang="en-IN" dirty="0"/>
            <a:t>Investors/ Shareholders</a:t>
          </a:r>
        </a:p>
      </dgm:t>
    </dgm:pt>
    <dgm:pt modelId="{A5698D0F-EF4B-4CE3-8D00-708004279371}" type="parTrans" cxnId="{E76ADB75-8C16-4EC8-939F-F73C46E1463C}">
      <dgm:prSet/>
      <dgm:spPr/>
      <dgm:t>
        <a:bodyPr/>
        <a:lstStyle/>
        <a:p>
          <a:endParaRPr lang="en-IN"/>
        </a:p>
      </dgm:t>
    </dgm:pt>
    <dgm:pt modelId="{8267865F-1006-4D65-A2C2-D48B1332C01A}" type="sibTrans" cxnId="{E76ADB75-8C16-4EC8-939F-F73C46E1463C}">
      <dgm:prSet/>
      <dgm:spPr/>
      <dgm:t>
        <a:bodyPr/>
        <a:lstStyle/>
        <a:p>
          <a:endParaRPr lang="en-IN"/>
        </a:p>
      </dgm:t>
    </dgm:pt>
    <dgm:pt modelId="{51F4687D-684B-4549-AC05-23EF9DE1873D}">
      <dgm:prSet/>
      <dgm:spPr/>
      <dgm:t>
        <a:bodyPr/>
        <a:lstStyle/>
        <a:p>
          <a:r>
            <a:rPr lang="en-IN" dirty="0"/>
            <a:t>Tourism &amp; Hospitality Analysts</a:t>
          </a:r>
        </a:p>
      </dgm:t>
    </dgm:pt>
    <dgm:pt modelId="{FBBC5D76-335B-4379-A915-7DF315F6C038}" type="parTrans" cxnId="{98652BD9-E1C5-4503-BE00-958A7BDA8970}">
      <dgm:prSet/>
      <dgm:spPr/>
      <dgm:t>
        <a:bodyPr/>
        <a:lstStyle/>
        <a:p>
          <a:endParaRPr lang="en-IN"/>
        </a:p>
      </dgm:t>
    </dgm:pt>
    <dgm:pt modelId="{8A17448C-532F-4C0B-BF0C-CFB42B1A6021}" type="sibTrans" cxnId="{98652BD9-E1C5-4503-BE00-958A7BDA8970}">
      <dgm:prSet/>
      <dgm:spPr/>
      <dgm:t>
        <a:bodyPr/>
        <a:lstStyle/>
        <a:p>
          <a:endParaRPr lang="en-IN"/>
        </a:p>
      </dgm:t>
    </dgm:pt>
    <dgm:pt modelId="{2C23EEF6-EE51-4E3C-92AE-6A49B3BFC639}">
      <dgm:prSet/>
      <dgm:spPr/>
      <dgm:t>
        <a:bodyPr/>
        <a:lstStyle/>
        <a:p>
          <a:r>
            <a:rPr lang="en-IN"/>
            <a:t>City Planners &amp; Policy Makers</a:t>
          </a:r>
          <a:endParaRPr lang="en-IN" dirty="0"/>
        </a:p>
      </dgm:t>
    </dgm:pt>
    <dgm:pt modelId="{0085A610-83E6-4C4F-B5D1-2D80B88B77FA}" type="parTrans" cxnId="{CAFF1D47-E828-484F-BAB6-BCA02FC9F86B}">
      <dgm:prSet/>
      <dgm:spPr/>
      <dgm:t>
        <a:bodyPr/>
        <a:lstStyle/>
        <a:p>
          <a:endParaRPr lang="en-IN"/>
        </a:p>
      </dgm:t>
    </dgm:pt>
    <dgm:pt modelId="{3BB836C7-D658-45A0-92DF-41BC0434A597}" type="sibTrans" cxnId="{CAFF1D47-E828-484F-BAB6-BCA02FC9F86B}">
      <dgm:prSet/>
      <dgm:spPr/>
      <dgm:t>
        <a:bodyPr/>
        <a:lstStyle/>
        <a:p>
          <a:endParaRPr lang="en-IN"/>
        </a:p>
      </dgm:t>
    </dgm:pt>
    <dgm:pt modelId="{34B1BDED-4F2D-4546-8DEE-12C49AE2D6D0}" type="pres">
      <dgm:prSet presAssocID="{F8B10463-3B8D-4442-8D00-1B47C2139FAB}" presName="Name0" presStyleCnt="0">
        <dgm:presLayoutVars>
          <dgm:dir/>
          <dgm:resizeHandles val="exact"/>
        </dgm:presLayoutVars>
      </dgm:prSet>
      <dgm:spPr/>
    </dgm:pt>
    <dgm:pt modelId="{B0DFA095-3A01-4C89-8A3C-2CB1EF290BB5}" type="pres">
      <dgm:prSet presAssocID="{F8B10463-3B8D-4442-8D00-1B47C2139FAB}" presName="fgShape" presStyleLbl="fgShp" presStyleIdx="0" presStyleCnt="1"/>
      <dgm:spPr/>
    </dgm:pt>
    <dgm:pt modelId="{0ED4209A-61AD-44C0-9D9C-AD88876B0BCA}" type="pres">
      <dgm:prSet presAssocID="{F8B10463-3B8D-4442-8D00-1B47C2139FAB}" presName="linComp" presStyleCnt="0"/>
      <dgm:spPr/>
    </dgm:pt>
    <dgm:pt modelId="{26049869-AC96-4C06-B2BF-4B5C28B85373}" type="pres">
      <dgm:prSet presAssocID="{295F9861-C1BC-401F-B3CF-14FACF6919A1}" presName="compNode" presStyleCnt="0"/>
      <dgm:spPr/>
    </dgm:pt>
    <dgm:pt modelId="{59A3730F-E90F-4833-95F7-0B7B63A2F13D}" type="pres">
      <dgm:prSet presAssocID="{295F9861-C1BC-401F-B3CF-14FACF6919A1}" presName="bkgdShape" presStyleLbl="node1" presStyleIdx="0" presStyleCnt="4"/>
      <dgm:spPr/>
    </dgm:pt>
    <dgm:pt modelId="{08BE7AE3-B5A7-4B56-BAAF-7D47438923DE}" type="pres">
      <dgm:prSet presAssocID="{295F9861-C1BC-401F-B3CF-14FACF6919A1}" presName="nodeTx" presStyleLbl="node1" presStyleIdx="0" presStyleCnt="4">
        <dgm:presLayoutVars>
          <dgm:bulletEnabled val="1"/>
        </dgm:presLayoutVars>
      </dgm:prSet>
      <dgm:spPr/>
    </dgm:pt>
    <dgm:pt modelId="{1A8A51B7-CE3E-4610-8B77-3D1AAE0B8099}" type="pres">
      <dgm:prSet presAssocID="{295F9861-C1BC-401F-B3CF-14FACF6919A1}" presName="invisiNode" presStyleLbl="node1" presStyleIdx="0" presStyleCnt="4"/>
      <dgm:spPr/>
    </dgm:pt>
    <dgm:pt modelId="{A9CACF01-D98F-495D-BA2F-C1AD78628041}" type="pres">
      <dgm:prSet presAssocID="{295F9861-C1BC-401F-B3CF-14FACF6919A1}" presName="imagNode" presStyleLbl="fgImgPlace1" presStyleIdx="0" presStyleCnt="4"/>
      <dgm:spPr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</dgm:spPr>
    </dgm:pt>
    <dgm:pt modelId="{78D06C39-0415-479B-9BD8-DB259F2FEE7C}" type="pres">
      <dgm:prSet presAssocID="{59100415-E84E-4586-9C40-5A2BE373BF11}" presName="sibTrans" presStyleLbl="sibTrans2D1" presStyleIdx="0" presStyleCnt="0"/>
      <dgm:spPr/>
    </dgm:pt>
    <dgm:pt modelId="{5B5AE3CC-BC9B-430C-AB54-2BBE9C810479}" type="pres">
      <dgm:prSet presAssocID="{D8293D0C-6FC9-49B1-94C5-89A91E327BBA}" presName="compNode" presStyleCnt="0"/>
      <dgm:spPr/>
    </dgm:pt>
    <dgm:pt modelId="{07020D2E-59A4-4694-B046-244D5657565A}" type="pres">
      <dgm:prSet presAssocID="{D8293D0C-6FC9-49B1-94C5-89A91E327BBA}" presName="bkgdShape" presStyleLbl="node1" presStyleIdx="1" presStyleCnt="4"/>
      <dgm:spPr/>
    </dgm:pt>
    <dgm:pt modelId="{ED6B0D94-5970-4207-A672-F69483A3045F}" type="pres">
      <dgm:prSet presAssocID="{D8293D0C-6FC9-49B1-94C5-89A91E327BBA}" presName="nodeTx" presStyleLbl="node1" presStyleIdx="1" presStyleCnt="4">
        <dgm:presLayoutVars>
          <dgm:bulletEnabled val="1"/>
        </dgm:presLayoutVars>
      </dgm:prSet>
      <dgm:spPr/>
    </dgm:pt>
    <dgm:pt modelId="{561DF303-1363-46F1-B4CB-E03B21E3BF02}" type="pres">
      <dgm:prSet presAssocID="{D8293D0C-6FC9-49B1-94C5-89A91E327BBA}" presName="invisiNode" presStyleLbl="node1" presStyleIdx="1" presStyleCnt="4"/>
      <dgm:spPr/>
    </dgm:pt>
    <dgm:pt modelId="{E7998D0C-2B7B-4406-9E8E-F720504C1FC6}" type="pres">
      <dgm:prSet presAssocID="{D8293D0C-6FC9-49B1-94C5-89A91E327BBA}" presName="imagNode" presStyleLbl="fgImgPlace1" presStyleIdx="1" presStyleCnt="4"/>
      <dgm:spPr>
        <a:blipFill>
          <a:blip xmlns:r="http://schemas.openxmlformats.org/officeDocument/2006/relationships" r:embed="rId2"/>
          <a:srcRect/>
          <a:stretch>
            <a:fillRect l="-4000" r="-4000"/>
          </a:stretch>
        </a:blipFill>
      </dgm:spPr>
    </dgm:pt>
    <dgm:pt modelId="{A3560A43-8BBF-48B8-BCAC-F29B640C28B0}" type="pres">
      <dgm:prSet presAssocID="{8267865F-1006-4D65-A2C2-D48B1332C01A}" presName="sibTrans" presStyleLbl="sibTrans2D1" presStyleIdx="0" presStyleCnt="0"/>
      <dgm:spPr/>
    </dgm:pt>
    <dgm:pt modelId="{C3C30A0E-CDD8-4844-A99A-BCCC845CC33F}" type="pres">
      <dgm:prSet presAssocID="{51F4687D-684B-4549-AC05-23EF9DE1873D}" presName="compNode" presStyleCnt="0"/>
      <dgm:spPr/>
    </dgm:pt>
    <dgm:pt modelId="{4E0AA972-2456-44DF-AC81-A924D3917D76}" type="pres">
      <dgm:prSet presAssocID="{51F4687D-684B-4549-AC05-23EF9DE1873D}" presName="bkgdShape" presStyleLbl="node1" presStyleIdx="2" presStyleCnt="4"/>
      <dgm:spPr/>
    </dgm:pt>
    <dgm:pt modelId="{8417C7E9-3F77-4D6C-B7FA-308CC5635B26}" type="pres">
      <dgm:prSet presAssocID="{51F4687D-684B-4549-AC05-23EF9DE1873D}" presName="nodeTx" presStyleLbl="node1" presStyleIdx="2" presStyleCnt="4">
        <dgm:presLayoutVars>
          <dgm:bulletEnabled val="1"/>
        </dgm:presLayoutVars>
      </dgm:prSet>
      <dgm:spPr/>
    </dgm:pt>
    <dgm:pt modelId="{C32965E3-6071-409D-A15C-7757520E72F8}" type="pres">
      <dgm:prSet presAssocID="{51F4687D-684B-4549-AC05-23EF9DE1873D}" presName="invisiNode" presStyleLbl="node1" presStyleIdx="2" presStyleCnt="4"/>
      <dgm:spPr/>
    </dgm:pt>
    <dgm:pt modelId="{D68A9A55-67F5-4B1C-90C7-919C3D3661CC}" type="pres">
      <dgm:prSet presAssocID="{51F4687D-684B-4549-AC05-23EF9DE1873D}" presName="imagNode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 l="-23000" r="-23000"/>
          </a:stretch>
        </a:blipFill>
      </dgm:spPr>
    </dgm:pt>
    <dgm:pt modelId="{42D1350C-31E8-4909-AF88-DF83B3772CF9}" type="pres">
      <dgm:prSet presAssocID="{8A17448C-532F-4C0B-BF0C-CFB42B1A6021}" presName="sibTrans" presStyleLbl="sibTrans2D1" presStyleIdx="0" presStyleCnt="0"/>
      <dgm:spPr/>
    </dgm:pt>
    <dgm:pt modelId="{D26006B7-5075-487F-BD5C-FC81306957CF}" type="pres">
      <dgm:prSet presAssocID="{2C23EEF6-EE51-4E3C-92AE-6A49B3BFC639}" presName="compNode" presStyleCnt="0"/>
      <dgm:spPr/>
    </dgm:pt>
    <dgm:pt modelId="{1CEB5ACE-5692-45E2-9583-F9E9A1C3E6A7}" type="pres">
      <dgm:prSet presAssocID="{2C23EEF6-EE51-4E3C-92AE-6A49B3BFC639}" presName="bkgdShape" presStyleLbl="node1" presStyleIdx="3" presStyleCnt="4"/>
      <dgm:spPr/>
    </dgm:pt>
    <dgm:pt modelId="{EB115D44-CDDD-4FC7-88D7-548CB3175B78}" type="pres">
      <dgm:prSet presAssocID="{2C23EEF6-EE51-4E3C-92AE-6A49B3BFC639}" presName="nodeTx" presStyleLbl="node1" presStyleIdx="3" presStyleCnt="4">
        <dgm:presLayoutVars>
          <dgm:bulletEnabled val="1"/>
        </dgm:presLayoutVars>
      </dgm:prSet>
      <dgm:spPr/>
    </dgm:pt>
    <dgm:pt modelId="{2BFC10CF-27CD-41CA-AFB1-9F5BF6DC0A88}" type="pres">
      <dgm:prSet presAssocID="{2C23EEF6-EE51-4E3C-92AE-6A49B3BFC639}" presName="invisiNode" presStyleLbl="node1" presStyleIdx="3" presStyleCnt="4"/>
      <dgm:spPr/>
    </dgm:pt>
    <dgm:pt modelId="{5F832C58-B6D9-4BE0-9AF2-BF8ACAFEF9E7}" type="pres">
      <dgm:prSet presAssocID="{2C23EEF6-EE51-4E3C-92AE-6A49B3BFC639}" presName="imagNode" presStyleLbl="fgImgPlace1" presStyleIdx="3" presStyleCnt="4"/>
      <dgm:spPr>
        <a:blipFill>
          <a:blip xmlns:r="http://schemas.openxmlformats.org/officeDocument/2006/relationships" r:embed="rId4"/>
          <a:srcRect/>
          <a:stretch>
            <a:fillRect l="-25000" r="-25000"/>
          </a:stretch>
        </a:blipFill>
      </dgm:spPr>
    </dgm:pt>
  </dgm:ptLst>
  <dgm:cxnLst>
    <dgm:cxn modelId="{54F9B81F-41A3-4235-921F-0F758ECF7827}" type="presOf" srcId="{F8B10463-3B8D-4442-8D00-1B47C2139FAB}" destId="{34B1BDED-4F2D-4546-8DEE-12C49AE2D6D0}" srcOrd="0" destOrd="0" presId="urn:microsoft.com/office/officeart/2005/8/layout/hList7"/>
    <dgm:cxn modelId="{8AB6EC30-156E-45E3-9777-127B9143E85D}" type="presOf" srcId="{D8293D0C-6FC9-49B1-94C5-89A91E327BBA}" destId="{07020D2E-59A4-4694-B046-244D5657565A}" srcOrd="0" destOrd="0" presId="urn:microsoft.com/office/officeart/2005/8/layout/hList7"/>
    <dgm:cxn modelId="{548B643B-2587-44CE-A9EC-5403F7FFECA6}" type="presOf" srcId="{2C23EEF6-EE51-4E3C-92AE-6A49B3BFC639}" destId="{EB115D44-CDDD-4FC7-88D7-548CB3175B78}" srcOrd="1" destOrd="0" presId="urn:microsoft.com/office/officeart/2005/8/layout/hList7"/>
    <dgm:cxn modelId="{CAFF1D47-E828-484F-BAB6-BCA02FC9F86B}" srcId="{F8B10463-3B8D-4442-8D00-1B47C2139FAB}" destId="{2C23EEF6-EE51-4E3C-92AE-6A49B3BFC639}" srcOrd="3" destOrd="0" parTransId="{0085A610-83E6-4C4F-B5D1-2D80B88B77FA}" sibTransId="{3BB836C7-D658-45A0-92DF-41BC0434A597}"/>
    <dgm:cxn modelId="{A0868048-0BBC-4929-9192-4EC1FF83D804}" type="presOf" srcId="{59100415-E84E-4586-9C40-5A2BE373BF11}" destId="{78D06C39-0415-479B-9BD8-DB259F2FEE7C}" srcOrd="0" destOrd="0" presId="urn:microsoft.com/office/officeart/2005/8/layout/hList7"/>
    <dgm:cxn modelId="{E76ADB75-8C16-4EC8-939F-F73C46E1463C}" srcId="{F8B10463-3B8D-4442-8D00-1B47C2139FAB}" destId="{D8293D0C-6FC9-49B1-94C5-89A91E327BBA}" srcOrd="1" destOrd="0" parTransId="{A5698D0F-EF4B-4CE3-8D00-708004279371}" sibTransId="{8267865F-1006-4D65-A2C2-D48B1332C01A}"/>
    <dgm:cxn modelId="{1212087B-06BA-456E-9EBE-351080E8CEB6}" type="presOf" srcId="{51F4687D-684B-4549-AC05-23EF9DE1873D}" destId="{4E0AA972-2456-44DF-AC81-A924D3917D76}" srcOrd="0" destOrd="0" presId="urn:microsoft.com/office/officeart/2005/8/layout/hList7"/>
    <dgm:cxn modelId="{9B71117D-F5C0-465D-BE9A-94D806C027D7}" type="presOf" srcId="{2C23EEF6-EE51-4E3C-92AE-6A49B3BFC639}" destId="{1CEB5ACE-5692-45E2-9583-F9E9A1C3E6A7}" srcOrd="0" destOrd="0" presId="urn:microsoft.com/office/officeart/2005/8/layout/hList7"/>
    <dgm:cxn modelId="{04D2C281-2878-487F-AEA6-4E680663AEF6}" srcId="{F8B10463-3B8D-4442-8D00-1B47C2139FAB}" destId="{295F9861-C1BC-401F-B3CF-14FACF6919A1}" srcOrd="0" destOrd="0" parTransId="{48D54169-9898-43DD-ACF0-61DC31703CE0}" sibTransId="{59100415-E84E-4586-9C40-5A2BE373BF11}"/>
    <dgm:cxn modelId="{E5AE418C-C8D4-42DE-9429-4CC6BE52B0CD}" type="presOf" srcId="{8267865F-1006-4D65-A2C2-D48B1332C01A}" destId="{A3560A43-8BBF-48B8-BCAC-F29B640C28B0}" srcOrd="0" destOrd="0" presId="urn:microsoft.com/office/officeart/2005/8/layout/hList7"/>
    <dgm:cxn modelId="{7B41F290-548A-42D5-9538-3266B3AE212B}" type="presOf" srcId="{51F4687D-684B-4549-AC05-23EF9DE1873D}" destId="{8417C7E9-3F77-4D6C-B7FA-308CC5635B26}" srcOrd="1" destOrd="0" presId="urn:microsoft.com/office/officeart/2005/8/layout/hList7"/>
    <dgm:cxn modelId="{78AAFC97-AC64-4FA3-8C6A-47D5CFB5B87B}" type="presOf" srcId="{8A17448C-532F-4C0B-BF0C-CFB42B1A6021}" destId="{42D1350C-31E8-4909-AF88-DF83B3772CF9}" srcOrd="0" destOrd="0" presId="urn:microsoft.com/office/officeart/2005/8/layout/hList7"/>
    <dgm:cxn modelId="{2E1EE49C-966D-4AA2-91AD-B0DF7A566E6A}" type="presOf" srcId="{295F9861-C1BC-401F-B3CF-14FACF6919A1}" destId="{08BE7AE3-B5A7-4B56-BAAF-7D47438923DE}" srcOrd="1" destOrd="0" presId="urn:microsoft.com/office/officeart/2005/8/layout/hList7"/>
    <dgm:cxn modelId="{98652BD9-E1C5-4503-BE00-958A7BDA8970}" srcId="{F8B10463-3B8D-4442-8D00-1B47C2139FAB}" destId="{51F4687D-684B-4549-AC05-23EF9DE1873D}" srcOrd="2" destOrd="0" parTransId="{FBBC5D76-335B-4379-A915-7DF315F6C038}" sibTransId="{8A17448C-532F-4C0B-BF0C-CFB42B1A6021}"/>
    <dgm:cxn modelId="{AE30AEE1-CAA5-440F-AEC7-94F212EA2317}" type="presOf" srcId="{295F9861-C1BC-401F-B3CF-14FACF6919A1}" destId="{59A3730F-E90F-4833-95F7-0B7B63A2F13D}" srcOrd="0" destOrd="0" presId="urn:microsoft.com/office/officeart/2005/8/layout/hList7"/>
    <dgm:cxn modelId="{29509BEA-E9D0-40F3-8F31-94F8D6743FC9}" type="presOf" srcId="{D8293D0C-6FC9-49B1-94C5-89A91E327BBA}" destId="{ED6B0D94-5970-4207-A672-F69483A3045F}" srcOrd="1" destOrd="0" presId="urn:microsoft.com/office/officeart/2005/8/layout/hList7"/>
    <dgm:cxn modelId="{6F4429A2-CE0B-4743-98C8-0B761700DEF6}" type="presParOf" srcId="{34B1BDED-4F2D-4546-8DEE-12C49AE2D6D0}" destId="{B0DFA095-3A01-4C89-8A3C-2CB1EF290BB5}" srcOrd="0" destOrd="0" presId="urn:microsoft.com/office/officeart/2005/8/layout/hList7"/>
    <dgm:cxn modelId="{3F667945-5BB8-4244-8D67-F00BB3152B42}" type="presParOf" srcId="{34B1BDED-4F2D-4546-8DEE-12C49AE2D6D0}" destId="{0ED4209A-61AD-44C0-9D9C-AD88876B0BCA}" srcOrd="1" destOrd="0" presId="urn:microsoft.com/office/officeart/2005/8/layout/hList7"/>
    <dgm:cxn modelId="{A7D6DD85-6A62-4E51-8756-B9452C3D02C5}" type="presParOf" srcId="{0ED4209A-61AD-44C0-9D9C-AD88876B0BCA}" destId="{26049869-AC96-4C06-B2BF-4B5C28B85373}" srcOrd="0" destOrd="0" presId="urn:microsoft.com/office/officeart/2005/8/layout/hList7"/>
    <dgm:cxn modelId="{36D1AEC5-3AE8-48A3-8B20-0DA35A95ED8E}" type="presParOf" srcId="{26049869-AC96-4C06-B2BF-4B5C28B85373}" destId="{59A3730F-E90F-4833-95F7-0B7B63A2F13D}" srcOrd="0" destOrd="0" presId="urn:microsoft.com/office/officeart/2005/8/layout/hList7"/>
    <dgm:cxn modelId="{40183EB8-22EC-4425-B279-8F5EA5682949}" type="presParOf" srcId="{26049869-AC96-4C06-B2BF-4B5C28B85373}" destId="{08BE7AE3-B5A7-4B56-BAAF-7D47438923DE}" srcOrd="1" destOrd="0" presId="urn:microsoft.com/office/officeart/2005/8/layout/hList7"/>
    <dgm:cxn modelId="{04A36132-1A9C-413C-835F-1278650D4702}" type="presParOf" srcId="{26049869-AC96-4C06-B2BF-4B5C28B85373}" destId="{1A8A51B7-CE3E-4610-8B77-3D1AAE0B8099}" srcOrd="2" destOrd="0" presId="urn:microsoft.com/office/officeart/2005/8/layout/hList7"/>
    <dgm:cxn modelId="{C3CBE195-36A7-4C12-AAAA-A569A3A54F75}" type="presParOf" srcId="{26049869-AC96-4C06-B2BF-4B5C28B85373}" destId="{A9CACF01-D98F-495D-BA2F-C1AD78628041}" srcOrd="3" destOrd="0" presId="urn:microsoft.com/office/officeart/2005/8/layout/hList7"/>
    <dgm:cxn modelId="{3820B3B8-C742-49C4-9161-FFBF8631B893}" type="presParOf" srcId="{0ED4209A-61AD-44C0-9D9C-AD88876B0BCA}" destId="{78D06C39-0415-479B-9BD8-DB259F2FEE7C}" srcOrd="1" destOrd="0" presId="urn:microsoft.com/office/officeart/2005/8/layout/hList7"/>
    <dgm:cxn modelId="{62A2DF2A-4345-47FB-8458-E227C77F5D99}" type="presParOf" srcId="{0ED4209A-61AD-44C0-9D9C-AD88876B0BCA}" destId="{5B5AE3CC-BC9B-430C-AB54-2BBE9C810479}" srcOrd="2" destOrd="0" presId="urn:microsoft.com/office/officeart/2005/8/layout/hList7"/>
    <dgm:cxn modelId="{1EFFB542-CB43-403C-A8BA-6D847BEE81F1}" type="presParOf" srcId="{5B5AE3CC-BC9B-430C-AB54-2BBE9C810479}" destId="{07020D2E-59A4-4694-B046-244D5657565A}" srcOrd="0" destOrd="0" presId="urn:microsoft.com/office/officeart/2005/8/layout/hList7"/>
    <dgm:cxn modelId="{AB6951C8-2AF0-4E79-BA81-45DB90923184}" type="presParOf" srcId="{5B5AE3CC-BC9B-430C-AB54-2BBE9C810479}" destId="{ED6B0D94-5970-4207-A672-F69483A3045F}" srcOrd="1" destOrd="0" presId="urn:microsoft.com/office/officeart/2005/8/layout/hList7"/>
    <dgm:cxn modelId="{3195DC8A-8B5E-4142-802C-BB4764FC31A1}" type="presParOf" srcId="{5B5AE3CC-BC9B-430C-AB54-2BBE9C810479}" destId="{561DF303-1363-46F1-B4CB-E03B21E3BF02}" srcOrd="2" destOrd="0" presId="urn:microsoft.com/office/officeart/2005/8/layout/hList7"/>
    <dgm:cxn modelId="{0A1BAC3A-DF6A-4EDC-B9E2-3A784ABF74FF}" type="presParOf" srcId="{5B5AE3CC-BC9B-430C-AB54-2BBE9C810479}" destId="{E7998D0C-2B7B-4406-9E8E-F720504C1FC6}" srcOrd="3" destOrd="0" presId="urn:microsoft.com/office/officeart/2005/8/layout/hList7"/>
    <dgm:cxn modelId="{C514F8BD-4AAB-448A-84E1-5033D0675EFB}" type="presParOf" srcId="{0ED4209A-61AD-44C0-9D9C-AD88876B0BCA}" destId="{A3560A43-8BBF-48B8-BCAC-F29B640C28B0}" srcOrd="3" destOrd="0" presId="urn:microsoft.com/office/officeart/2005/8/layout/hList7"/>
    <dgm:cxn modelId="{9096785C-6A19-4BE3-A674-C953AC7D2ABC}" type="presParOf" srcId="{0ED4209A-61AD-44C0-9D9C-AD88876B0BCA}" destId="{C3C30A0E-CDD8-4844-A99A-BCCC845CC33F}" srcOrd="4" destOrd="0" presId="urn:microsoft.com/office/officeart/2005/8/layout/hList7"/>
    <dgm:cxn modelId="{1DE54852-DAFB-4A58-8E12-4E2B4BCE0417}" type="presParOf" srcId="{C3C30A0E-CDD8-4844-A99A-BCCC845CC33F}" destId="{4E0AA972-2456-44DF-AC81-A924D3917D76}" srcOrd="0" destOrd="0" presId="urn:microsoft.com/office/officeart/2005/8/layout/hList7"/>
    <dgm:cxn modelId="{E75BE222-F7FF-4FA9-A0F6-DBA8C806CC2F}" type="presParOf" srcId="{C3C30A0E-CDD8-4844-A99A-BCCC845CC33F}" destId="{8417C7E9-3F77-4D6C-B7FA-308CC5635B26}" srcOrd="1" destOrd="0" presId="urn:microsoft.com/office/officeart/2005/8/layout/hList7"/>
    <dgm:cxn modelId="{CC3DB6CE-7449-42F8-895C-A241A6F8A330}" type="presParOf" srcId="{C3C30A0E-CDD8-4844-A99A-BCCC845CC33F}" destId="{C32965E3-6071-409D-A15C-7757520E72F8}" srcOrd="2" destOrd="0" presId="urn:microsoft.com/office/officeart/2005/8/layout/hList7"/>
    <dgm:cxn modelId="{E126D6D4-405C-4FD5-8F80-5EFAA48A40BD}" type="presParOf" srcId="{C3C30A0E-CDD8-4844-A99A-BCCC845CC33F}" destId="{D68A9A55-67F5-4B1C-90C7-919C3D3661CC}" srcOrd="3" destOrd="0" presId="urn:microsoft.com/office/officeart/2005/8/layout/hList7"/>
    <dgm:cxn modelId="{6E130D84-3A3C-4ED5-B020-053B7FA63340}" type="presParOf" srcId="{0ED4209A-61AD-44C0-9D9C-AD88876B0BCA}" destId="{42D1350C-31E8-4909-AF88-DF83B3772CF9}" srcOrd="5" destOrd="0" presId="urn:microsoft.com/office/officeart/2005/8/layout/hList7"/>
    <dgm:cxn modelId="{B25424B1-83BA-44F7-AAEC-8261E5F9B2F9}" type="presParOf" srcId="{0ED4209A-61AD-44C0-9D9C-AD88876B0BCA}" destId="{D26006B7-5075-487F-BD5C-FC81306957CF}" srcOrd="6" destOrd="0" presId="urn:microsoft.com/office/officeart/2005/8/layout/hList7"/>
    <dgm:cxn modelId="{6FD6A759-E4BC-4BE2-84E8-C32D45F6CA3B}" type="presParOf" srcId="{D26006B7-5075-487F-BD5C-FC81306957CF}" destId="{1CEB5ACE-5692-45E2-9583-F9E9A1C3E6A7}" srcOrd="0" destOrd="0" presId="urn:microsoft.com/office/officeart/2005/8/layout/hList7"/>
    <dgm:cxn modelId="{21DE35D8-6C81-4D02-9261-6723C1C1E6B6}" type="presParOf" srcId="{D26006B7-5075-487F-BD5C-FC81306957CF}" destId="{EB115D44-CDDD-4FC7-88D7-548CB3175B78}" srcOrd="1" destOrd="0" presId="urn:microsoft.com/office/officeart/2005/8/layout/hList7"/>
    <dgm:cxn modelId="{BED4185C-A897-4B49-8C35-45FDFE6F799B}" type="presParOf" srcId="{D26006B7-5075-487F-BD5C-FC81306957CF}" destId="{2BFC10CF-27CD-41CA-AFB1-9F5BF6DC0A88}" srcOrd="2" destOrd="0" presId="urn:microsoft.com/office/officeart/2005/8/layout/hList7"/>
    <dgm:cxn modelId="{DD518FAA-77DC-4AD1-91F4-A57A67C69886}" type="presParOf" srcId="{D26006B7-5075-487F-BD5C-FC81306957CF}" destId="{5F832C58-B6D9-4BE0-9AF2-BF8ACAFEF9E7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CAC0C7-6D90-4C10-AD45-217CDB1D4A28}">
      <dsp:nvSpPr>
        <dsp:cNvPr id="0" name=""/>
        <dsp:cNvSpPr/>
      </dsp:nvSpPr>
      <dsp:spPr>
        <a:xfrm>
          <a:off x="1511022" y="-28993"/>
          <a:ext cx="4797868" cy="4797868"/>
        </a:xfrm>
        <a:prstGeom prst="circularArrow">
          <a:avLst>
            <a:gd name="adj1" fmla="val 5544"/>
            <a:gd name="adj2" fmla="val 330680"/>
            <a:gd name="adj3" fmla="val 13773527"/>
            <a:gd name="adj4" fmla="val 1738742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C2CB6-9BCB-44BF-875F-EEFBEE43B12F}">
      <dsp:nvSpPr>
        <dsp:cNvPr id="0" name=""/>
        <dsp:cNvSpPr/>
      </dsp:nvSpPr>
      <dsp:spPr>
        <a:xfrm>
          <a:off x="2785462" y="1257"/>
          <a:ext cx="2248988" cy="11244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Focus Area </a:t>
          </a:r>
          <a:br>
            <a:rPr lang="en-IN" sz="2100" kern="1200" dirty="0"/>
          </a:br>
          <a:r>
            <a:rPr lang="en-IN" sz="2100" kern="1200" dirty="0"/>
            <a:t>– NYC Dataset</a:t>
          </a:r>
        </a:p>
      </dsp:txBody>
      <dsp:txXfrm>
        <a:off x="2840355" y="56150"/>
        <a:ext cx="2139202" cy="1014708"/>
      </dsp:txXfrm>
    </dsp:sp>
    <dsp:sp modelId="{F0BDE365-A9CA-4187-9565-24A4CFBA6626}">
      <dsp:nvSpPr>
        <dsp:cNvPr id="0" name=""/>
        <dsp:cNvSpPr/>
      </dsp:nvSpPr>
      <dsp:spPr>
        <a:xfrm>
          <a:off x="4731323" y="1415008"/>
          <a:ext cx="2248988" cy="11244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Study Innovative Business Model</a:t>
          </a:r>
        </a:p>
      </dsp:txBody>
      <dsp:txXfrm>
        <a:off x="4786216" y="1469901"/>
        <a:ext cx="2139202" cy="1014708"/>
      </dsp:txXfrm>
    </dsp:sp>
    <dsp:sp modelId="{136D366E-CF37-48E8-AF73-19030A1E1D91}">
      <dsp:nvSpPr>
        <dsp:cNvPr id="0" name=""/>
        <dsp:cNvSpPr/>
      </dsp:nvSpPr>
      <dsp:spPr>
        <a:xfrm>
          <a:off x="3988070" y="3702505"/>
          <a:ext cx="2248988" cy="11244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Explore Airbnb’s Market Dynamics</a:t>
          </a:r>
        </a:p>
      </dsp:txBody>
      <dsp:txXfrm>
        <a:off x="4042963" y="3757398"/>
        <a:ext cx="2139202" cy="1014708"/>
      </dsp:txXfrm>
    </dsp:sp>
    <dsp:sp modelId="{9EA34637-237B-4968-9FE3-2B7D9FB48400}">
      <dsp:nvSpPr>
        <dsp:cNvPr id="0" name=""/>
        <dsp:cNvSpPr/>
      </dsp:nvSpPr>
      <dsp:spPr>
        <a:xfrm>
          <a:off x="1582854" y="3702505"/>
          <a:ext cx="2248988" cy="11244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Insight into NYC’s Lodging Trends</a:t>
          </a:r>
          <a:endParaRPr lang="en-IN" sz="2100" kern="1200" dirty="0"/>
        </a:p>
      </dsp:txBody>
      <dsp:txXfrm>
        <a:off x="1637747" y="3757398"/>
        <a:ext cx="2139202" cy="1014708"/>
      </dsp:txXfrm>
    </dsp:sp>
    <dsp:sp modelId="{4FF215F6-563A-428F-AC7C-D0AEE2D6E70C}">
      <dsp:nvSpPr>
        <dsp:cNvPr id="0" name=""/>
        <dsp:cNvSpPr/>
      </dsp:nvSpPr>
      <dsp:spPr>
        <a:xfrm>
          <a:off x="839601" y="1415008"/>
          <a:ext cx="2248988" cy="1124494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Significant insights for stakeholders.</a:t>
          </a:r>
          <a:endParaRPr lang="en-IN" sz="2100" kern="1200" dirty="0"/>
        </a:p>
      </dsp:txBody>
      <dsp:txXfrm>
        <a:off x="894494" y="1469901"/>
        <a:ext cx="2139202" cy="10147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3730F-E90F-4833-95F7-0B7B63A2F13D}">
      <dsp:nvSpPr>
        <dsp:cNvPr id="0" name=""/>
        <dsp:cNvSpPr/>
      </dsp:nvSpPr>
      <dsp:spPr>
        <a:xfrm>
          <a:off x="2375" y="0"/>
          <a:ext cx="2490398" cy="51690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Hosts &amp; Guests</a:t>
          </a:r>
        </a:p>
      </dsp:txBody>
      <dsp:txXfrm>
        <a:off x="2375" y="2067623"/>
        <a:ext cx="2490398" cy="2067623"/>
      </dsp:txXfrm>
    </dsp:sp>
    <dsp:sp modelId="{A9CACF01-D98F-495D-BA2F-C1AD78628041}">
      <dsp:nvSpPr>
        <dsp:cNvPr id="0" name=""/>
        <dsp:cNvSpPr/>
      </dsp:nvSpPr>
      <dsp:spPr>
        <a:xfrm>
          <a:off x="386926" y="310143"/>
          <a:ext cx="1721296" cy="1721296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13000" r="-13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20D2E-59A4-4694-B046-244D5657565A}">
      <dsp:nvSpPr>
        <dsp:cNvPr id="0" name=""/>
        <dsp:cNvSpPr/>
      </dsp:nvSpPr>
      <dsp:spPr>
        <a:xfrm>
          <a:off x="2567486" y="0"/>
          <a:ext cx="2490398" cy="51690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Investors/ Shareholders</a:t>
          </a:r>
        </a:p>
      </dsp:txBody>
      <dsp:txXfrm>
        <a:off x="2567486" y="2067623"/>
        <a:ext cx="2490398" cy="2067623"/>
      </dsp:txXfrm>
    </dsp:sp>
    <dsp:sp modelId="{E7998D0C-2B7B-4406-9E8E-F720504C1FC6}">
      <dsp:nvSpPr>
        <dsp:cNvPr id="0" name=""/>
        <dsp:cNvSpPr/>
      </dsp:nvSpPr>
      <dsp:spPr>
        <a:xfrm>
          <a:off x="2952037" y="310143"/>
          <a:ext cx="1721296" cy="1721296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l="-4000" r="-4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0AA972-2456-44DF-AC81-A924D3917D76}">
      <dsp:nvSpPr>
        <dsp:cNvPr id="0" name=""/>
        <dsp:cNvSpPr/>
      </dsp:nvSpPr>
      <dsp:spPr>
        <a:xfrm>
          <a:off x="5132596" y="0"/>
          <a:ext cx="2490398" cy="51690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 dirty="0"/>
            <a:t>Tourism &amp; Hospitality Analysts</a:t>
          </a:r>
        </a:p>
      </dsp:txBody>
      <dsp:txXfrm>
        <a:off x="5132596" y="2067623"/>
        <a:ext cx="2490398" cy="2067623"/>
      </dsp:txXfrm>
    </dsp:sp>
    <dsp:sp modelId="{D68A9A55-67F5-4B1C-90C7-919C3D3661CC}">
      <dsp:nvSpPr>
        <dsp:cNvPr id="0" name=""/>
        <dsp:cNvSpPr/>
      </dsp:nvSpPr>
      <dsp:spPr>
        <a:xfrm>
          <a:off x="5517147" y="310143"/>
          <a:ext cx="1721296" cy="1721296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 l="-23000" r="-23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B5ACE-5692-45E2-9583-F9E9A1C3E6A7}">
      <dsp:nvSpPr>
        <dsp:cNvPr id="0" name=""/>
        <dsp:cNvSpPr/>
      </dsp:nvSpPr>
      <dsp:spPr>
        <a:xfrm>
          <a:off x="7697707" y="0"/>
          <a:ext cx="2490398" cy="51690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kern="1200"/>
            <a:t>City Planners &amp; Policy Makers</a:t>
          </a:r>
          <a:endParaRPr lang="en-IN" sz="2800" kern="1200" dirty="0"/>
        </a:p>
      </dsp:txBody>
      <dsp:txXfrm>
        <a:off x="7697707" y="2067623"/>
        <a:ext cx="2490398" cy="2067623"/>
      </dsp:txXfrm>
    </dsp:sp>
    <dsp:sp modelId="{5F832C58-B6D9-4BE0-9AF2-BF8ACAFEF9E7}">
      <dsp:nvSpPr>
        <dsp:cNvPr id="0" name=""/>
        <dsp:cNvSpPr/>
      </dsp:nvSpPr>
      <dsp:spPr>
        <a:xfrm>
          <a:off x="8082258" y="310143"/>
          <a:ext cx="1721296" cy="1721296"/>
        </a:xfrm>
        <a:prstGeom prst="ellipse">
          <a:avLst/>
        </a:prstGeom>
        <a:blipFill>
          <a:blip xmlns:r="http://schemas.openxmlformats.org/officeDocument/2006/relationships" r:embed="rId4"/>
          <a:srcRect/>
          <a:stretch>
            <a:fillRect l="-25000" r="-25000"/>
          </a:stretch>
        </a:blip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FA095-3A01-4C89-8A3C-2CB1EF290BB5}">
      <dsp:nvSpPr>
        <dsp:cNvPr id="0" name=""/>
        <dsp:cNvSpPr/>
      </dsp:nvSpPr>
      <dsp:spPr>
        <a:xfrm>
          <a:off x="407619" y="4135247"/>
          <a:ext cx="9375243" cy="775358"/>
        </a:xfrm>
        <a:prstGeom prst="leftRightArrow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fif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14241" y="4141999"/>
            <a:ext cx="4998720" cy="1452556"/>
          </a:xfrm>
        </p:spPr>
        <p:txBody>
          <a:bodyPr>
            <a:norm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</a:rPr>
              <a:t>Samyak Shitalchand Dahale ID:- AICTE_VOIS OL 4001-6727-906 </a:t>
            </a:r>
            <a:endParaRPr lang="en-IN" sz="2400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3110" y="1182427"/>
            <a:ext cx="5687539" cy="1368324"/>
          </a:xfrm>
        </p:spPr>
        <p:txBody>
          <a:bodyPr>
            <a:noAutofit/>
          </a:bodyPr>
          <a:lstStyle/>
          <a:p>
            <a:r>
              <a:rPr lang="en-GB" sz="3200" dirty="0"/>
              <a:t>Project Title – </a:t>
            </a:r>
            <a:r>
              <a:rPr lang="en-GB" sz="3200" dirty="0" err="1"/>
              <a:t>AirBnb</a:t>
            </a:r>
            <a:r>
              <a:rPr lang="en-GB" sz="3200" dirty="0"/>
              <a:t> Hotel Booking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5180013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[Add the working </a:t>
            </a:r>
            <a:r>
              <a:rPr lang="en-US" dirty="0" err="1"/>
              <a:t>url</a:t>
            </a:r>
            <a:r>
              <a:rPr lang="en-US" dirty="0"/>
              <a:t> of your </a:t>
            </a:r>
            <a:r>
              <a:rPr lang="en-US" dirty="0" err="1"/>
              <a:t>github</a:t>
            </a:r>
            <a:r>
              <a:rPr lang="en-US" dirty="0"/>
              <a:t> repository ]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repository with format VOIS_AICTE_Oct2025_YourName  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3" y="160606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44F75-BBA2-5257-03C4-6FE50E8072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987F27-35DD-A36F-8B20-500ED06E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45" y="978873"/>
            <a:ext cx="8046503" cy="56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41" y="88255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3DBA6-FF18-96B6-D40A-392A26F95C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70" t="1385" r="1938" b="2265"/>
          <a:stretch>
            <a:fillRect/>
          </a:stretch>
        </p:blipFill>
        <p:spPr>
          <a:xfrm>
            <a:off x="675957" y="882501"/>
            <a:ext cx="8010843" cy="56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2050" name="Picture 2" descr="Quotes Thank You Cartoon Vector Images ...">
            <a:extLst>
              <a:ext uri="{FF2B5EF4-FFF2-40B4-BE49-F238E27FC236}">
                <a16:creationId xmlns:a16="http://schemas.microsoft.com/office/drawing/2014/main" id="{1F685BCB-5044-D338-F84D-D258C0501C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87"/>
          <a:stretch>
            <a:fillRect/>
          </a:stretch>
        </p:blipFill>
        <p:spPr bwMode="auto">
          <a:xfrm>
            <a:off x="6106360" y="1814450"/>
            <a:ext cx="3722320" cy="464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9083" y="4197000"/>
            <a:ext cx="1689943" cy="1998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BBFEFA93-94E9-5291-2ED4-D46E45E08726}"/>
              </a:ext>
            </a:extLst>
          </p:cNvPr>
          <p:cNvSpPr txBox="1">
            <a:spLocks/>
          </p:cNvSpPr>
          <p:nvPr/>
        </p:nvSpPr>
        <p:spPr>
          <a:xfrm>
            <a:off x="6508146" y="2965383"/>
            <a:ext cx="2484120" cy="246323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Out job is to uncover patterns and key drivers behind Airbnb’s performance in New York City. </a:t>
            </a:r>
          </a:p>
          <a:p>
            <a:r>
              <a:rPr lang="en-US" sz="1600" dirty="0"/>
              <a:t>helping understand market behavior, customer preferences, and pricing dynamics within the modern hospitality industry.</a:t>
            </a:r>
            <a:endParaRPr lang="en-IN" sz="1600" dirty="0">
              <a:solidFill>
                <a:schemeClr val="tx1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70DB365-0606-5255-F711-CD79DA232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948878"/>
              </p:ext>
            </p:extLst>
          </p:nvPr>
        </p:nvGraphicFramePr>
        <p:xfrm>
          <a:off x="-626633" y="1479326"/>
          <a:ext cx="7819914" cy="48282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r>
              <a:rPr lang="en-GB" dirty="0"/>
              <a:t>[write detail description about your project ] 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28" y="195421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AACA27-D003-5EAF-3B14-5FD5813479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9902032"/>
              </p:ext>
            </p:extLst>
          </p:nvPr>
        </p:nvGraphicFramePr>
        <p:xfrm>
          <a:off x="386078" y="1209516"/>
          <a:ext cx="10190482" cy="5169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2729C28-72C6-F454-FC26-7C1B4869307B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2741038" y="2222003"/>
            <a:ext cx="7307634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(libraries:- Pandas, Matplotlib,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Seaborn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/ CSV Dataset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execution)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30FFA568-3F8D-3CF1-B125-F7CBF5B262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437" y="2016057"/>
            <a:ext cx="857048" cy="9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File:Microsoft Office Excel (2019 ...">
            <a:extLst>
              <a:ext uri="{FF2B5EF4-FFF2-40B4-BE49-F238E27FC236}">
                <a16:creationId xmlns:a16="http://schemas.microsoft.com/office/drawing/2014/main" id="{02FF51EC-37BE-9265-13CA-9BA6753EF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12" y="3335406"/>
            <a:ext cx="910329" cy="84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Google Colab Icon SVG Vector &amp; PNG Free ...">
            <a:extLst>
              <a:ext uri="{FF2B5EF4-FFF2-40B4-BE49-F238E27FC236}">
                <a16:creationId xmlns:a16="http://schemas.microsoft.com/office/drawing/2014/main" id="{57C40CE1-2F94-73C4-9BDD-9F12CB8E3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262" y="3954244"/>
            <a:ext cx="994602" cy="994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GitHub Logos and Usage · GitHub">
            <a:extLst>
              <a:ext uri="{FF2B5EF4-FFF2-40B4-BE49-F238E27FC236}">
                <a16:creationId xmlns:a16="http://schemas.microsoft.com/office/drawing/2014/main" id="{B3EA1E63-E1FE-9EFD-7904-EDA73051B8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312" y="4759381"/>
            <a:ext cx="1198123" cy="119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CC2687-563B-8012-0208-3A44A12ED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958" y="975254"/>
            <a:ext cx="11664060" cy="551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59483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8A8BF8-3DFA-E206-8065-7F4A818A3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59" y="771513"/>
            <a:ext cx="9995364" cy="6102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910" y="0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BCDC76-B073-A4B4-1EFC-CE4072D9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32" y="723418"/>
            <a:ext cx="10294816" cy="613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6F3ED-B70D-5E08-E209-8CDB80D4D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B84E79-DE0F-C715-B2D4-D8B93D077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3018A3-4A8C-BA61-7B66-65D3E321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910" y="-49285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RESULTS4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2B7388C8-98C7-7B86-E406-9EB53E6AE37C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61672FF8-031A-5DB2-DB6F-7591F6DA51B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52F8284E-E90B-D50D-A726-C813C1707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149" y="744330"/>
            <a:ext cx="9727701" cy="61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96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910</TotalTime>
  <Words>219</Words>
  <Application>Microsoft Office PowerPoint</Application>
  <PresentationFormat>Widescreen</PresentationFormat>
  <Paragraphs>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Project Title – AirBnb Hotel Booking Analysis</vt:lpstr>
      <vt:lpstr>PROBLEM  STATEMENT</vt:lpstr>
      <vt:lpstr>Project Description [write detail description about your project ]  </vt:lpstr>
      <vt:lpstr>WHO ARE THE END USERS?</vt:lpstr>
      <vt:lpstr>Technology Used</vt:lpstr>
      <vt:lpstr>RESULTS1 </vt:lpstr>
      <vt:lpstr>RESULTS2</vt:lpstr>
      <vt:lpstr>RESULTS3 </vt:lpstr>
      <vt:lpstr>RESULTS4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Samyak Dahale</cp:lastModifiedBy>
  <cp:revision>113</cp:revision>
  <dcterms:created xsi:type="dcterms:W3CDTF">2021-07-11T13:13:15Z</dcterms:created>
  <dcterms:modified xsi:type="dcterms:W3CDTF">2025-10-07T12:41:35Z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