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-1268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-1268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-1268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" y="0"/>
            <a:ext cx="12010181" cy="68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6" y="5084683"/>
            <a:ext cx="7364035" cy="106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10181" cy="68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347" y="1792"/>
            <a:ext cx="6471587" cy="93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Text">
  <p:cSld name="1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sz="18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 b="0" i="0" u="none" strike="noStrike" cap="non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Text">
  <p:cSld name="2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sz="18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sz="18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 b="0" i="0" u="none" strike="noStrike" cap="non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43131" marR="0" lvl="6" indent="-12631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‘-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" y="0"/>
            <a:ext cx="12010180" cy="68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045952" y="6221885"/>
            <a:ext cx="725424" cy="53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347" y="1792"/>
            <a:ext cx="6471587" cy="9377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Sub-topic</a:t>
            </a:r>
            <a:endParaRPr sz="2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658376" y="1490475"/>
            <a:ext cx="7947600" cy="23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Prediction of properties and structure from spectra</a:t>
            </a: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 smtClean="0"/>
              <a:t>PLSR technique</a:t>
            </a:r>
            <a:endParaRPr sz="6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</a:pPr>
            <a:r>
              <a:rPr lang="en-US" dirty="0" smtClean="0"/>
              <a:t>Melting point prediction</a:t>
            </a:r>
            <a:endParaRPr sz="28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467"/>
            <a:ext cx="5070764" cy="3391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58" y="103908"/>
            <a:ext cx="4322619" cy="3183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" y="3558079"/>
            <a:ext cx="4887883" cy="2898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50" y="3558079"/>
            <a:ext cx="4842119" cy="306716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41527" y="1320799"/>
            <a:ext cx="1945178" cy="1729971"/>
          </a:xfrm>
        </p:spPr>
        <p:txBody>
          <a:bodyPr/>
          <a:lstStyle/>
          <a:p>
            <a:r>
              <a:rPr lang="en-US" sz="2400" dirty="0" smtClean="0"/>
              <a:t>no .of components=4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017771" cy="351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2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9750827" y="1320799"/>
            <a:ext cx="1878677" cy="138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 sz="2400" b="0" i="0" u="none" strike="noStrike" cap="none" dirty="0" smtClean="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No. of components=10</a:t>
            </a:r>
            <a:endParaRPr sz="2400" b="0" i="0" u="none" strike="noStrike" cap="none" dirty="0">
              <a:solidFill>
                <a:srgbClr val="005BB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15"/>
            <a:ext cx="5203768" cy="3424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10" y="74815"/>
            <a:ext cx="3923608" cy="3510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48190"/>
            <a:ext cx="5145578" cy="3118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8" y="3648190"/>
            <a:ext cx="3823854" cy="3209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</Words>
  <Application>Microsoft Office PowerPoint</Application>
  <PresentationFormat>Widescreen</PresentationFormat>
  <Paragraphs>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Georgia</vt:lpstr>
      <vt:lpstr>Merriweather Sans</vt:lpstr>
      <vt:lpstr>UB Powerpoint Template</vt:lpstr>
      <vt:lpstr>Prediction of properties and structure from spectra</vt:lpstr>
      <vt:lpstr>PLSR technique</vt:lpstr>
      <vt:lpstr>no .of components=4</vt:lpstr>
      <vt:lpstr>No. of components=10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properties and structure from spectra</dc:title>
  <dc:creator>shruthi goggi</dc:creator>
  <cp:lastModifiedBy>shruthi goggi</cp:lastModifiedBy>
  <cp:revision>4</cp:revision>
  <dcterms:modified xsi:type="dcterms:W3CDTF">2018-12-09T21:24:48Z</dcterms:modified>
</cp:coreProperties>
</file>