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u/X/qqjTrW754Hqdy7KRLvnF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41f6605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41f6605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41f6605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41f6605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41f660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41f660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w1HzSd1NWiNHcmmY4gPIawm-TMaZU3CA/view" TargetMode="External"/><Relationship Id="rId7" Type="http://schemas.openxmlformats.org/officeDocument/2006/relationships/image" Target="../media/image3.jpg"/><Relationship Id="rId8" Type="http://schemas.openxmlformats.org/officeDocument/2006/relationships/hyperlink" Target="https://en.wikipedia.org/wiki/Barnes%E2%80%93Hut_simul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fit1uX1HIlc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hysics.princeton.edu/~fpretori/Nbody/intro.htm" TargetMode="External"/><Relationship Id="rId4" Type="http://schemas.openxmlformats.org/officeDocument/2006/relationships/hyperlink" Target="http://www.cs.cmu.edu/~guyb/real-world/nbody/index.html" TargetMode="External"/><Relationship Id="rId5" Type="http://schemas.openxmlformats.org/officeDocument/2006/relationships/hyperlink" Target="http://arborjs.org/docs/barnes-h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338742" y="1647154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 sz="2800"/>
              <a:t>Barnes Hut Simulation for N-body simulations</a:t>
            </a:r>
            <a:endParaRPr sz="28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/>
              <a:t>Samyak Jain &amp; Nihar Dwivedi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What is N-body simulation?	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072025"/>
            <a:ext cx="70389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An N-body simulation approximates the motion of particles, often specifically particles that interact with one another through some type of physical forces (like gravity, atomic forces, etc. 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In a basic N-body simulation every body exerts force on every other body in the system. This means that in every step of the simulation a net force from all the other bodies has to be computed for each of the bodies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The complexity of this is O(n^2) where n is the number of particles. This means that this is not practically possible for simulations with large number of particles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Different methods used: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400"/>
              <a:t>Barnes-Hut algorithm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400"/>
              <a:t>Fast multipole method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400"/>
              <a:t>parallel tree multipole algorithm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41f66050_1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Sample Calculation</a:t>
            </a:r>
            <a:endParaRPr/>
          </a:p>
        </p:txBody>
      </p:sp>
      <p:pic>
        <p:nvPicPr>
          <p:cNvPr id="147" name="Google Shape;147;g7f41f66050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50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7f41f66050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350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7f41f66050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275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7f41f66050_1_6" title="Barnes–Hut simulation - Wikipedia.web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975" y="1919900"/>
            <a:ext cx="1951150" cy="19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7f41f66050_1_6"/>
          <p:cNvSpPr txBox="1"/>
          <p:nvPr/>
        </p:nvSpPr>
        <p:spPr>
          <a:xfrm>
            <a:off x="334875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Particle distribution resembling two neighboring galaxies.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g7f41f66050_1_6"/>
          <p:cNvSpPr txBox="1"/>
          <p:nvPr/>
        </p:nvSpPr>
        <p:spPr>
          <a:xfrm>
            <a:off x="2465325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Complete Barnes–Hut tree. (Nodes that do not contain particles are not drawn)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g7f41f66050_1_6"/>
          <p:cNvSpPr txBox="1"/>
          <p:nvPr/>
        </p:nvSpPr>
        <p:spPr>
          <a:xfrm>
            <a:off x="4685250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Nodes of the Barnes–Hut tree used for calculating the force acting on a particle at the point of origin.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g7f41f66050_1_6"/>
          <p:cNvSpPr txBox="1"/>
          <p:nvPr/>
        </p:nvSpPr>
        <p:spPr>
          <a:xfrm>
            <a:off x="6916950" y="4031750"/>
            <a:ext cx="1951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0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-Body simulation based on the Barnes–Hut algorithm.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g7f41f66050_1_6"/>
          <p:cNvSpPr txBox="1"/>
          <p:nvPr/>
        </p:nvSpPr>
        <p:spPr>
          <a:xfrm>
            <a:off x="7895500" y="4601000"/>
            <a:ext cx="918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Ref: </a:t>
            </a:r>
            <a:r>
              <a:rPr lang="en-I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Wikipedia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Barnes Hut Simulation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/>
              <a:t>In a three-dimensional </a:t>
            </a:r>
            <a:r>
              <a:rPr i="1" lang="en-IN"/>
              <a:t>n</a:t>
            </a:r>
            <a:r>
              <a:rPr lang="en-IN"/>
              <a:t>-body simulation, the Barnes–Hut algorithm recursively divides the </a:t>
            </a:r>
            <a:r>
              <a:rPr i="1" lang="en-IN"/>
              <a:t>n</a:t>
            </a:r>
            <a:r>
              <a:rPr lang="en-IN"/>
              <a:t> bodies into groups by storing them in an octree (or a quad-tree in a 2D simulation)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/>
              <a:t>Hence, for n-body simulation, this uses a spatial data-structure called a quadtree to determine the relative proximity of the particles and then approximate the impact of many particles that are far apart as if they were a single particle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/>
              <a:t>The force on each particle can be given by the general equation: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force = external_force + nearest_neighbor_force + far_field_force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300"/>
              <a:buChar char="●"/>
            </a:pPr>
            <a:r>
              <a:rPr lang="en-IN"/>
              <a:t>In a lot of n-body simulations, the external forces on each particle/body can be computed for each particle independently, in an embarrassingly parallel 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/>
              <a:t>This reduces the complexity to O(n*logn)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Our Work	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1223600" y="1091450"/>
            <a:ext cx="76110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To avoid complexity, we will work with 2D  simulations.</a:t>
            </a:r>
            <a:endParaRPr sz="1400"/>
          </a:p>
          <a:p>
            <a:pPr indent="-2921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IN" sz="1400"/>
              <a:t>We are very new to this topic and</a:t>
            </a:r>
            <a:r>
              <a:rPr lang="en-IN" sz="1400"/>
              <a:t> are doing more research into it. But this is what we have thought so far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1400"/>
              <a:t>We are looking towards parallelizing each of the quadtree in our 2D simulation and then we will further look towards parallelizing the interactions between each group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IN" sz="1400"/>
              <a:t>We can parallelize the process of creation of the quadtree and the distribution of particles among the nodes of that tree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41f66050_1_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Cooler Video!</a:t>
            </a:r>
            <a:endParaRPr/>
          </a:p>
        </p:txBody>
      </p:sp>
      <p:pic>
        <p:nvPicPr>
          <p:cNvPr descr="This is a low resolution n-body simulation of the birth of a simulated galaxy containing 10k particles. The galaxy measures ~100k light years across and we simulate ~4.22 million years per second. The Barnes-Hut algorithm and treecode is enabled for optimization, and our gravitational field is finite with smoothing. You can see that the galaxy takes the form of a Barred-Spiral galaxy. Particles are colored by netforce per step." id="173" name="Google Shape;173;g7f41f66050_1_16" title="N-body galaxy simulation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30925"/>
            <a:ext cx="5098400" cy="38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41f66050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79" name="Google Shape;179;g7f41f66050_0_10"/>
          <p:cNvSpPr txBox="1"/>
          <p:nvPr>
            <p:ph idx="1" type="body"/>
          </p:nvPr>
        </p:nvSpPr>
        <p:spPr>
          <a:xfrm>
            <a:off x="1297500" y="1567550"/>
            <a:ext cx="47568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http://physics.princeton.edu/~fpretori/Nbody/intro.htm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http://www.cs.cmu.edu/~guyb/real-world/nbody/index.html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http://arborjs.org/docs/barnes-hut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