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f7eaf00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ff7eaf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f7eaf00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ff7eaf0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f7eaf00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ff7eaf0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f7eaf00c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7ff7eaf0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f7eaf00c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7ff7eaf0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f7eaf0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f7eaf0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f7eaf00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ff7eaf00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52e38f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52e38f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f7eaf00c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ff7eaf0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f7eaf00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f7eaf00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hysics.princeton.edu/~fpretori/Nbody/intro.htm" TargetMode="External"/><Relationship Id="rId4" Type="http://schemas.openxmlformats.org/officeDocument/2006/relationships/hyperlink" Target="http://www.cs.cmu.edu/~guyb/real-world/nbody/index.html" TargetMode="External"/><Relationship Id="rId5" Type="http://schemas.openxmlformats.org/officeDocument/2006/relationships/hyperlink" Target="http://arborjs.org/docs/barnes-hut" TargetMode="External"/><Relationship Id="rId6" Type="http://schemas.openxmlformats.org/officeDocument/2006/relationships/hyperlink" Target="https://beltoforion.de/article.php?a=barnes-hut-galaxy-simulator" TargetMode="External"/><Relationship Id="rId7" Type="http://schemas.openxmlformats.org/officeDocument/2006/relationships/hyperlink" Target="https://jheer.github.io/barnes-hu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://drive.google.com/file/d/1w1HzSd1NWiNHcmmY4gPIawm-TMaZU3CA/view" TargetMode="External"/><Relationship Id="rId7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8742" y="1647154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800"/>
              <a:t>Barnes Hut Simulation for N-body simulations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Samyak Jain &amp; Nihar Dwivedi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4756800" cy="23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http://physics.princeton.edu/~fpretori/Nbody/intro.htm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http://www.cs.cmu.edu/~guyb/real-world/nbody/index.html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http://arborjs.org/docs/barnes-hut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https://beltoforion.de/article.php?a=barnes-hut-galaxy-simulator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https://jheer.github.io/barnes-hut/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19150" y="466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N-body simulation?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72025"/>
            <a:ext cx="70389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N-body simulation approximates the motion of particles, often specifically particles that interact with one another through some type of physical forces (like gravity, atomic forces, etc. 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basic N-body simulation every body exerts force on every other body in the system. This means that in every step of the simulation a net force from all the other bodies has to be computed for each of the bodies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complexity of this is O(n^2) where n is the number of particles. This means that this is not practically possible for simulations with large number of particles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methods used: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Barnes-Hut algorithm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Fast multipole method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parallel tree multipole algorithm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explore the Barnes Hut algorithm in this project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455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Barnes Hut Simulation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Barnes Hut simulation is an approximation algorithm for performing an n body simulation.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a time complexity of O(nlogn) in comparison with O(n^2) of direct sum algorithm.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simulation volume is usually divided up into cubic cells via an octree (in a three-dimensional space), or a quadtree(in a two dimensional space) so that only particles from nearby cells need to be treated individually, and particles in distant cells can be treated as a single large particle centered at the cell's center of mass (or as a low-order multipole expansion).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can dramatically reduce the number of particle pair interactions that must be computed.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542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Barnes Hut Simulation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force on each particle can be given by the general equation: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= external_force + nearest_neighbor_force + far_field_force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 lot of n-body simulations, the external forces on each particle/body can be computed for each particle independently, in an embarrassingly parallel way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reduces the complexity to O(n*logn)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algorithm is serial, with further speedups possible through parallelization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Calculation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50" y="1919900"/>
            <a:ext cx="1951150" cy="1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350" y="1919900"/>
            <a:ext cx="1951150" cy="1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275" y="1919900"/>
            <a:ext cx="1951150" cy="1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 title="Barnes–Hut simulation - Wikipedia.web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6975" y="1919900"/>
            <a:ext cx="1951150" cy="19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334875" y="4031750"/>
            <a:ext cx="195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Particle distribution resembling two neighboring galaxies.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465325" y="4031750"/>
            <a:ext cx="195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Complete Barnes–Hut tree. (Nodes that do not contain particles are not drawn)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685250" y="4031750"/>
            <a:ext cx="195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Nodes of the Barnes–Hut tree used for calculating the force acting on a particle at the point of origin.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916950" y="4031750"/>
            <a:ext cx="195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-Body simulation based on the Barnes–Hut algorithm.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1397350" y="1051975"/>
            <a:ext cx="6162900" cy="38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 for the Algorithm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0" y="1341850"/>
            <a:ext cx="5006000" cy="32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1490550" y="1080550"/>
            <a:ext cx="6162900" cy="38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 for the Algorithm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75" y="1183900"/>
            <a:ext cx="4056425" cy="36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23600" y="1091450"/>
            <a:ext cx="76110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algorithms presents a few challenges that need to be overcome for successful parallelization</a:t>
            </a:r>
            <a:endParaRPr sz="1400"/>
          </a:p>
          <a:p>
            <a:pPr indent="-2921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cost of building and traversing a quad-tree can increase signiﬁcantly when divided among processes.</a:t>
            </a:r>
            <a:endParaRPr sz="1400"/>
          </a:p>
          <a:p>
            <a:pPr indent="-2921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Traversing a quad-tree can increase signiﬁcantly when divided among processes.</a:t>
            </a:r>
            <a:endParaRPr sz="1400"/>
          </a:p>
          <a:p>
            <a:pPr indent="-2921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The irregularly structured and adaptive nature of the algorithm makes the data access patterns dynamic and irregular, and the nodes essential to a </a:t>
            </a:r>
            <a:r>
              <a:rPr lang="en" sz="1400"/>
              <a:t>body</a:t>
            </a:r>
            <a:r>
              <a:rPr lang="en" sz="1400"/>
              <a:t> cannot be computed without traversing the quad-tree.</a:t>
            </a:r>
            <a:endParaRPr sz="1400"/>
          </a:p>
          <a:p>
            <a:pPr indent="-2921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Building a quad-tree needs synchronization. </a:t>
            </a:r>
            <a:endParaRPr sz="1400"/>
          </a:p>
          <a:p>
            <a:pPr indent="-2921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The value of the ﬁxed accuracy parameter (θ) plays a prominent role and must be optimized. Higher values of θ imply that fewer nodes are considered in the force computation thus increasing the window for error; while lower values of θ will bring the Barnes-Hut approximation time complexity closer to that of the AllPairs algorithm.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25" y="1106500"/>
            <a:ext cx="29813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850" y="1106500"/>
            <a:ext cx="29813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9225" y="2852575"/>
            <a:ext cx="2981325" cy="179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0849" y="2852575"/>
            <a:ext cx="2978117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