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  <p:sldMasterId id="2147483674" r:id="rId5"/>
  </p:sldMasterIdLst>
  <p:sldIdLst>
    <p:sldId id="256" r:id="rId6"/>
    <p:sldId id="286" r:id="rId7"/>
    <p:sldId id="322" r:id="rId8"/>
    <p:sldId id="297" r:id="rId9"/>
    <p:sldId id="324" r:id="rId10"/>
    <p:sldId id="323" r:id="rId11"/>
    <p:sldId id="299" r:id="rId12"/>
    <p:sldId id="325" r:id="rId13"/>
    <p:sldId id="315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AE5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3842" autoAdjust="0"/>
  </p:normalViewPr>
  <p:slideViewPr>
    <p:cSldViewPr snapToGrid="0">
      <p:cViewPr varScale="1">
        <p:scale>
          <a:sx n="67" d="100"/>
          <a:sy n="67" d="100"/>
        </p:scale>
        <p:origin x="5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image" Target="../media/image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1B65D-6A48-443E-BFD3-B092F36AE495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6816A0F-67F7-46F6-8895-14CB964805F4}">
      <dgm:prSet phldrT="[Text]" custT="1"/>
      <dgm:spPr/>
      <dgm:t>
        <a:bodyPr/>
        <a:lstStyle/>
        <a:p>
          <a:r>
            <a:rPr lang="en-US" sz="1600" b="1" dirty="0"/>
            <a:t>OpenCL</a:t>
          </a:r>
          <a:r>
            <a:rPr lang="en-US" sz="1600" dirty="0"/>
            <a:t> kernels (linear operators) to apply the numerical scheme.</a:t>
          </a:r>
          <a:endParaRPr lang="en-IN" sz="1600" dirty="0"/>
        </a:p>
      </dgm:t>
    </dgm:pt>
    <dgm:pt modelId="{AAFEDBB2-B47A-4662-90AA-825CFEDBFBB9}" type="parTrans" cxnId="{39E6796B-D661-407A-9ECE-3AADBE609158}">
      <dgm:prSet/>
      <dgm:spPr/>
      <dgm:t>
        <a:bodyPr/>
        <a:lstStyle/>
        <a:p>
          <a:endParaRPr lang="en-IN"/>
        </a:p>
      </dgm:t>
    </dgm:pt>
    <dgm:pt modelId="{0BBADF67-33C7-411A-87D8-403702DE59F6}" type="sibTrans" cxnId="{39E6796B-D661-407A-9ECE-3AADBE609158}">
      <dgm:prSet/>
      <dgm:spPr/>
      <dgm:t>
        <a:bodyPr/>
        <a:lstStyle/>
        <a:p>
          <a:endParaRPr lang="en-IN"/>
        </a:p>
      </dgm:t>
    </dgm:pt>
    <dgm:pt modelId="{DBA803A2-A3A7-415C-AC62-E8935B492512}">
      <dgm:prSet phldrT="[Text]" custT="1"/>
      <dgm:spPr/>
      <dgm:t>
        <a:bodyPr/>
        <a:lstStyle/>
        <a:p>
          <a:r>
            <a:rPr lang="en-US" sz="1600" dirty="0"/>
            <a:t>Inverse of matrix using </a:t>
          </a:r>
          <a:r>
            <a:rPr lang="en-US" sz="1600" b="1" dirty="0"/>
            <a:t>Conjugate Gradient </a:t>
          </a:r>
          <a:r>
            <a:rPr lang="en-US" sz="1600" dirty="0"/>
            <a:t>Method</a:t>
          </a:r>
          <a:endParaRPr lang="en-IN" sz="1600" dirty="0"/>
        </a:p>
      </dgm:t>
    </dgm:pt>
    <dgm:pt modelId="{FE30FF44-A732-4BDB-A0AA-2AEFFAC66E41}" type="parTrans" cxnId="{F320C701-B482-4E18-9042-F1DF519124A2}">
      <dgm:prSet/>
      <dgm:spPr/>
      <dgm:t>
        <a:bodyPr/>
        <a:lstStyle/>
        <a:p>
          <a:endParaRPr lang="en-IN"/>
        </a:p>
      </dgm:t>
    </dgm:pt>
    <dgm:pt modelId="{D75C7782-1BA8-4065-A658-F6F7755DB48A}" type="sibTrans" cxnId="{F320C701-B482-4E18-9042-F1DF519124A2}">
      <dgm:prSet/>
      <dgm:spPr/>
      <dgm:t>
        <a:bodyPr/>
        <a:lstStyle/>
        <a:p>
          <a:endParaRPr lang="en-IN"/>
        </a:p>
      </dgm:t>
    </dgm:pt>
    <dgm:pt modelId="{D18F7E01-1321-43EC-80C8-B9FC96A7F488}">
      <dgm:prSet phldrT="[Text]" custT="1"/>
      <dgm:spPr/>
      <dgm:t>
        <a:bodyPr/>
        <a:lstStyle/>
        <a:p>
          <a:r>
            <a:rPr lang="en-US" sz="1600" b="1" dirty="0"/>
            <a:t>Sparse Incomplete LU Decomposition</a:t>
          </a:r>
          <a:r>
            <a:rPr lang="en-US" sz="1600" b="0" dirty="0"/>
            <a:t> to make a preconditioner matrix</a:t>
          </a:r>
          <a:endParaRPr lang="en-IN" sz="1600" b="1" dirty="0"/>
        </a:p>
      </dgm:t>
    </dgm:pt>
    <dgm:pt modelId="{1382D2EB-3A7C-4129-8557-1D5C341E41C5}" type="parTrans" cxnId="{7D58B202-88E9-4CCB-9509-6D2A4122AEA8}">
      <dgm:prSet/>
      <dgm:spPr/>
      <dgm:t>
        <a:bodyPr/>
        <a:lstStyle/>
        <a:p>
          <a:endParaRPr lang="en-IN"/>
        </a:p>
      </dgm:t>
    </dgm:pt>
    <dgm:pt modelId="{172B6A5C-FE7F-4193-90CA-1D2847677016}" type="sibTrans" cxnId="{7D58B202-88E9-4CCB-9509-6D2A4122AEA8}">
      <dgm:prSet/>
      <dgm:spPr/>
      <dgm:t>
        <a:bodyPr/>
        <a:lstStyle/>
        <a:p>
          <a:endParaRPr lang="en-IN"/>
        </a:p>
      </dgm:t>
    </dgm:pt>
    <dgm:pt modelId="{DF65E9CE-9EA0-43A9-8BFE-B38C9BC7F660}">
      <dgm:prSet phldrT="[Text]" custT="1"/>
      <dgm:spPr/>
      <dgm:t>
        <a:bodyPr/>
        <a:lstStyle/>
        <a:p>
          <a:r>
            <a:rPr lang="en-US" sz="1600" dirty="0"/>
            <a:t>Use </a:t>
          </a:r>
          <a:r>
            <a:rPr lang="en-US" sz="1600" b="1" dirty="0"/>
            <a:t>Numba</a:t>
          </a:r>
          <a:r>
            <a:rPr lang="en-US" sz="1600" b="0" dirty="0"/>
            <a:t> to accelerate the python functions</a:t>
          </a:r>
          <a:endParaRPr lang="en-IN" sz="1600" dirty="0"/>
        </a:p>
      </dgm:t>
    </dgm:pt>
    <dgm:pt modelId="{ED8E3E4D-0C62-4657-9269-67B22C6766CB}" type="parTrans" cxnId="{08495040-2FA8-4317-B75D-928B63007651}">
      <dgm:prSet/>
      <dgm:spPr/>
      <dgm:t>
        <a:bodyPr/>
        <a:lstStyle/>
        <a:p>
          <a:endParaRPr lang="en-IN"/>
        </a:p>
      </dgm:t>
    </dgm:pt>
    <dgm:pt modelId="{873AD5EC-A132-41AC-87D9-23E1A11F916A}" type="sibTrans" cxnId="{08495040-2FA8-4317-B75D-928B63007651}">
      <dgm:prSet/>
      <dgm:spPr/>
      <dgm:t>
        <a:bodyPr/>
        <a:lstStyle/>
        <a:p>
          <a:endParaRPr lang="en-IN"/>
        </a:p>
      </dgm:t>
    </dgm:pt>
    <dgm:pt modelId="{030931BE-CB52-48D1-8E51-A15437233C11}">
      <dgm:prSet phldrT="[Text]" custT="1"/>
      <dgm:spPr/>
      <dgm:t>
        <a:bodyPr/>
        <a:lstStyle/>
        <a:p>
          <a:r>
            <a:rPr lang="en-US" sz="1600" b="1" dirty="0"/>
            <a:t>Secant Method</a:t>
          </a:r>
          <a:r>
            <a:rPr lang="en-US" sz="1600" b="0" dirty="0"/>
            <a:t> for finding out the final solution</a:t>
          </a:r>
          <a:endParaRPr lang="en-IN" sz="1600" b="1" dirty="0"/>
        </a:p>
      </dgm:t>
    </dgm:pt>
    <dgm:pt modelId="{7D5CFAED-3A20-4D16-8038-8E426CAB4651}" type="parTrans" cxnId="{62131742-7576-49A5-AFF0-B771693F859C}">
      <dgm:prSet/>
      <dgm:spPr/>
      <dgm:t>
        <a:bodyPr/>
        <a:lstStyle/>
        <a:p>
          <a:endParaRPr lang="en-IN"/>
        </a:p>
      </dgm:t>
    </dgm:pt>
    <dgm:pt modelId="{41B975B2-2BB8-4F57-80D4-0159180A6EC2}" type="sibTrans" cxnId="{62131742-7576-49A5-AFF0-B771693F859C}">
      <dgm:prSet/>
      <dgm:spPr/>
      <dgm:t>
        <a:bodyPr/>
        <a:lstStyle/>
        <a:p>
          <a:endParaRPr lang="en-IN"/>
        </a:p>
      </dgm:t>
    </dgm:pt>
    <dgm:pt modelId="{88188ADE-4E82-4F38-8A9B-A10AEB300D20}" type="pres">
      <dgm:prSet presAssocID="{12D1B65D-6A48-443E-BFD3-B092F36AE495}" presName="diagram" presStyleCnt="0">
        <dgm:presLayoutVars>
          <dgm:dir/>
          <dgm:resizeHandles val="exact"/>
        </dgm:presLayoutVars>
      </dgm:prSet>
      <dgm:spPr/>
    </dgm:pt>
    <dgm:pt modelId="{64D7982D-7928-4FCB-85CD-EBE5995033FB}" type="pres">
      <dgm:prSet presAssocID="{16816A0F-67F7-46F6-8895-14CB964805F4}" presName="node" presStyleLbl="node1" presStyleIdx="0" presStyleCnt="5">
        <dgm:presLayoutVars>
          <dgm:bulletEnabled val="1"/>
        </dgm:presLayoutVars>
      </dgm:prSet>
      <dgm:spPr/>
    </dgm:pt>
    <dgm:pt modelId="{61F6118A-1FDB-421E-BC00-B6FB750F81D8}" type="pres">
      <dgm:prSet presAssocID="{0BBADF67-33C7-411A-87D8-403702DE59F6}" presName="sibTrans" presStyleLbl="sibTrans2D1" presStyleIdx="0" presStyleCnt="4"/>
      <dgm:spPr/>
    </dgm:pt>
    <dgm:pt modelId="{234937DC-AEED-4674-A5FD-EACB17B38E22}" type="pres">
      <dgm:prSet presAssocID="{0BBADF67-33C7-411A-87D8-403702DE59F6}" presName="connectorText" presStyleLbl="sibTrans2D1" presStyleIdx="0" presStyleCnt="4"/>
      <dgm:spPr/>
    </dgm:pt>
    <dgm:pt modelId="{A63263BD-3826-4327-BFF0-3CB2A0F57694}" type="pres">
      <dgm:prSet presAssocID="{DBA803A2-A3A7-415C-AC62-E8935B492512}" presName="node" presStyleLbl="node1" presStyleIdx="1" presStyleCnt="5">
        <dgm:presLayoutVars>
          <dgm:bulletEnabled val="1"/>
        </dgm:presLayoutVars>
      </dgm:prSet>
      <dgm:spPr/>
    </dgm:pt>
    <dgm:pt modelId="{172ACA62-0C9A-4F5B-9DAA-57AE2DAAF2F6}" type="pres">
      <dgm:prSet presAssocID="{D75C7782-1BA8-4065-A658-F6F7755DB48A}" presName="sibTrans" presStyleLbl="sibTrans2D1" presStyleIdx="1" presStyleCnt="4"/>
      <dgm:spPr/>
    </dgm:pt>
    <dgm:pt modelId="{C39A3717-4207-4428-8706-4B37F080BA58}" type="pres">
      <dgm:prSet presAssocID="{D75C7782-1BA8-4065-A658-F6F7755DB48A}" presName="connectorText" presStyleLbl="sibTrans2D1" presStyleIdx="1" presStyleCnt="4"/>
      <dgm:spPr/>
    </dgm:pt>
    <dgm:pt modelId="{91DB4A02-E368-4E5F-B812-8A6D9E249C4B}" type="pres">
      <dgm:prSet presAssocID="{D18F7E01-1321-43EC-80C8-B9FC96A7F488}" presName="node" presStyleLbl="node1" presStyleIdx="2" presStyleCnt="5" custScaleX="87863">
        <dgm:presLayoutVars>
          <dgm:bulletEnabled val="1"/>
        </dgm:presLayoutVars>
      </dgm:prSet>
      <dgm:spPr/>
    </dgm:pt>
    <dgm:pt modelId="{CB932D6F-A304-4BE5-9F8E-94E7DFD73DDA}" type="pres">
      <dgm:prSet presAssocID="{172B6A5C-FE7F-4193-90CA-1D2847677016}" presName="sibTrans" presStyleLbl="sibTrans2D1" presStyleIdx="2" presStyleCnt="4"/>
      <dgm:spPr/>
    </dgm:pt>
    <dgm:pt modelId="{07777CE7-EDEA-4059-9AB2-290416132009}" type="pres">
      <dgm:prSet presAssocID="{172B6A5C-FE7F-4193-90CA-1D2847677016}" presName="connectorText" presStyleLbl="sibTrans2D1" presStyleIdx="2" presStyleCnt="4"/>
      <dgm:spPr/>
    </dgm:pt>
    <dgm:pt modelId="{EFC51C90-EAAE-476F-8A02-29D75EC772F9}" type="pres">
      <dgm:prSet presAssocID="{DF65E9CE-9EA0-43A9-8BFE-B38C9BC7F660}" presName="node" presStyleLbl="node1" presStyleIdx="3" presStyleCnt="5" custScaleX="89357" custLinFactNeighborX="-38" custLinFactNeighborY="1825">
        <dgm:presLayoutVars>
          <dgm:bulletEnabled val="1"/>
        </dgm:presLayoutVars>
      </dgm:prSet>
      <dgm:spPr/>
    </dgm:pt>
    <dgm:pt modelId="{F566D161-CC24-45E6-867C-587B9B069875}" type="pres">
      <dgm:prSet presAssocID="{873AD5EC-A132-41AC-87D9-23E1A11F916A}" presName="sibTrans" presStyleLbl="sibTrans2D1" presStyleIdx="3" presStyleCnt="4"/>
      <dgm:spPr/>
    </dgm:pt>
    <dgm:pt modelId="{E44694B7-2950-4702-B985-9F3CDD09E61F}" type="pres">
      <dgm:prSet presAssocID="{873AD5EC-A132-41AC-87D9-23E1A11F916A}" presName="connectorText" presStyleLbl="sibTrans2D1" presStyleIdx="3" presStyleCnt="4"/>
      <dgm:spPr/>
    </dgm:pt>
    <dgm:pt modelId="{27D8B28C-AE23-4787-B52F-E232CB404AF4}" type="pres">
      <dgm:prSet presAssocID="{030931BE-CB52-48D1-8E51-A15437233C11}" presName="node" presStyleLbl="node1" presStyleIdx="4" presStyleCnt="5" custScaleX="94501" custLinFactNeighborX="-50677" custLinFactNeighborY="3579">
        <dgm:presLayoutVars>
          <dgm:bulletEnabled val="1"/>
        </dgm:presLayoutVars>
      </dgm:prSet>
      <dgm:spPr/>
    </dgm:pt>
  </dgm:ptLst>
  <dgm:cxnLst>
    <dgm:cxn modelId="{F320C701-B482-4E18-9042-F1DF519124A2}" srcId="{12D1B65D-6A48-443E-BFD3-B092F36AE495}" destId="{DBA803A2-A3A7-415C-AC62-E8935B492512}" srcOrd="1" destOrd="0" parTransId="{FE30FF44-A732-4BDB-A0AA-2AEFFAC66E41}" sibTransId="{D75C7782-1BA8-4065-A658-F6F7755DB48A}"/>
    <dgm:cxn modelId="{7D58B202-88E9-4CCB-9509-6D2A4122AEA8}" srcId="{12D1B65D-6A48-443E-BFD3-B092F36AE495}" destId="{D18F7E01-1321-43EC-80C8-B9FC96A7F488}" srcOrd="2" destOrd="0" parTransId="{1382D2EB-3A7C-4129-8557-1D5C341E41C5}" sibTransId="{172B6A5C-FE7F-4193-90CA-1D2847677016}"/>
    <dgm:cxn modelId="{04425A2A-C078-4B00-92CE-0E93064D0675}" type="presOf" srcId="{DBA803A2-A3A7-415C-AC62-E8935B492512}" destId="{A63263BD-3826-4327-BFF0-3CB2A0F57694}" srcOrd="0" destOrd="0" presId="urn:microsoft.com/office/officeart/2005/8/layout/process5"/>
    <dgm:cxn modelId="{F2F6CF2A-04D5-4434-80D7-81438FB930DB}" type="presOf" srcId="{030931BE-CB52-48D1-8E51-A15437233C11}" destId="{27D8B28C-AE23-4787-B52F-E232CB404AF4}" srcOrd="0" destOrd="0" presId="urn:microsoft.com/office/officeart/2005/8/layout/process5"/>
    <dgm:cxn modelId="{08495040-2FA8-4317-B75D-928B63007651}" srcId="{12D1B65D-6A48-443E-BFD3-B092F36AE495}" destId="{DF65E9CE-9EA0-43A9-8BFE-B38C9BC7F660}" srcOrd="3" destOrd="0" parTransId="{ED8E3E4D-0C62-4657-9269-67B22C6766CB}" sibTransId="{873AD5EC-A132-41AC-87D9-23E1A11F916A}"/>
    <dgm:cxn modelId="{2754915F-D4F2-4AF6-8E75-675F4A46E1E8}" type="presOf" srcId="{172B6A5C-FE7F-4193-90CA-1D2847677016}" destId="{CB932D6F-A304-4BE5-9F8E-94E7DFD73DDA}" srcOrd="0" destOrd="0" presId="urn:microsoft.com/office/officeart/2005/8/layout/process5"/>
    <dgm:cxn modelId="{95546E61-28B8-4940-B5AE-C10D8A187FAE}" type="presOf" srcId="{D75C7782-1BA8-4065-A658-F6F7755DB48A}" destId="{C39A3717-4207-4428-8706-4B37F080BA58}" srcOrd="1" destOrd="0" presId="urn:microsoft.com/office/officeart/2005/8/layout/process5"/>
    <dgm:cxn modelId="{62131742-7576-49A5-AFF0-B771693F859C}" srcId="{12D1B65D-6A48-443E-BFD3-B092F36AE495}" destId="{030931BE-CB52-48D1-8E51-A15437233C11}" srcOrd="4" destOrd="0" parTransId="{7D5CFAED-3A20-4D16-8038-8E426CAB4651}" sibTransId="{41B975B2-2BB8-4F57-80D4-0159180A6EC2}"/>
    <dgm:cxn modelId="{39E6796B-D661-407A-9ECE-3AADBE609158}" srcId="{12D1B65D-6A48-443E-BFD3-B092F36AE495}" destId="{16816A0F-67F7-46F6-8895-14CB964805F4}" srcOrd="0" destOrd="0" parTransId="{AAFEDBB2-B47A-4662-90AA-825CFEDBFBB9}" sibTransId="{0BBADF67-33C7-411A-87D8-403702DE59F6}"/>
    <dgm:cxn modelId="{D390036E-E463-4742-9015-E3B53B635740}" type="presOf" srcId="{873AD5EC-A132-41AC-87D9-23E1A11F916A}" destId="{F566D161-CC24-45E6-867C-587B9B069875}" srcOrd="0" destOrd="0" presId="urn:microsoft.com/office/officeart/2005/8/layout/process5"/>
    <dgm:cxn modelId="{BE4BA350-B7B9-4B6D-9EB0-5F62A8E0113B}" type="presOf" srcId="{12D1B65D-6A48-443E-BFD3-B092F36AE495}" destId="{88188ADE-4E82-4F38-8A9B-A10AEB300D20}" srcOrd="0" destOrd="0" presId="urn:microsoft.com/office/officeart/2005/8/layout/process5"/>
    <dgm:cxn modelId="{32BBC375-E110-4F96-ABE3-94ACC1E27613}" type="presOf" srcId="{873AD5EC-A132-41AC-87D9-23E1A11F916A}" destId="{E44694B7-2950-4702-B985-9F3CDD09E61F}" srcOrd="1" destOrd="0" presId="urn:microsoft.com/office/officeart/2005/8/layout/process5"/>
    <dgm:cxn modelId="{B02D337B-D2D8-485F-B5A7-62336AF63875}" type="presOf" srcId="{D75C7782-1BA8-4065-A658-F6F7755DB48A}" destId="{172ACA62-0C9A-4F5B-9DAA-57AE2DAAF2F6}" srcOrd="0" destOrd="0" presId="urn:microsoft.com/office/officeart/2005/8/layout/process5"/>
    <dgm:cxn modelId="{40CA3985-C5EF-4125-8621-D2FC9D0FBE12}" type="presOf" srcId="{DF65E9CE-9EA0-43A9-8BFE-B38C9BC7F660}" destId="{EFC51C90-EAAE-476F-8A02-29D75EC772F9}" srcOrd="0" destOrd="0" presId="urn:microsoft.com/office/officeart/2005/8/layout/process5"/>
    <dgm:cxn modelId="{B1C80293-7F78-4600-AA31-E686AA17DA19}" type="presOf" srcId="{0BBADF67-33C7-411A-87D8-403702DE59F6}" destId="{234937DC-AEED-4674-A5FD-EACB17B38E22}" srcOrd="1" destOrd="0" presId="urn:microsoft.com/office/officeart/2005/8/layout/process5"/>
    <dgm:cxn modelId="{341553AA-B520-4D63-AC86-E3CA271B516F}" type="presOf" srcId="{D18F7E01-1321-43EC-80C8-B9FC96A7F488}" destId="{91DB4A02-E368-4E5F-B812-8A6D9E249C4B}" srcOrd="0" destOrd="0" presId="urn:microsoft.com/office/officeart/2005/8/layout/process5"/>
    <dgm:cxn modelId="{F4E8EFD7-94D1-486F-B6F3-B66D6CD68193}" type="presOf" srcId="{172B6A5C-FE7F-4193-90CA-1D2847677016}" destId="{07777CE7-EDEA-4059-9AB2-290416132009}" srcOrd="1" destOrd="0" presId="urn:microsoft.com/office/officeart/2005/8/layout/process5"/>
    <dgm:cxn modelId="{9A833EE3-2B52-413A-9EFE-31C72A5F773B}" type="presOf" srcId="{16816A0F-67F7-46F6-8895-14CB964805F4}" destId="{64D7982D-7928-4FCB-85CD-EBE5995033FB}" srcOrd="0" destOrd="0" presId="urn:microsoft.com/office/officeart/2005/8/layout/process5"/>
    <dgm:cxn modelId="{443EB0F4-5143-4E67-B917-E592EEDC265D}" type="presOf" srcId="{0BBADF67-33C7-411A-87D8-403702DE59F6}" destId="{61F6118A-1FDB-421E-BC00-B6FB750F81D8}" srcOrd="0" destOrd="0" presId="urn:microsoft.com/office/officeart/2005/8/layout/process5"/>
    <dgm:cxn modelId="{9C209EC6-6E89-41CF-9E17-C39FB8BADA8E}" type="presParOf" srcId="{88188ADE-4E82-4F38-8A9B-A10AEB300D20}" destId="{64D7982D-7928-4FCB-85CD-EBE5995033FB}" srcOrd="0" destOrd="0" presId="urn:microsoft.com/office/officeart/2005/8/layout/process5"/>
    <dgm:cxn modelId="{BA19AF83-03F9-4106-A902-FC854D78888C}" type="presParOf" srcId="{88188ADE-4E82-4F38-8A9B-A10AEB300D20}" destId="{61F6118A-1FDB-421E-BC00-B6FB750F81D8}" srcOrd="1" destOrd="0" presId="urn:microsoft.com/office/officeart/2005/8/layout/process5"/>
    <dgm:cxn modelId="{514AE8A1-6039-4D0A-B017-BE8C99956EF2}" type="presParOf" srcId="{61F6118A-1FDB-421E-BC00-B6FB750F81D8}" destId="{234937DC-AEED-4674-A5FD-EACB17B38E22}" srcOrd="0" destOrd="0" presId="urn:microsoft.com/office/officeart/2005/8/layout/process5"/>
    <dgm:cxn modelId="{B6520B2F-F659-4D01-A4A0-94CE6BD290F9}" type="presParOf" srcId="{88188ADE-4E82-4F38-8A9B-A10AEB300D20}" destId="{A63263BD-3826-4327-BFF0-3CB2A0F57694}" srcOrd="2" destOrd="0" presId="urn:microsoft.com/office/officeart/2005/8/layout/process5"/>
    <dgm:cxn modelId="{E8D26D00-53ED-46A0-9FE3-D2039E5CC182}" type="presParOf" srcId="{88188ADE-4E82-4F38-8A9B-A10AEB300D20}" destId="{172ACA62-0C9A-4F5B-9DAA-57AE2DAAF2F6}" srcOrd="3" destOrd="0" presId="urn:microsoft.com/office/officeart/2005/8/layout/process5"/>
    <dgm:cxn modelId="{436EC6EE-0130-421D-A392-183A9BEDBE66}" type="presParOf" srcId="{172ACA62-0C9A-4F5B-9DAA-57AE2DAAF2F6}" destId="{C39A3717-4207-4428-8706-4B37F080BA58}" srcOrd="0" destOrd="0" presId="urn:microsoft.com/office/officeart/2005/8/layout/process5"/>
    <dgm:cxn modelId="{E4B98B21-5255-4582-8D38-72954294C161}" type="presParOf" srcId="{88188ADE-4E82-4F38-8A9B-A10AEB300D20}" destId="{91DB4A02-E368-4E5F-B812-8A6D9E249C4B}" srcOrd="4" destOrd="0" presId="urn:microsoft.com/office/officeart/2005/8/layout/process5"/>
    <dgm:cxn modelId="{293266B8-5CAA-49CF-9A7A-4D2CC8DF4C9F}" type="presParOf" srcId="{88188ADE-4E82-4F38-8A9B-A10AEB300D20}" destId="{CB932D6F-A304-4BE5-9F8E-94E7DFD73DDA}" srcOrd="5" destOrd="0" presId="urn:microsoft.com/office/officeart/2005/8/layout/process5"/>
    <dgm:cxn modelId="{27F08F8F-0EFE-42E4-9DBE-CEB7F2E732A9}" type="presParOf" srcId="{CB932D6F-A304-4BE5-9F8E-94E7DFD73DDA}" destId="{07777CE7-EDEA-4059-9AB2-290416132009}" srcOrd="0" destOrd="0" presId="urn:microsoft.com/office/officeart/2005/8/layout/process5"/>
    <dgm:cxn modelId="{F03F62CF-C51C-437F-B485-A5E0D37E7711}" type="presParOf" srcId="{88188ADE-4E82-4F38-8A9B-A10AEB300D20}" destId="{EFC51C90-EAAE-476F-8A02-29D75EC772F9}" srcOrd="6" destOrd="0" presId="urn:microsoft.com/office/officeart/2005/8/layout/process5"/>
    <dgm:cxn modelId="{4F3FF638-65A5-4E43-A0BB-7A309008AABA}" type="presParOf" srcId="{88188ADE-4E82-4F38-8A9B-A10AEB300D20}" destId="{F566D161-CC24-45E6-867C-587B9B069875}" srcOrd="7" destOrd="0" presId="urn:microsoft.com/office/officeart/2005/8/layout/process5"/>
    <dgm:cxn modelId="{5A245E23-60C3-4C42-9B70-B4163CC16657}" type="presParOf" srcId="{F566D161-CC24-45E6-867C-587B9B069875}" destId="{E44694B7-2950-4702-B985-9F3CDD09E61F}" srcOrd="0" destOrd="0" presId="urn:microsoft.com/office/officeart/2005/8/layout/process5"/>
    <dgm:cxn modelId="{554181CF-7D94-41E2-9F46-DE7CCB9F6DE3}" type="presParOf" srcId="{88188ADE-4E82-4F38-8A9B-A10AEB300D20}" destId="{27D8B28C-AE23-4787-B52F-E232CB404AF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93925-463C-4BCB-AFE6-EA34722726D9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A3D4179-7573-4856-9D3A-B86B49789772}">
      <dgm:prSet phldrT="[Text]" custT="1"/>
      <dgm:spPr/>
      <dgm:t>
        <a:bodyPr/>
        <a:lstStyle/>
        <a:p>
          <a:r>
            <a:rPr lang="en-US" sz="2400" dirty="0" err="1"/>
            <a:t>Numba</a:t>
          </a:r>
          <a:endParaRPr lang="en-IN" sz="2400" dirty="0"/>
        </a:p>
      </dgm:t>
    </dgm:pt>
    <dgm:pt modelId="{71190119-A048-41ED-9E03-4AB00731859C}" type="parTrans" cxnId="{9B7167DE-7BDF-4799-B6BA-7B1768F9FECC}">
      <dgm:prSet/>
      <dgm:spPr/>
      <dgm:t>
        <a:bodyPr/>
        <a:lstStyle/>
        <a:p>
          <a:endParaRPr lang="en-IN"/>
        </a:p>
      </dgm:t>
    </dgm:pt>
    <dgm:pt modelId="{0CDCDEE8-AE28-4C0D-B3B1-54476682F219}" type="sibTrans" cxnId="{9B7167DE-7BDF-4799-B6BA-7B1768F9FECC}">
      <dgm:prSet/>
      <dgm:spPr/>
      <dgm:t>
        <a:bodyPr/>
        <a:lstStyle/>
        <a:p>
          <a:endParaRPr lang="en-IN"/>
        </a:p>
      </dgm:t>
    </dgm:pt>
    <dgm:pt modelId="{AEBE04A2-D88B-4B82-A7C6-67BE37EECF26}">
      <dgm:prSet phldrT="[Text]"/>
      <dgm:spPr/>
      <dgm:t>
        <a:bodyPr/>
        <a:lstStyle/>
        <a:p>
          <a:r>
            <a:rPr lang="en-US" b="0" i="0" dirty="0" err="1"/>
            <a:t>Numba</a:t>
          </a:r>
          <a:r>
            <a:rPr lang="en-US" b="0" i="0" dirty="0"/>
            <a:t> is an open source JIT compiler that translates a subset of Python and NumPy code into fast machine code</a:t>
          </a:r>
          <a:endParaRPr lang="en-IN" dirty="0"/>
        </a:p>
      </dgm:t>
    </dgm:pt>
    <dgm:pt modelId="{84FA9955-4731-439B-B2CB-A03F3FE6ABB2}" type="parTrans" cxnId="{5163474D-2EC7-4D40-AB35-3725E3355D61}">
      <dgm:prSet/>
      <dgm:spPr/>
      <dgm:t>
        <a:bodyPr/>
        <a:lstStyle/>
        <a:p>
          <a:endParaRPr lang="en-IN"/>
        </a:p>
      </dgm:t>
    </dgm:pt>
    <dgm:pt modelId="{9B6F7E1C-D48B-422E-B2B5-89089B2E291A}" type="sibTrans" cxnId="{5163474D-2EC7-4D40-AB35-3725E3355D61}">
      <dgm:prSet/>
      <dgm:spPr/>
      <dgm:t>
        <a:bodyPr/>
        <a:lstStyle/>
        <a:p>
          <a:endParaRPr lang="en-IN"/>
        </a:p>
      </dgm:t>
    </dgm:pt>
    <dgm:pt modelId="{C08D4C46-3238-4E89-8E2F-11FA877845CA}">
      <dgm:prSet phldrT="[Text]"/>
      <dgm:spPr/>
      <dgm:t>
        <a:bodyPr/>
        <a:lstStyle/>
        <a:p>
          <a:r>
            <a:rPr lang="en-US" b="0" i="0" dirty="0" err="1"/>
            <a:t>Numba</a:t>
          </a:r>
          <a:r>
            <a:rPr lang="en-US" b="0" i="0" dirty="0"/>
            <a:t>-compiled numerical algorithms in Python can approach the speeds of C or FORTRAN.</a:t>
          </a:r>
          <a:endParaRPr lang="en-IN" dirty="0"/>
        </a:p>
      </dgm:t>
    </dgm:pt>
    <dgm:pt modelId="{CCB0B5BC-0974-4877-895D-9022E7863DF0}" type="parTrans" cxnId="{5B279EF3-FEA2-4411-B377-40ADB231946A}">
      <dgm:prSet/>
      <dgm:spPr/>
      <dgm:t>
        <a:bodyPr/>
        <a:lstStyle/>
        <a:p>
          <a:endParaRPr lang="en-IN"/>
        </a:p>
      </dgm:t>
    </dgm:pt>
    <dgm:pt modelId="{FEF30B0E-4A14-49B1-A53B-FD50F8CE798F}" type="sibTrans" cxnId="{5B279EF3-FEA2-4411-B377-40ADB231946A}">
      <dgm:prSet/>
      <dgm:spPr/>
      <dgm:t>
        <a:bodyPr/>
        <a:lstStyle/>
        <a:p>
          <a:endParaRPr lang="en-IN"/>
        </a:p>
      </dgm:t>
    </dgm:pt>
    <dgm:pt modelId="{36D5AF59-6161-4131-B293-5C912CE6DA54}">
      <dgm:prSet phldrT="[Text]" custT="1"/>
      <dgm:spPr/>
      <dgm:t>
        <a:bodyPr/>
        <a:lstStyle/>
        <a:p>
          <a:r>
            <a:rPr lang="en-US" sz="2300" dirty="0" err="1"/>
            <a:t>PyOpenCL</a:t>
          </a:r>
          <a:endParaRPr lang="en-IN" sz="2300" dirty="0"/>
        </a:p>
      </dgm:t>
    </dgm:pt>
    <dgm:pt modelId="{096AFD85-9F93-4EAA-B8EC-35670C622AD4}" type="parTrans" cxnId="{D12CE8FA-B863-4895-BE05-DF4401254759}">
      <dgm:prSet/>
      <dgm:spPr/>
      <dgm:t>
        <a:bodyPr/>
        <a:lstStyle/>
        <a:p>
          <a:endParaRPr lang="en-IN"/>
        </a:p>
      </dgm:t>
    </dgm:pt>
    <dgm:pt modelId="{8FC55FE8-A3F6-4A16-837D-14E8FF6D28B8}" type="sibTrans" cxnId="{D12CE8FA-B863-4895-BE05-DF4401254759}">
      <dgm:prSet/>
      <dgm:spPr/>
      <dgm:t>
        <a:bodyPr/>
        <a:lstStyle/>
        <a:p>
          <a:endParaRPr lang="en-IN"/>
        </a:p>
      </dgm:t>
    </dgm:pt>
    <dgm:pt modelId="{8E841A12-2D0C-4846-B304-213D580E97C5}">
      <dgm:prSet phldrT="[Text]"/>
      <dgm:spPr/>
      <dgm:t>
        <a:bodyPr/>
        <a:lstStyle/>
        <a:p>
          <a:r>
            <a:rPr lang="en-US" b="0" i="0" dirty="0" err="1"/>
            <a:t>PyOpenCL</a:t>
          </a:r>
          <a:r>
            <a:rPr lang="en-US" b="0" i="0" dirty="0"/>
            <a:t> lets us access GPUs and other massively parallel compute devices from Python. It tries to offer computing goodness in the spirit of its sister project </a:t>
          </a:r>
          <a:r>
            <a:rPr lang="en-US" b="0" i="0" dirty="0" err="1"/>
            <a:t>PyCUDA</a:t>
          </a:r>
          <a:endParaRPr lang="en-IN" dirty="0"/>
        </a:p>
      </dgm:t>
    </dgm:pt>
    <dgm:pt modelId="{6D1C98B6-6FD8-490B-9480-C247870792BF}" type="parTrans" cxnId="{0FF7243B-D472-4256-BEB8-F29AFE6D5FDB}">
      <dgm:prSet/>
      <dgm:spPr/>
      <dgm:t>
        <a:bodyPr/>
        <a:lstStyle/>
        <a:p>
          <a:endParaRPr lang="en-IN"/>
        </a:p>
      </dgm:t>
    </dgm:pt>
    <dgm:pt modelId="{81C7BE57-63F6-4002-A0F3-E7C89704B8A3}" type="sibTrans" cxnId="{0FF7243B-D472-4256-BEB8-F29AFE6D5FDB}">
      <dgm:prSet/>
      <dgm:spPr/>
      <dgm:t>
        <a:bodyPr/>
        <a:lstStyle/>
        <a:p>
          <a:endParaRPr lang="en-IN"/>
        </a:p>
      </dgm:t>
    </dgm:pt>
    <dgm:pt modelId="{C40B2532-5E41-47F9-B1AF-20F22DF46E1B}">
      <dgm:prSet phldrT="[Text]"/>
      <dgm:spPr/>
      <dgm:t>
        <a:bodyPr/>
        <a:lstStyle/>
        <a:p>
          <a:r>
            <a:rPr lang="en-US" b="0" i="0" dirty="0"/>
            <a:t>Automatic Error Checking. All errors are automatically translated into Python exceptions.</a:t>
          </a:r>
          <a:endParaRPr lang="en-IN" dirty="0"/>
        </a:p>
      </dgm:t>
    </dgm:pt>
    <dgm:pt modelId="{58CB7FF8-6F6C-4E9B-82BE-E0C418E02FEC}" type="parTrans" cxnId="{0BBFCC98-62C2-4D28-9240-CD656FF31746}">
      <dgm:prSet/>
      <dgm:spPr/>
      <dgm:t>
        <a:bodyPr/>
        <a:lstStyle/>
        <a:p>
          <a:endParaRPr lang="en-IN"/>
        </a:p>
      </dgm:t>
    </dgm:pt>
    <dgm:pt modelId="{66BD429F-8E2C-4405-8DE5-C5160A68DF32}" type="sibTrans" cxnId="{0BBFCC98-62C2-4D28-9240-CD656FF31746}">
      <dgm:prSet/>
      <dgm:spPr/>
      <dgm:t>
        <a:bodyPr/>
        <a:lstStyle/>
        <a:p>
          <a:endParaRPr lang="en-IN"/>
        </a:p>
      </dgm:t>
    </dgm:pt>
    <dgm:pt modelId="{D4C1EE67-7E30-4328-9765-3AAE475A09F0}">
      <dgm:prSet phldrT="[Text]"/>
      <dgm:spPr/>
      <dgm:t>
        <a:bodyPr/>
        <a:lstStyle/>
        <a:p>
          <a:r>
            <a:rPr lang="en-US" b="0" i="0" dirty="0"/>
            <a:t>You don't need to replace the Python interpreter, run a separate compilation step, or even have a C/C++ compiler installed. Just apply one of the </a:t>
          </a:r>
          <a:r>
            <a:rPr lang="en-US" b="0" i="0" dirty="0" err="1"/>
            <a:t>Numba</a:t>
          </a:r>
          <a:r>
            <a:rPr lang="en-US" b="0" i="0" dirty="0"/>
            <a:t> decorators to your Python function, and </a:t>
          </a:r>
          <a:r>
            <a:rPr lang="en-US" b="0" i="0" dirty="0" err="1"/>
            <a:t>Numba</a:t>
          </a:r>
          <a:r>
            <a:rPr lang="en-US" b="0" i="0" dirty="0"/>
            <a:t> does the rest.</a:t>
          </a:r>
          <a:endParaRPr lang="en-IN" dirty="0"/>
        </a:p>
      </dgm:t>
    </dgm:pt>
    <dgm:pt modelId="{E147F7C2-B1F1-49ED-9092-5C05A9D46FE8}" type="parTrans" cxnId="{6A7D6C29-A189-4FCE-A680-2F43899E6552}">
      <dgm:prSet/>
      <dgm:spPr/>
      <dgm:t>
        <a:bodyPr/>
        <a:lstStyle/>
        <a:p>
          <a:endParaRPr lang="en-IN"/>
        </a:p>
      </dgm:t>
    </dgm:pt>
    <dgm:pt modelId="{9B6D7478-D623-4834-A864-943AA47239BA}" type="sibTrans" cxnId="{6A7D6C29-A189-4FCE-A680-2F43899E6552}">
      <dgm:prSet/>
      <dgm:spPr/>
      <dgm:t>
        <a:bodyPr/>
        <a:lstStyle/>
        <a:p>
          <a:endParaRPr lang="en-IN"/>
        </a:p>
      </dgm:t>
    </dgm:pt>
    <dgm:pt modelId="{86EB993B-0948-4088-98A3-B503061467C2}">
      <dgm:prSet phldrT="[Text]"/>
      <dgm:spPr/>
      <dgm:t>
        <a:bodyPr/>
        <a:lstStyle/>
        <a:p>
          <a:r>
            <a:rPr lang="en-US" dirty="0"/>
            <a:t>Follows RAII (Resource Acquisition is Initialization) like C++.</a:t>
          </a:r>
          <a:endParaRPr lang="en-IN" dirty="0"/>
        </a:p>
      </dgm:t>
    </dgm:pt>
    <dgm:pt modelId="{4DF38271-8D64-4AC4-B1F9-9678B4728394}" type="parTrans" cxnId="{C86006A1-8847-422F-AC34-33036D773E32}">
      <dgm:prSet/>
      <dgm:spPr/>
    </dgm:pt>
    <dgm:pt modelId="{7321082F-A2D7-40BF-B953-7C35CF0F02F7}" type="sibTrans" cxnId="{C86006A1-8847-422F-AC34-33036D773E32}">
      <dgm:prSet/>
      <dgm:spPr/>
    </dgm:pt>
    <dgm:pt modelId="{183952EA-F984-44D0-A2ED-C401BF9F848F}" type="pres">
      <dgm:prSet presAssocID="{9D493925-463C-4BCB-AFE6-EA34722726D9}" presName="linearFlow" presStyleCnt="0">
        <dgm:presLayoutVars>
          <dgm:dir/>
          <dgm:animLvl val="lvl"/>
          <dgm:resizeHandles val="exact"/>
        </dgm:presLayoutVars>
      </dgm:prSet>
      <dgm:spPr/>
    </dgm:pt>
    <dgm:pt modelId="{8FCA17B8-530A-48A9-8E35-1A85A2F408EC}" type="pres">
      <dgm:prSet presAssocID="{AA3D4179-7573-4856-9D3A-B86B49789772}" presName="composite" presStyleCnt="0"/>
      <dgm:spPr/>
    </dgm:pt>
    <dgm:pt modelId="{647100F7-461C-4D77-B2F9-9223936A5802}" type="pres">
      <dgm:prSet presAssocID="{AA3D4179-7573-4856-9D3A-B86B4978977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9AEC8FA7-C466-4DF4-8057-1AF764DEF74A}" type="pres">
      <dgm:prSet presAssocID="{AA3D4179-7573-4856-9D3A-B86B49789772}" presName="descendantText" presStyleLbl="alignAcc1" presStyleIdx="0" presStyleCnt="2" custScaleY="138696" custLinFactNeighborY="3824">
        <dgm:presLayoutVars>
          <dgm:bulletEnabled val="1"/>
        </dgm:presLayoutVars>
      </dgm:prSet>
      <dgm:spPr/>
    </dgm:pt>
    <dgm:pt modelId="{F155829F-EC5B-495F-9860-4FA3A6095703}" type="pres">
      <dgm:prSet presAssocID="{0CDCDEE8-AE28-4C0D-B3B1-54476682F219}" presName="sp" presStyleCnt="0"/>
      <dgm:spPr/>
    </dgm:pt>
    <dgm:pt modelId="{7F758C43-36FC-44B8-B96F-E8CE2F22AD3C}" type="pres">
      <dgm:prSet presAssocID="{36D5AF59-6161-4131-B293-5C912CE6DA54}" presName="composite" presStyleCnt="0"/>
      <dgm:spPr/>
    </dgm:pt>
    <dgm:pt modelId="{78FC1475-7B9E-44CD-8056-7CB3F495A1BA}" type="pres">
      <dgm:prSet presAssocID="{36D5AF59-6161-4131-B293-5C912CE6DA54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E91D276D-1CA6-4C59-BC52-B898622CF0B9}" type="pres">
      <dgm:prSet presAssocID="{36D5AF59-6161-4131-B293-5C912CE6DA54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6A7D6C29-A189-4FCE-A680-2F43899E6552}" srcId="{AA3D4179-7573-4856-9D3A-B86B49789772}" destId="{D4C1EE67-7E30-4328-9765-3AAE475A09F0}" srcOrd="2" destOrd="0" parTransId="{E147F7C2-B1F1-49ED-9092-5C05A9D46FE8}" sibTransId="{9B6D7478-D623-4834-A864-943AA47239BA}"/>
    <dgm:cxn modelId="{9D852937-08CE-4F6B-BEE5-D2D094E3B4E7}" type="presOf" srcId="{36D5AF59-6161-4131-B293-5C912CE6DA54}" destId="{78FC1475-7B9E-44CD-8056-7CB3F495A1BA}" srcOrd="0" destOrd="0" presId="urn:microsoft.com/office/officeart/2005/8/layout/chevron2"/>
    <dgm:cxn modelId="{0FF7243B-D472-4256-BEB8-F29AFE6D5FDB}" srcId="{36D5AF59-6161-4131-B293-5C912CE6DA54}" destId="{8E841A12-2D0C-4846-B304-213D580E97C5}" srcOrd="0" destOrd="0" parTransId="{6D1C98B6-6FD8-490B-9480-C247870792BF}" sibTransId="{81C7BE57-63F6-4002-A0F3-E7C89704B8A3}"/>
    <dgm:cxn modelId="{DC13D143-FACB-47A0-8FE2-E0D7F5E89CB7}" type="presOf" srcId="{8E841A12-2D0C-4846-B304-213D580E97C5}" destId="{E91D276D-1CA6-4C59-BC52-B898622CF0B9}" srcOrd="0" destOrd="0" presId="urn:microsoft.com/office/officeart/2005/8/layout/chevron2"/>
    <dgm:cxn modelId="{5163474D-2EC7-4D40-AB35-3725E3355D61}" srcId="{AA3D4179-7573-4856-9D3A-B86B49789772}" destId="{AEBE04A2-D88B-4B82-A7C6-67BE37EECF26}" srcOrd="0" destOrd="0" parTransId="{84FA9955-4731-439B-B2CB-A03F3FE6ABB2}" sibTransId="{9B6F7E1C-D48B-422E-B2B5-89089B2E291A}"/>
    <dgm:cxn modelId="{B5549576-3665-47EE-9D5E-DACC557276CE}" type="presOf" srcId="{86EB993B-0948-4088-98A3-B503061467C2}" destId="{E91D276D-1CA6-4C59-BC52-B898622CF0B9}" srcOrd="0" destOrd="2" presId="urn:microsoft.com/office/officeart/2005/8/layout/chevron2"/>
    <dgm:cxn modelId="{7219B856-5D26-44BC-A8D3-ACC214AF6C8D}" type="presOf" srcId="{C40B2532-5E41-47F9-B1AF-20F22DF46E1B}" destId="{E91D276D-1CA6-4C59-BC52-B898622CF0B9}" srcOrd="0" destOrd="1" presId="urn:microsoft.com/office/officeart/2005/8/layout/chevron2"/>
    <dgm:cxn modelId="{05E60C57-99B2-4DE0-8431-F1709D416FCA}" type="presOf" srcId="{D4C1EE67-7E30-4328-9765-3AAE475A09F0}" destId="{9AEC8FA7-C466-4DF4-8057-1AF764DEF74A}" srcOrd="0" destOrd="2" presId="urn:microsoft.com/office/officeart/2005/8/layout/chevron2"/>
    <dgm:cxn modelId="{5DA1CD7F-CF1F-403E-9630-DA7077507380}" type="presOf" srcId="{C08D4C46-3238-4E89-8E2F-11FA877845CA}" destId="{9AEC8FA7-C466-4DF4-8057-1AF764DEF74A}" srcOrd="0" destOrd="1" presId="urn:microsoft.com/office/officeart/2005/8/layout/chevron2"/>
    <dgm:cxn modelId="{0BBFCC98-62C2-4D28-9240-CD656FF31746}" srcId="{36D5AF59-6161-4131-B293-5C912CE6DA54}" destId="{C40B2532-5E41-47F9-B1AF-20F22DF46E1B}" srcOrd="1" destOrd="0" parTransId="{58CB7FF8-6F6C-4E9B-82BE-E0C418E02FEC}" sibTransId="{66BD429F-8E2C-4405-8DE5-C5160A68DF32}"/>
    <dgm:cxn modelId="{C86006A1-8847-422F-AC34-33036D773E32}" srcId="{36D5AF59-6161-4131-B293-5C912CE6DA54}" destId="{86EB993B-0948-4088-98A3-B503061467C2}" srcOrd="2" destOrd="0" parTransId="{4DF38271-8D64-4AC4-B1F9-9678B4728394}" sibTransId="{7321082F-A2D7-40BF-B953-7C35CF0F02F7}"/>
    <dgm:cxn modelId="{9B7167DE-7BDF-4799-B6BA-7B1768F9FECC}" srcId="{9D493925-463C-4BCB-AFE6-EA34722726D9}" destId="{AA3D4179-7573-4856-9D3A-B86B49789772}" srcOrd="0" destOrd="0" parTransId="{71190119-A048-41ED-9E03-4AB00731859C}" sibTransId="{0CDCDEE8-AE28-4C0D-B3B1-54476682F219}"/>
    <dgm:cxn modelId="{5B279EF3-FEA2-4411-B377-40ADB231946A}" srcId="{AA3D4179-7573-4856-9D3A-B86B49789772}" destId="{C08D4C46-3238-4E89-8E2F-11FA877845CA}" srcOrd="1" destOrd="0" parTransId="{CCB0B5BC-0974-4877-895D-9022E7863DF0}" sibTransId="{FEF30B0E-4A14-49B1-A53B-FD50F8CE798F}"/>
    <dgm:cxn modelId="{43211AF5-0A68-4FFA-82BE-87896CAF11B9}" type="presOf" srcId="{9D493925-463C-4BCB-AFE6-EA34722726D9}" destId="{183952EA-F984-44D0-A2ED-C401BF9F848F}" srcOrd="0" destOrd="0" presId="urn:microsoft.com/office/officeart/2005/8/layout/chevron2"/>
    <dgm:cxn modelId="{856E92F6-1CD2-42AE-8152-13065EDE54D7}" type="presOf" srcId="{AEBE04A2-D88B-4B82-A7C6-67BE37EECF26}" destId="{9AEC8FA7-C466-4DF4-8057-1AF764DEF74A}" srcOrd="0" destOrd="0" presId="urn:microsoft.com/office/officeart/2005/8/layout/chevron2"/>
    <dgm:cxn modelId="{ECBE9DF7-14AF-4CB1-AD18-3254EB7B4B0E}" type="presOf" srcId="{AA3D4179-7573-4856-9D3A-B86B49789772}" destId="{647100F7-461C-4D77-B2F9-9223936A5802}" srcOrd="0" destOrd="0" presId="urn:microsoft.com/office/officeart/2005/8/layout/chevron2"/>
    <dgm:cxn modelId="{D12CE8FA-B863-4895-BE05-DF4401254759}" srcId="{9D493925-463C-4BCB-AFE6-EA34722726D9}" destId="{36D5AF59-6161-4131-B293-5C912CE6DA54}" srcOrd="1" destOrd="0" parTransId="{096AFD85-9F93-4EAA-B8EC-35670C622AD4}" sibTransId="{8FC55FE8-A3F6-4A16-837D-14E8FF6D28B8}"/>
    <dgm:cxn modelId="{F3EE66B4-F5DB-4A4B-92A7-5A62EC9DA68A}" type="presParOf" srcId="{183952EA-F984-44D0-A2ED-C401BF9F848F}" destId="{8FCA17B8-530A-48A9-8E35-1A85A2F408EC}" srcOrd="0" destOrd="0" presId="urn:microsoft.com/office/officeart/2005/8/layout/chevron2"/>
    <dgm:cxn modelId="{C2B69CDE-CF4E-4AEB-BDC5-304F480AEE95}" type="presParOf" srcId="{8FCA17B8-530A-48A9-8E35-1A85A2F408EC}" destId="{647100F7-461C-4D77-B2F9-9223936A5802}" srcOrd="0" destOrd="0" presId="urn:microsoft.com/office/officeart/2005/8/layout/chevron2"/>
    <dgm:cxn modelId="{89073708-F233-47F4-96E9-76720EDE5C2D}" type="presParOf" srcId="{8FCA17B8-530A-48A9-8E35-1A85A2F408EC}" destId="{9AEC8FA7-C466-4DF4-8057-1AF764DEF74A}" srcOrd="1" destOrd="0" presId="urn:microsoft.com/office/officeart/2005/8/layout/chevron2"/>
    <dgm:cxn modelId="{5A870EE1-B89D-46D0-8C12-5E6893936B71}" type="presParOf" srcId="{183952EA-F984-44D0-A2ED-C401BF9F848F}" destId="{F155829F-EC5B-495F-9860-4FA3A6095703}" srcOrd="1" destOrd="0" presId="urn:microsoft.com/office/officeart/2005/8/layout/chevron2"/>
    <dgm:cxn modelId="{53028D67-A159-4025-B83D-3C0FAC60C905}" type="presParOf" srcId="{183952EA-F984-44D0-A2ED-C401BF9F848F}" destId="{7F758C43-36FC-44B8-B96F-E8CE2F22AD3C}" srcOrd="2" destOrd="0" presId="urn:microsoft.com/office/officeart/2005/8/layout/chevron2"/>
    <dgm:cxn modelId="{01273161-546A-4AAE-B64A-C811A2D38E2E}" type="presParOf" srcId="{7F758C43-36FC-44B8-B96F-E8CE2F22AD3C}" destId="{78FC1475-7B9E-44CD-8056-7CB3F495A1BA}" srcOrd="0" destOrd="0" presId="urn:microsoft.com/office/officeart/2005/8/layout/chevron2"/>
    <dgm:cxn modelId="{73CA95E0-966A-4A8E-A0E7-E3646F10C554}" type="presParOf" srcId="{7F758C43-36FC-44B8-B96F-E8CE2F22AD3C}" destId="{E91D276D-1CA6-4C59-BC52-B898622CF0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D1B65D-6A48-443E-BFD3-B092F36AE495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16816A0F-67F7-46F6-8895-14CB964805F4}">
          <dgm:prSet phldrT="[Text]" custT="1"/>
          <dgm:spPr/>
          <dgm:t>
            <a:bodyPr/>
            <a:lstStyle/>
            <a:p>
              <a:r>
                <a:rPr lang="en-US" sz="1600" dirty="0"/>
                <a:t>Construct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sub>
                  </m:sSub>
                </m:oMath>
              </a14:m>
              <a:r>
                <a:rPr lang="en-IN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oMath>
              </a14:m>
              <a:r>
                <a:rPr lang="en-IN" sz="1600" dirty="0"/>
                <a:t> as OpenCL kernels</a:t>
              </a:r>
            </a:p>
          </dgm:t>
        </dgm:pt>
      </mc:Choice>
      <mc:Fallback xmlns="">
        <dgm:pt modelId="{16816A0F-67F7-46F6-8895-14CB964805F4}">
          <dgm:prSet phldrT="[Text]" custT="1"/>
          <dgm:spPr/>
          <dgm:t>
            <a:bodyPr/>
            <a:lstStyle/>
            <a:p>
              <a:r>
                <a:rPr lang="en-US" sz="1600" dirty="0"/>
                <a:t>Construct </a:t>
              </a:r>
              <a:r>
                <a:rPr lang="en-US" sz="1600" b="0" i="0">
                  <a:latin typeface="Cambria Math" panose="02040503050406030204" pitchFamily="18" charset="0"/>
                </a:rPr>
                <a:t>𝐴_(𝑡+1)</a:t>
              </a:r>
              <a:r>
                <a:rPr lang="en-IN" sz="1600" dirty="0"/>
                <a:t> and </a:t>
              </a:r>
              <a:r>
                <a:rPr lang="en-US" sz="1600" b="0" i="0">
                  <a:latin typeface="Cambria Math" panose="02040503050406030204" pitchFamily="18" charset="0"/>
                </a:rPr>
                <a:t>𝐴_𝑡</a:t>
              </a:r>
              <a:r>
                <a:rPr lang="en-IN" sz="1600" dirty="0"/>
                <a:t> as OpenCL kernels</a:t>
              </a:r>
            </a:p>
          </dgm:t>
        </dgm:pt>
      </mc:Fallback>
    </mc:AlternateContent>
    <dgm:pt modelId="{AAFEDBB2-B47A-4662-90AA-825CFEDBFBB9}" type="parTrans" cxnId="{39E6796B-D661-407A-9ECE-3AADBE609158}">
      <dgm:prSet/>
      <dgm:spPr/>
      <dgm:t>
        <a:bodyPr/>
        <a:lstStyle/>
        <a:p>
          <a:endParaRPr lang="en-IN"/>
        </a:p>
      </dgm:t>
    </dgm:pt>
    <dgm:pt modelId="{0BBADF67-33C7-411A-87D8-403702DE59F6}" type="sibTrans" cxnId="{39E6796B-D661-407A-9ECE-3AADBE609158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DBA803A2-A3A7-415C-AC62-E8935B492512}">
          <dgm:prSet phldrT="[Text]" custT="1"/>
          <dgm:spPr/>
          <dgm:t>
            <a:bodyPr/>
            <a:lstStyle/>
            <a:p>
              <a:r>
                <a:rPr lang="en-US" sz="1600" dirty="0"/>
                <a:t>Construct the preconditioned P to find the inverse of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sub>
                  </m:sSub>
                </m:oMath>
              </a14:m>
              <a:endParaRPr lang="en-IN" sz="1600" dirty="0"/>
            </a:p>
          </dgm:t>
        </dgm:pt>
      </mc:Choice>
      <mc:Fallback xmlns="">
        <dgm:pt modelId="{DBA803A2-A3A7-415C-AC62-E8935B492512}">
          <dgm:prSet phldrT="[Text]" custT="1"/>
          <dgm:spPr/>
          <dgm:t>
            <a:bodyPr/>
            <a:lstStyle/>
            <a:p>
              <a:r>
                <a:rPr lang="en-US" sz="1600" dirty="0"/>
                <a:t>Construct the preconditioned P to find the inverse of </a:t>
              </a:r>
              <a:r>
                <a:rPr lang="en-US" sz="1600" b="0" i="0">
                  <a:latin typeface="Cambria Math" panose="02040503050406030204" pitchFamily="18" charset="0"/>
                </a:rPr>
                <a:t>𝐴_(𝑡+1)</a:t>
              </a:r>
              <a:endParaRPr lang="en-IN" sz="1600" dirty="0"/>
            </a:p>
          </dgm:t>
        </dgm:pt>
      </mc:Fallback>
    </mc:AlternateContent>
    <dgm:pt modelId="{FE30FF44-A732-4BDB-A0AA-2AEFFAC66E41}" type="parTrans" cxnId="{F320C701-B482-4E18-9042-F1DF519124A2}">
      <dgm:prSet/>
      <dgm:spPr/>
      <dgm:t>
        <a:bodyPr/>
        <a:lstStyle/>
        <a:p>
          <a:endParaRPr lang="en-IN"/>
        </a:p>
      </dgm:t>
    </dgm:pt>
    <dgm:pt modelId="{D75C7782-1BA8-4065-A658-F6F7755DB48A}" type="sibTrans" cxnId="{F320C701-B482-4E18-9042-F1DF519124A2}">
      <dgm:prSet/>
      <dgm:spPr/>
      <dgm:t>
        <a:bodyPr/>
        <a:lstStyle/>
        <a:p>
          <a:endParaRPr lang="en-IN"/>
        </a:p>
      </dgm:t>
    </dgm:pt>
    <dgm:pt modelId="{D18F7E01-1321-43EC-80C8-B9FC96A7F488}">
      <dgm:prSet phldrT="[Text]" custT="1"/>
      <dgm:spPr/>
      <dgm:t>
        <a:bodyPr/>
        <a:lstStyle/>
        <a:p>
          <a:r>
            <a:rPr lang="en-US" sz="1400" dirty="0"/>
            <a:t>Use the secant method to find the solution of the problem</a:t>
          </a:r>
          <a:endParaRPr lang="en-IN" sz="1400" dirty="0"/>
        </a:p>
      </dgm:t>
    </dgm:pt>
    <dgm:pt modelId="{1382D2EB-3A7C-4129-8557-1D5C341E41C5}" type="parTrans" cxnId="{7D58B202-88E9-4CCB-9509-6D2A4122AEA8}">
      <dgm:prSet/>
      <dgm:spPr/>
      <dgm:t>
        <a:bodyPr/>
        <a:lstStyle/>
        <a:p>
          <a:endParaRPr lang="en-IN"/>
        </a:p>
      </dgm:t>
    </dgm:pt>
    <dgm:pt modelId="{172B6A5C-FE7F-4193-90CA-1D2847677016}" type="sibTrans" cxnId="{7D58B202-88E9-4CCB-9509-6D2A4122AEA8}">
      <dgm:prSet/>
      <dgm:spPr/>
      <dgm:t>
        <a:bodyPr/>
        <a:lstStyle/>
        <a:p>
          <a:endParaRPr lang="en-IN"/>
        </a:p>
      </dgm:t>
    </dgm:pt>
    <dgm:pt modelId="{88188ADE-4E82-4F38-8A9B-A10AEB300D20}" type="pres">
      <dgm:prSet presAssocID="{12D1B65D-6A48-443E-BFD3-B092F36AE495}" presName="diagram" presStyleCnt="0">
        <dgm:presLayoutVars>
          <dgm:dir/>
          <dgm:resizeHandles val="exact"/>
        </dgm:presLayoutVars>
      </dgm:prSet>
      <dgm:spPr/>
    </dgm:pt>
    <dgm:pt modelId="{64D7982D-7928-4FCB-85CD-EBE5995033FB}" type="pres">
      <dgm:prSet presAssocID="{16816A0F-67F7-46F6-8895-14CB964805F4}" presName="node" presStyleLbl="node1" presStyleIdx="0" presStyleCnt="3">
        <dgm:presLayoutVars>
          <dgm:bulletEnabled val="1"/>
        </dgm:presLayoutVars>
      </dgm:prSet>
      <dgm:spPr/>
    </dgm:pt>
    <dgm:pt modelId="{61F6118A-1FDB-421E-BC00-B6FB750F81D8}" type="pres">
      <dgm:prSet presAssocID="{0BBADF67-33C7-411A-87D8-403702DE59F6}" presName="sibTrans" presStyleLbl="sibTrans2D1" presStyleIdx="0" presStyleCnt="2"/>
      <dgm:spPr/>
    </dgm:pt>
    <dgm:pt modelId="{234937DC-AEED-4674-A5FD-EACB17B38E22}" type="pres">
      <dgm:prSet presAssocID="{0BBADF67-33C7-411A-87D8-403702DE59F6}" presName="connectorText" presStyleLbl="sibTrans2D1" presStyleIdx="0" presStyleCnt="2"/>
      <dgm:spPr/>
    </dgm:pt>
    <dgm:pt modelId="{A63263BD-3826-4327-BFF0-3CB2A0F57694}" type="pres">
      <dgm:prSet presAssocID="{DBA803A2-A3A7-415C-AC62-E8935B492512}" presName="node" presStyleLbl="node1" presStyleIdx="1" presStyleCnt="3">
        <dgm:presLayoutVars>
          <dgm:bulletEnabled val="1"/>
        </dgm:presLayoutVars>
      </dgm:prSet>
      <dgm:spPr/>
    </dgm:pt>
    <dgm:pt modelId="{172ACA62-0C9A-4F5B-9DAA-57AE2DAAF2F6}" type="pres">
      <dgm:prSet presAssocID="{D75C7782-1BA8-4065-A658-F6F7755DB48A}" presName="sibTrans" presStyleLbl="sibTrans2D1" presStyleIdx="1" presStyleCnt="2"/>
      <dgm:spPr/>
    </dgm:pt>
    <dgm:pt modelId="{C39A3717-4207-4428-8706-4B37F080BA58}" type="pres">
      <dgm:prSet presAssocID="{D75C7782-1BA8-4065-A658-F6F7755DB48A}" presName="connectorText" presStyleLbl="sibTrans2D1" presStyleIdx="1" presStyleCnt="2"/>
      <dgm:spPr/>
    </dgm:pt>
    <dgm:pt modelId="{91DB4A02-E368-4E5F-B812-8A6D9E249C4B}" type="pres">
      <dgm:prSet presAssocID="{D18F7E01-1321-43EC-80C8-B9FC96A7F488}" presName="node" presStyleLbl="node1" presStyleIdx="2" presStyleCnt="3" custScaleX="116656">
        <dgm:presLayoutVars>
          <dgm:bulletEnabled val="1"/>
        </dgm:presLayoutVars>
      </dgm:prSet>
      <dgm:spPr/>
    </dgm:pt>
  </dgm:ptLst>
  <dgm:cxnLst>
    <dgm:cxn modelId="{F320C701-B482-4E18-9042-F1DF519124A2}" srcId="{12D1B65D-6A48-443E-BFD3-B092F36AE495}" destId="{DBA803A2-A3A7-415C-AC62-E8935B492512}" srcOrd="1" destOrd="0" parTransId="{FE30FF44-A732-4BDB-A0AA-2AEFFAC66E41}" sibTransId="{D75C7782-1BA8-4065-A658-F6F7755DB48A}"/>
    <dgm:cxn modelId="{7D58B202-88E9-4CCB-9509-6D2A4122AEA8}" srcId="{12D1B65D-6A48-443E-BFD3-B092F36AE495}" destId="{D18F7E01-1321-43EC-80C8-B9FC96A7F488}" srcOrd="2" destOrd="0" parTransId="{1382D2EB-3A7C-4129-8557-1D5C341E41C5}" sibTransId="{172B6A5C-FE7F-4193-90CA-1D2847677016}"/>
    <dgm:cxn modelId="{04425A2A-C078-4B00-92CE-0E93064D0675}" type="presOf" srcId="{DBA803A2-A3A7-415C-AC62-E8935B492512}" destId="{A63263BD-3826-4327-BFF0-3CB2A0F57694}" srcOrd="0" destOrd="0" presId="urn:microsoft.com/office/officeart/2005/8/layout/process5"/>
    <dgm:cxn modelId="{95546E61-28B8-4940-B5AE-C10D8A187FAE}" type="presOf" srcId="{D75C7782-1BA8-4065-A658-F6F7755DB48A}" destId="{C39A3717-4207-4428-8706-4B37F080BA58}" srcOrd="1" destOrd="0" presId="urn:microsoft.com/office/officeart/2005/8/layout/process5"/>
    <dgm:cxn modelId="{39E6796B-D661-407A-9ECE-3AADBE609158}" srcId="{12D1B65D-6A48-443E-BFD3-B092F36AE495}" destId="{16816A0F-67F7-46F6-8895-14CB964805F4}" srcOrd="0" destOrd="0" parTransId="{AAFEDBB2-B47A-4662-90AA-825CFEDBFBB9}" sibTransId="{0BBADF67-33C7-411A-87D8-403702DE59F6}"/>
    <dgm:cxn modelId="{BE4BA350-B7B9-4B6D-9EB0-5F62A8E0113B}" type="presOf" srcId="{12D1B65D-6A48-443E-BFD3-B092F36AE495}" destId="{88188ADE-4E82-4F38-8A9B-A10AEB300D20}" srcOrd="0" destOrd="0" presId="urn:microsoft.com/office/officeart/2005/8/layout/process5"/>
    <dgm:cxn modelId="{B02D337B-D2D8-485F-B5A7-62336AF63875}" type="presOf" srcId="{D75C7782-1BA8-4065-A658-F6F7755DB48A}" destId="{172ACA62-0C9A-4F5B-9DAA-57AE2DAAF2F6}" srcOrd="0" destOrd="0" presId="urn:microsoft.com/office/officeart/2005/8/layout/process5"/>
    <dgm:cxn modelId="{B1C80293-7F78-4600-AA31-E686AA17DA19}" type="presOf" srcId="{0BBADF67-33C7-411A-87D8-403702DE59F6}" destId="{234937DC-AEED-4674-A5FD-EACB17B38E22}" srcOrd="1" destOrd="0" presId="urn:microsoft.com/office/officeart/2005/8/layout/process5"/>
    <dgm:cxn modelId="{341553AA-B520-4D63-AC86-E3CA271B516F}" type="presOf" srcId="{D18F7E01-1321-43EC-80C8-B9FC96A7F488}" destId="{91DB4A02-E368-4E5F-B812-8A6D9E249C4B}" srcOrd="0" destOrd="0" presId="urn:microsoft.com/office/officeart/2005/8/layout/process5"/>
    <dgm:cxn modelId="{9A833EE3-2B52-413A-9EFE-31C72A5F773B}" type="presOf" srcId="{16816A0F-67F7-46F6-8895-14CB964805F4}" destId="{64D7982D-7928-4FCB-85CD-EBE5995033FB}" srcOrd="0" destOrd="0" presId="urn:microsoft.com/office/officeart/2005/8/layout/process5"/>
    <dgm:cxn modelId="{443EB0F4-5143-4E67-B917-E592EEDC265D}" type="presOf" srcId="{0BBADF67-33C7-411A-87D8-403702DE59F6}" destId="{61F6118A-1FDB-421E-BC00-B6FB750F81D8}" srcOrd="0" destOrd="0" presId="urn:microsoft.com/office/officeart/2005/8/layout/process5"/>
    <dgm:cxn modelId="{9C209EC6-6E89-41CF-9E17-C39FB8BADA8E}" type="presParOf" srcId="{88188ADE-4E82-4F38-8A9B-A10AEB300D20}" destId="{64D7982D-7928-4FCB-85CD-EBE5995033FB}" srcOrd="0" destOrd="0" presId="urn:microsoft.com/office/officeart/2005/8/layout/process5"/>
    <dgm:cxn modelId="{BA19AF83-03F9-4106-A902-FC854D78888C}" type="presParOf" srcId="{88188ADE-4E82-4F38-8A9B-A10AEB300D20}" destId="{61F6118A-1FDB-421E-BC00-B6FB750F81D8}" srcOrd="1" destOrd="0" presId="urn:microsoft.com/office/officeart/2005/8/layout/process5"/>
    <dgm:cxn modelId="{514AE8A1-6039-4D0A-B017-BE8C99956EF2}" type="presParOf" srcId="{61F6118A-1FDB-421E-BC00-B6FB750F81D8}" destId="{234937DC-AEED-4674-A5FD-EACB17B38E22}" srcOrd="0" destOrd="0" presId="urn:microsoft.com/office/officeart/2005/8/layout/process5"/>
    <dgm:cxn modelId="{B6520B2F-F659-4D01-A4A0-94CE6BD290F9}" type="presParOf" srcId="{88188ADE-4E82-4F38-8A9B-A10AEB300D20}" destId="{A63263BD-3826-4327-BFF0-3CB2A0F57694}" srcOrd="2" destOrd="0" presId="urn:microsoft.com/office/officeart/2005/8/layout/process5"/>
    <dgm:cxn modelId="{E8D26D00-53ED-46A0-9FE3-D2039E5CC182}" type="presParOf" srcId="{88188ADE-4E82-4F38-8A9B-A10AEB300D20}" destId="{172ACA62-0C9A-4F5B-9DAA-57AE2DAAF2F6}" srcOrd="3" destOrd="0" presId="urn:microsoft.com/office/officeart/2005/8/layout/process5"/>
    <dgm:cxn modelId="{436EC6EE-0130-421D-A392-183A9BEDBE66}" type="presParOf" srcId="{172ACA62-0C9A-4F5B-9DAA-57AE2DAAF2F6}" destId="{C39A3717-4207-4428-8706-4B37F080BA58}" srcOrd="0" destOrd="0" presId="urn:microsoft.com/office/officeart/2005/8/layout/process5"/>
    <dgm:cxn modelId="{E4B98B21-5255-4582-8D38-72954294C161}" type="presParOf" srcId="{88188ADE-4E82-4F38-8A9B-A10AEB300D20}" destId="{91DB4A02-E368-4E5F-B812-8A6D9E249C4B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D1B65D-6A48-443E-BFD3-B092F36AE495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6816A0F-67F7-46F6-8895-14CB964805F4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AAFEDBB2-B47A-4662-90AA-825CFEDBFBB9}" type="parTrans" cxnId="{39E6796B-D661-407A-9ECE-3AADBE609158}">
      <dgm:prSet/>
      <dgm:spPr/>
      <dgm:t>
        <a:bodyPr/>
        <a:lstStyle/>
        <a:p>
          <a:endParaRPr lang="en-IN"/>
        </a:p>
      </dgm:t>
    </dgm:pt>
    <dgm:pt modelId="{0BBADF67-33C7-411A-87D8-403702DE59F6}" type="sibTrans" cxnId="{39E6796B-D661-407A-9ECE-3AADBE609158}">
      <dgm:prSet/>
      <dgm:spPr/>
      <dgm:t>
        <a:bodyPr/>
        <a:lstStyle/>
        <a:p>
          <a:endParaRPr lang="en-IN"/>
        </a:p>
      </dgm:t>
    </dgm:pt>
    <dgm:pt modelId="{DBA803A2-A3A7-415C-AC62-E8935B492512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FE30FF44-A732-4BDB-A0AA-2AEFFAC66E41}" type="parTrans" cxnId="{F320C701-B482-4E18-9042-F1DF519124A2}">
      <dgm:prSet/>
      <dgm:spPr/>
      <dgm:t>
        <a:bodyPr/>
        <a:lstStyle/>
        <a:p>
          <a:endParaRPr lang="en-IN"/>
        </a:p>
      </dgm:t>
    </dgm:pt>
    <dgm:pt modelId="{D75C7782-1BA8-4065-A658-F6F7755DB48A}" type="sibTrans" cxnId="{F320C701-B482-4E18-9042-F1DF519124A2}">
      <dgm:prSet/>
      <dgm:spPr/>
      <dgm:t>
        <a:bodyPr/>
        <a:lstStyle/>
        <a:p>
          <a:endParaRPr lang="en-IN"/>
        </a:p>
      </dgm:t>
    </dgm:pt>
    <dgm:pt modelId="{D18F7E01-1321-43EC-80C8-B9FC96A7F488}">
      <dgm:prSet phldrT="[Text]" custT="1"/>
      <dgm:spPr/>
      <dgm:t>
        <a:bodyPr/>
        <a:lstStyle/>
        <a:p>
          <a:r>
            <a:rPr lang="en-US" sz="1400" dirty="0"/>
            <a:t>Use the secant method to find the solution of the problem</a:t>
          </a:r>
          <a:endParaRPr lang="en-IN" sz="1400" dirty="0"/>
        </a:p>
      </dgm:t>
    </dgm:pt>
    <dgm:pt modelId="{1382D2EB-3A7C-4129-8557-1D5C341E41C5}" type="parTrans" cxnId="{7D58B202-88E9-4CCB-9509-6D2A4122AEA8}">
      <dgm:prSet/>
      <dgm:spPr/>
      <dgm:t>
        <a:bodyPr/>
        <a:lstStyle/>
        <a:p>
          <a:endParaRPr lang="en-IN"/>
        </a:p>
      </dgm:t>
    </dgm:pt>
    <dgm:pt modelId="{172B6A5C-FE7F-4193-90CA-1D2847677016}" type="sibTrans" cxnId="{7D58B202-88E9-4CCB-9509-6D2A4122AEA8}">
      <dgm:prSet/>
      <dgm:spPr/>
      <dgm:t>
        <a:bodyPr/>
        <a:lstStyle/>
        <a:p>
          <a:endParaRPr lang="en-IN"/>
        </a:p>
      </dgm:t>
    </dgm:pt>
    <dgm:pt modelId="{88188ADE-4E82-4F38-8A9B-A10AEB300D20}" type="pres">
      <dgm:prSet presAssocID="{12D1B65D-6A48-443E-BFD3-B092F36AE495}" presName="diagram" presStyleCnt="0">
        <dgm:presLayoutVars>
          <dgm:dir/>
          <dgm:resizeHandles val="exact"/>
        </dgm:presLayoutVars>
      </dgm:prSet>
      <dgm:spPr/>
    </dgm:pt>
    <dgm:pt modelId="{64D7982D-7928-4FCB-85CD-EBE5995033FB}" type="pres">
      <dgm:prSet presAssocID="{16816A0F-67F7-46F6-8895-14CB964805F4}" presName="node" presStyleLbl="node1" presStyleIdx="0" presStyleCnt="3">
        <dgm:presLayoutVars>
          <dgm:bulletEnabled val="1"/>
        </dgm:presLayoutVars>
      </dgm:prSet>
      <dgm:spPr/>
    </dgm:pt>
    <dgm:pt modelId="{61F6118A-1FDB-421E-BC00-B6FB750F81D8}" type="pres">
      <dgm:prSet presAssocID="{0BBADF67-33C7-411A-87D8-403702DE59F6}" presName="sibTrans" presStyleLbl="sibTrans2D1" presStyleIdx="0" presStyleCnt="2"/>
      <dgm:spPr/>
    </dgm:pt>
    <dgm:pt modelId="{234937DC-AEED-4674-A5FD-EACB17B38E22}" type="pres">
      <dgm:prSet presAssocID="{0BBADF67-33C7-411A-87D8-403702DE59F6}" presName="connectorText" presStyleLbl="sibTrans2D1" presStyleIdx="0" presStyleCnt="2"/>
      <dgm:spPr/>
    </dgm:pt>
    <dgm:pt modelId="{A63263BD-3826-4327-BFF0-3CB2A0F57694}" type="pres">
      <dgm:prSet presAssocID="{DBA803A2-A3A7-415C-AC62-E8935B492512}" presName="node" presStyleLbl="node1" presStyleIdx="1" presStyleCnt="3">
        <dgm:presLayoutVars>
          <dgm:bulletEnabled val="1"/>
        </dgm:presLayoutVars>
      </dgm:prSet>
      <dgm:spPr/>
    </dgm:pt>
    <dgm:pt modelId="{172ACA62-0C9A-4F5B-9DAA-57AE2DAAF2F6}" type="pres">
      <dgm:prSet presAssocID="{D75C7782-1BA8-4065-A658-F6F7755DB48A}" presName="sibTrans" presStyleLbl="sibTrans2D1" presStyleIdx="1" presStyleCnt="2"/>
      <dgm:spPr/>
    </dgm:pt>
    <dgm:pt modelId="{C39A3717-4207-4428-8706-4B37F080BA58}" type="pres">
      <dgm:prSet presAssocID="{D75C7782-1BA8-4065-A658-F6F7755DB48A}" presName="connectorText" presStyleLbl="sibTrans2D1" presStyleIdx="1" presStyleCnt="2"/>
      <dgm:spPr/>
    </dgm:pt>
    <dgm:pt modelId="{91DB4A02-E368-4E5F-B812-8A6D9E249C4B}" type="pres">
      <dgm:prSet presAssocID="{D18F7E01-1321-43EC-80C8-B9FC96A7F488}" presName="node" presStyleLbl="node1" presStyleIdx="2" presStyleCnt="3" custScaleX="116656">
        <dgm:presLayoutVars>
          <dgm:bulletEnabled val="1"/>
        </dgm:presLayoutVars>
      </dgm:prSet>
      <dgm:spPr/>
    </dgm:pt>
  </dgm:ptLst>
  <dgm:cxnLst>
    <dgm:cxn modelId="{F320C701-B482-4E18-9042-F1DF519124A2}" srcId="{12D1B65D-6A48-443E-BFD3-B092F36AE495}" destId="{DBA803A2-A3A7-415C-AC62-E8935B492512}" srcOrd="1" destOrd="0" parTransId="{FE30FF44-A732-4BDB-A0AA-2AEFFAC66E41}" sibTransId="{D75C7782-1BA8-4065-A658-F6F7755DB48A}"/>
    <dgm:cxn modelId="{7D58B202-88E9-4CCB-9509-6D2A4122AEA8}" srcId="{12D1B65D-6A48-443E-BFD3-B092F36AE495}" destId="{D18F7E01-1321-43EC-80C8-B9FC96A7F488}" srcOrd="2" destOrd="0" parTransId="{1382D2EB-3A7C-4129-8557-1D5C341E41C5}" sibTransId="{172B6A5C-FE7F-4193-90CA-1D2847677016}"/>
    <dgm:cxn modelId="{04425A2A-C078-4B00-92CE-0E93064D0675}" type="presOf" srcId="{DBA803A2-A3A7-415C-AC62-E8935B492512}" destId="{A63263BD-3826-4327-BFF0-3CB2A0F57694}" srcOrd="0" destOrd="0" presId="urn:microsoft.com/office/officeart/2005/8/layout/process5"/>
    <dgm:cxn modelId="{95546E61-28B8-4940-B5AE-C10D8A187FAE}" type="presOf" srcId="{D75C7782-1BA8-4065-A658-F6F7755DB48A}" destId="{C39A3717-4207-4428-8706-4B37F080BA58}" srcOrd="1" destOrd="0" presId="urn:microsoft.com/office/officeart/2005/8/layout/process5"/>
    <dgm:cxn modelId="{39E6796B-D661-407A-9ECE-3AADBE609158}" srcId="{12D1B65D-6A48-443E-BFD3-B092F36AE495}" destId="{16816A0F-67F7-46F6-8895-14CB964805F4}" srcOrd="0" destOrd="0" parTransId="{AAFEDBB2-B47A-4662-90AA-825CFEDBFBB9}" sibTransId="{0BBADF67-33C7-411A-87D8-403702DE59F6}"/>
    <dgm:cxn modelId="{BE4BA350-B7B9-4B6D-9EB0-5F62A8E0113B}" type="presOf" srcId="{12D1B65D-6A48-443E-BFD3-B092F36AE495}" destId="{88188ADE-4E82-4F38-8A9B-A10AEB300D20}" srcOrd="0" destOrd="0" presId="urn:microsoft.com/office/officeart/2005/8/layout/process5"/>
    <dgm:cxn modelId="{B02D337B-D2D8-485F-B5A7-62336AF63875}" type="presOf" srcId="{D75C7782-1BA8-4065-A658-F6F7755DB48A}" destId="{172ACA62-0C9A-4F5B-9DAA-57AE2DAAF2F6}" srcOrd="0" destOrd="0" presId="urn:microsoft.com/office/officeart/2005/8/layout/process5"/>
    <dgm:cxn modelId="{B1C80293-7F78-4600-AA31-E686AA17DA19}" type="presOf" srcId="{0BBADF67-33C7-411A-87D8-403702DE59F6}" destId="{234937DC-AEED-4674-A5FD-EACB17B38E22}" srcOrd="1" destOrd="0" presId="urn:microsoft.com/office/officeart/2005/8/layout/process5"/>
    <dgm:cxn modelId="{341553AA-B520-4D63-AC86-E3CA271B516F}" type="presOf" srcId="{D18F7E01-1321-43EC-80C8-B9FC96A7F488}" destId="{91DB4A02-E368-4E5F-B812-8A6D9E249C4B}" srcOrd="0" destOrd="0" presId="urn:microsoft.com/office/officeart/2005/8/layout/process5"/>
    <dgm:cxn modelId="{9A833EE3-2B52-413A-9EFE-31C72A5F773B}" type="presOf" srcId="{16816A0F-67F7-46F6-8895-14CB964805F4}" destId="{64D7982D-7928-4FCB-85CD-EBE5995033FB}" srcOrd="0" destOrd="0" presId="urn:microsoft.com/office/officeart/2005/8/layout/process5"/>
    <dgm:cxn modelId="{443EB0F4-5143-4E67-B917-E592EEDC265D}" type="presOf" srcId="{0BBADF67-33C7-411A-87D8-403702DE59F6}" destId="{61F6118A-1FDB-421E-BC00-B6FB750F81D8}" srcOrd="0" destOrd="0" presId="urn:microsoft.com/office/officeart/2005/8/layout/process5"/>
    <dgm:cxn modelId="{9C209EC6-6E89-41CF-9E17-C39FB8BADA8E}" type="presParOf" srcId="{88188ADE-4E82-4F38-8A9B-A10AEB300D20}" destId="{64D7982D-7928-4FCB-85CD-EBE5995033FB}" srcOrd="0" destOrd="0" presId="urn:microsoft.com/office/officeart/2005/8/layout/process5"/>
    <dgm:cxn modelId="{BA19AF83-03F9-4106-A902-FC854D78888C}" type="presParOf" srcId="{88188ADE-4E82-4F38-8A9B-A10AEB300D20}" destId="{61F6118A-1FDB-421E-BC00-B6FB750F81D8}" srcOrd="1" destOrd="0" presId="urn:microsoft.com/office/officeart/2005/8/layout/process5"/>
    <dgm:cxn modelId="{514AE8A1-6039-4D0A-B017-BE8C99956EF2}" type="presParOf" srcId="{61F6118A-1FDB-421E-BC00-B6FB750F81D8}" destId="{234937DC-AEED-4674-A5FD-EACB17B38E22}" srcOrd="0" destOrd="0" presId="urn:microsoft.com/office/officeart/2005/8/layout/process5"/>
    <dgm:cxn modelId="{B6520B2F-F659-4D01-A4A0-94CE6BD290F9}" type="presParOf" srcId="{88188ADE-4E82-4F38-8A9B-A10AEB300D20}" destId="{A63263BD-3826-4327-BFF0-3CB2A0F57694}" srcOrd="2" destOrd="0" presId="urn:microsoft.com/office/officeart/2005/8/layout/process5"/>
    <dgm:cxn modelId="{E8D26D00-53ED-46A0-9FE3-D2039E5CC182}" type="presParOf" srcId="{88188ADE-4E82-4F38-8A9B-A10AEB300D20}" destId="{172ACA62-0C9A-4F5B-9DAA-57AE2DAAF2F6}" srcOrd="3" destOrd="0" presId="urn:microsoft.com/office/officeart/2005/8/layout/process5"/>
    <dgm:cxn modelId="{436EC6EE-0130-421D-A392-183A9BEDBE66}" type="presParOf" srcId="{172ACA62-0C9A-4F5B-9DAA-57AE2DAAF2F6}" destId="{C39A3717-4207-4428-8706-4B37F080BA58}" srcOrd="0" destOrd="0" presId="urn:microsoft.com/office/officeart/2005/8/layout/process5"/>
    <dgm:cxn modelId="{E4B98B21-5255-4582-8D38-72954294C161}" type="presParOf" srcId="{88188ADE-4E82-4F38-8A9B-A10AEB300D20}" destId="{91DB4A02-E368-4E5F-B812-8A6D9E249C4B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7982D-7928-4FCB-85CD-EBE5995033FB}">
      <dsp:nvSpPr>
        <dsp:cNvPr id="0" name=""/>
        <dsp:cNvSpPr/>
      </dsp:nvSpPr>
      <dsp:spPr>
        <a:xfrm>
          <a:off x="3157902" y="449765"/>
          <a:ext cx="2824460" cy="16946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OpenCL</a:t>
          </a:r>
          <a:r>
            <a:rPr lang="en-US" sz="1600" kern="1200" dirty="0"/>
            <a:t> kernels (linear operators) to apply the numerical scheme.</a:t>
          </a:r>
          <a:endParaRPr lang="en-IN" sz="1600" kern="1200" dirty="0"/>
        </a:p>
      </dsp:txBody>
      <dsp:txXfrm>
        <a:off x="3207537" y="499400"/>
        <a:ext cx="2725190" cy="1595406"/>
      </dsp:txXfrm>
    </dsp:sp>
    <dsp:sp modelId="{61F6118A-1FDB-421E-BC00-B6FB750F81D8}">
      <dsp:nvSpPr>
        <dsp:cNvPr id="0" name=""/>
        <dsp:cNvSpPr/>
      </dsp:nvSpPr>
      <dsp:spPr>
        <a:xfrm>
          <a:off x="6230915" y="946870"/>
          <a:ext cx="598785" cy="700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6230915" y="1086963"/>
        <a:ext cx="419150" cy="420280"/>
      </dsp:txXfrm>
    </dsp:sp>
    <dsp:sp modelId="{A63263BD-3826-4327-BFF0-3CB2A0F57694}">
      <dsp:nvSpPr>
        <dsp:cNvPr id="0" name=""/>
        <dsp:cNvSpPr/>
      </dsp:nvSpPr>
      <dsp:spPr>
        <a:xfrm>
          <a:off x="7112147" y="449765"/>
          <a:ext cx="2824460" cy="16946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Inverse of matrix using </a:t>
          </a:r>
          <a:r>
            <a:rPr lang="en-US" sz="1600" b="1" kern="1200" dirty="0"/>
            <a:t>Conjugate Gradient </a:t>
          </a:r>
          <a:r>
            <a:rPr lang="en-US" sz="1600" kern="1200" dirty="0"/>
            <a:t>Method</a:t>
          </a:r>
          <a:endParaRPr lang="en-IN" sz="1600" kern="1200" dirty="0"/>
        </a:p>
      </dsp:txBody>
      <dsp:txXfrm>
        <a:off x="7161782" y="499400"/>
        <a:ext cx="2725190" cy="1595406"/>
      </dsp:txXfrm>
    </dsp:sp>
    <dsp:sp modelId="{172ACA62-0C9A-4F5B-9DAA-57AE2DAAF2F6}">
      <dsp:nvSpPr>
        <dsp:cNvPr id="0" name=""/>
        <dsp:cNvSpPr/>
      </dsp:nvSpPr>
      <dsp:spPr>
        <a:xfrm rot="5191636">
          <a:off x="8309106" y="2342153"/>
          <a:ext cx="599887" cy="700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 rot="-5400000">
        <a:off x="8393459" y="2392607"/>
        <a:ext cx="420280" cy="419921"/>
      </dsp:txXfrm>
    </dsp:sp>
    <dsp:sp modelId="{91DB4A02-E368-4E5F-B812-8A6D9E249C4B}">
      <dsp:nvSpPr>
        <dsp:cNvPr id="0" name=""/>
        <dsp:cNvSpPr/>
      </dsp:nvSpPr>
      <dsp:spPr>
        <a:xfrm>
          <a:off x="7454952" y="3274225"/>
          <a:ext cx="2481655" cy="16946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Sparse Incomplete LU Decomposition</a:t>
          </a:r>
          <a:r>
            <a:rPr lang="en-US" sz="1600" b="0" kern="1200" dirty="0"/>
            <a:t> to make a preconditioner matrix</a:t>
          </a:r>
          <a:endParaRPr lang="en-IN" sz="1600" b="1" kern="1200" dirty="0"/>
        </a:p>
      </dsp:txBody>
      <dsp:txXfrm>
        <a:off x="7504587" y="3323860"/>
        <a:ext cx="2382385" cy="1595406"/>
      </dsp:txXfrm>
    </dsp:sp>
    <dsp:sp modelId="{CB932D6F-A304-4BE5-9F8E-94E7DFD73DDA}">
      <dsp:nvSpPr>
        <dsp:cNvPr id="0" name=""/>
        <dsp:cNvSpPr/>
      </dsp:nvSpPr>
      <dsp:spPr>
        <a:xfrm rot="10770740">
          <a:off x="6606798" y="3786560"/>
          <a:ext cx="599376" cy="700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 rot="10800000">
        <a:off x="6786608" y="3925888"/>
        <a:ext cx="419563" cy="420280"/>
      </dsp:txXfrm>
    </dsp:sp>
    <dsp:sp modelId="{EFC51C90-EAAE-476F-8A02-29D75EC772F9}">
      <dsp:nvSpPr>
        <dsp:cNvPr id="0" name=""/>
        <dsp:cNvSpPr/>
      </dsp:nvSpPr>
      <dsp:spPr>
        <a:xfrm>
          <a:off x="3800241" y="3305153"/>
          <a:ext cx="2523853" cy="16946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</a:t>
          </a:r>
          <a:r>
            <a:rPr lang="en-US" sz="1600" b="1" kern="1200" dirty="0"/>
            <a:t>Numba</a:t>
          </a:r>
          <a:r>
            <a:rPr lang="en-US" sz="1600" b="0" kern="1200" dirty="0"/>
            <a:t> to accelerate the python functions</a:t>
          </a:r>
          <a:endParaRPr lang="en-IN" sz="1600" kern="1200" dirty="0"/>
        </a:p>
      </dsp:txBody>
      <dsp:txXfrm>
        <a:off x="3849876" y="3354788"/>
        <a:ext cx="2424583" cy="1595406"/>
      </dsp:txXfrm>
    </dsp:sp>
    <dsp:sp modelId="{F566D161-CC24-45E6-867C-587B9B069875}">
      <dsp:nvSpPr>
        <dsp:cNvPr id="0" name=""/>
        <dsp:cNvSpPr/>
      </dsp:nvSpPr>
      <dsp:spPr>
        <a:xfrm rot="10772587">
          <a:off x="2951908" y="3816695"/>
          <a:ext cx="599501" cy="700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 rot="10800000">
        <a:off x="3131755" y="3956071"/>
        <a:ext cx="419651" cy="420280"/>
      </dsp:txXfrm>
    </dsp:sp>
    <dsp:sp modelId="{27D8B28C-AE23-4787-B52F-E232CB404AF4}">
      <dsp:nvSpPr>
        <dsp:cNvPr id="0" name=""/>
        <dsp:cNvSpPr/>
      </dsp:nvSpPr>
      <dsp:spPr>
        <a:xfrm>
          <a:off x="0" y="3334878"/>
          <a:ext cx="2669143" cy="169467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Secant Method</a:t>
          </a:r>
          <a:r>
            <a:rPr lang="en-US" sz="1600" b="0" kern="1200" dirty="0"/>
            <a:t> for finding out the final solution</a:t>
          </a:r>
          <a:endParaRPr lang="en-IN" sz="1600" b="1" kern="1200" dirty="0"/>
        </a:p>
      </dsp:txBody>
      <dsp:txXfrm>
        <a:off x="49635" y="3384513"/>
        <a:ext cx="2569873" cy="1595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100F7-461C-4D77-B2F9-9223936A5802}">
      <dsp:nvSpPr>
        <dsp:cNvPr id="0" name=""/>
        <dsp:cNvSpPr/>
      </dsp:nvSpPr>
      <dsp:spPr>
        <a:xfrm rot="5400000">
          <a:off x="-336579" y="619872"/>
          <a:ext cx="2243863" cy="15707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Numba</a:t>
          </a:r>
          <a:endParaRPr lang="en-IN" sz="2400" kern="1200" dirty="0"/>
        </a:p>
      </dsp:txBody>
      <dsp:txXfrm rot="-5400000">
        <a:off x="1" y="1068644"/>
        <a:ext cx="1570704" cy="673159"/>
      </dsp:txXfrm>
    </dsp:sp>
    <dsp:sp modelId="{9AEC8FA7-C466-4DF4-8057-1AF764DEF74A}">
      <dsp:nvSpPr>
        <dsp:cNvPr id="0" name=""/>
        <dsp:cNvSpPr/>
      </dsp:nvSpPr>
      <dsp:spPr>
        <a:xfrm rot="5400000">
          <a:off x="5130129" y="-3502551"/>
          <a:ext cx="2022896" cy="91417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 err="1"/>
            <a:t>Numba</a:t>
          </a:r>
          <a:r>
            <a:rPr lang="en-US" sz="1600" b="0" i="0" kern="1200" dirty="0"/>
            <a:t> is an open source JIT compiler that translates a subset of Python and NumPy code into fast machine code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 err="1"/>
            <a:t>Numba</a:t>
          </a:r>
          <a:r>
            <a:rPr lang="en-US" sz="1600" b="0" i="0" kern="1200" dirty="0"/>
            <a:t>-compiled numerical algorithms in Python can approach the speeds of C or FORTRAN.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You don't need to replace the Python interpreter, run a separate compilation step, or even have a C/C++ compiler installed. Just apply one of the </a:t>
          </a:r>
          <a:r>
            <a:rPr lang="en-US" sz="1600" b="0" i="0" kern="1200" dirty="0" err="1"/>
            <a:t>Numba</a:t>
          </a:r>
          <a:r>
            <a:rPr lang="en-US" sz="1600" b="0" i="0" kern="1200" dirty="0"/>
            <a:t> decorators to your Python function, and </a:t>
          </a:r>
          <a:r>
            <a:rPr lang="en-US" sz="1600" b="0" i="0" kern="1200" dirty="0" err="1"/>
            <a:t>Numba</a:t>
          </a:r>
          <a:r>
            <a:rPr lang="en-US" sz="1600" b="0" i="0" kern="1200" dirty="0"/>
            <a:t> does the rest.</a:t>
          </a:r>
          <a:endParaRPr lang="en-IN" sz="1600" kern="1200" dirty="0"/>
        </a:p>
      </dsp:txBody>
      <dsp:txXfrm rot="-5400000">
        <a:off x="1570704" y="155624"/>
        <a:ext cx="9042996" cy="1825396"/>
      </dsp:txXfrm>
    </dsp:sp>
    <dsp:sp modelId="{78FC1475-7B9E-44CD-8056-7CB3F495A1BA}">
      <dsp:nvSpPr>
        <dsp:cNvPr id="0" name=""/>
        <dsp:cNvSpPr/>
      </dsp:nvSpPr>
      <dsp:spPr>
        <a:xfrm rot="5400000">
          <a:off x="-336579" y="2596941"/>
          <a:ext cx="2243863" cy="157070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PyOpenCL</a:t>
          </a:r>
          <a:endParaRPr lang="en-IN" sz="2300" kern="1200" dirty="0"/>
        </a:p>
      </dsp:txBody>
      <dsp:txXfrm rot="-5400000">
        <a:off x="1" y="3045713"/>
        <a:ext cx="1570704" cy="673159"/>
      </dsp:txXfrm>
    </dsp:sp>
    <dsp:sp modelId="{E91D276D-1CA6-4C59-BC52-B898622CF0B9}">
      <dsp:nvSpPr>
        <dsp:cNvPr id="0" name=""/>
        <dsp:cNvSpPr/>
      </dsp:nvSpPr>
      <dsp:spPr>
        <a:xfrm rot="5400000">
          <a:off x="5412322" y="-1581255"/>
          <a:ext cx="1458510" cy="91417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 err="1"/>
            <a:t>PyOpenCL</a:t>
          </a:r>
          <a:r>
            <a:rPr lang="en-US" sz="1600" b="0" i="0" kern="1200" dirty="0"/>
            <a:t> lets us access GPUs and other massively parallel compute devices from Python. It tries to offer computing goodness in the spirit of its sister project </a:t>
          </a:r>
          <a:r>
            <a:rPr lang="en-US" sz="1600" b="0" i="0" kern="1200" dirty="0" err="1"/>
            <a:t>PyCUDA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Automatic Error Checking. All errors are automatically translated into Python exceptions.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Follows RAII (Resource Acquisition is Initialization) like C++.</a:t>
          </a:r>
          <a:endParaRPr lang="en-IN" sz="1600" kern="1200" dirty="0"/>
        </a:p>
      </dsp:txBody>
      <dsp:txXfrm rot="-5400000">
        <a:off x="1570705" y="2331561"/>
        <a:ext cx="9070547" cy="1316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7982D-7928-4FCB-85CD-EBE5995033FB}">
      <dsp:nvSpPr>
        <dsp:cNvPr id="0" name=""/>
        <dsp:cNvSpPr/>
      </dsp:nvSpPr>
      <dsp:spPr>
        <a:xfrm>
          <a:off x="3108" y="738196"/>
          <a:ext cx="2555843" cy="15335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Construct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𝐴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+1</m:t>
                  </m:r>
                </m:sub>
              </m:sSub>
            </m:oMath>
          </a14:m>
          <a:r>
            <a:rPr lang="en-IN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𝐴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𝑡</m:t>
                  </m:r>
                </m:sub>
              </m:sSub>
            </m:oMath>
          </a14:m>
          <a:r>
            <a:rPr lang="en-IN" sz="1600" kern="1200" dirty="0"/>
            <a:t> as OpenCL kernels</a:t>
          </a:r>
        </a:p>
      </dsp:txBody>
      <dsp:txXfrm>
        <a:off x="48023" y="783111"/>
        <a:ext cx="2466013" cy="1443676"/>
      </dsp:txXfrm>
    </dsp:sp>
    <dsp:sp modelId="{61F6118A-1FDB-421E-BC00-B6FB750F81D8}">
      <dsp:nvSpPr>
        <dsp:cNvPr id="0" name=""/>
        <dsp:cNvSpPr/>
      </dsp:nvSpPr>
      <dsp:spPr>
        <a:xfrm>
          <a:off x="2783866" y="1188025"/>
          <a:ext cx="541838" cy="633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2783866" y="1314795"/>
        <a:ext cx="379287" cy="380309"/>
      </dsp:txXfrm>
    </dsp:sp>
    <dsp:sp modelId="{A63263BD-3826-4327-BFF0-3CB2A0F57694}">
      <dsp:nvSpPr>
        <dsp:cNvPr id="0" name=""/>
        <dsp:cNvSpPr/>
      </dsp:nvSpPr>
      <dsp:spPr>
        <a:xfrm>
          <a:off x="3581289" y="738196"/>
          <a:ext cx="2555843" cy="15335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Construct the preconditioned P to find the inverse of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𝐴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+1</m:t>
                  </m:r>
                </m:sub>
              </m:sSub>
            </m:oMath>
          </a14:m>
          <a:endParaRPr lang="en-IN" sz="1600" kern="1200" dirty="0"/>
        </a:p>
      </dsp:txBody>
      <dsp:txXfrm>
        <a:off x="3626204" y="783111"/>
        <a:ext cx="2466013" cy="1443676"/>
      </dsp:txXfrm>
    </dsp:sp>
    <dsp:sp modelId="{172ACA62-0C9A-4F5B-9DAA-57AE2DAAF2F6}">
      <dsp:nvSpPr>
        <dsp:cNvPr id="0" name=""/>
        <dsp:cNvSpPr/>
      </dsp:nvSpPr>
      <dsp:spPr>
        <a:xfrm>
          <a:off x="6362047" y="1188025"/>
          <a:ext cx="541838" cy="633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6362047" y="1314795"/>
        <a:ext cx="379287" cy="380309"/>
      </dsp:txXfrm>
    </dsp:sp>
    <dsp:sp modelId="{91DB4A02-E368-4E5F-B812-8A6D9E249C4B}">
      <dsp:nvSpPr>
        <dsp:cNvPr id="0" name=""/>
        <dsp:cNvSpPr/>
      </dsp:nvSpPr>
      <dsp:spPr>
        <a:xfrm>
          <a:off x="7159470" y="738196"/>
          <a:ext cx="2981545" cy="1533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the secant method to find the solution of the problem</a:t>
          </a:r>
          <a:endParaRPr lang="en-IN" sz="1400" kern="1200" dirty="0"/>
        </a:p>
      </dsp:txBody>
      <dsp:txXfrm>
        <a:off x="7204385" y="783111"/>
        <a:ext cx="2891715" cy="1443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7994-71F4-4935-B292-F2859C53F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FB823-6311-4D90-A8D3-DFDFDB67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BD7B-82E9-468B-A0EF-38C3FD30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B45A-E3FC-43DB-86C0-291DC8C8929B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495B1-6CC6-4156-BEC7-20384C0B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6B342-AB83-4737-BFC9-A1DC8FDE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7B0-4CC4-42DE-B7D5-9FEC51BE1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2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E523-468E-485E-88C0-BAF5159F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7783-8C4C-4141-BCF1-8E935B2F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F30C6-61D8-47D6-A464-CDD04801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B45A-E3FC-43DB-86C0-291DC8C8929B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8F5D6-F682-4F39-B432-F4A3DA58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2ECB-8B20-4B52-A18F-EB8E7AD8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7B0-4CC4-42DE-B7D5-9FEC51BE1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290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A5AD-7FDD-4ECF-B5AC-27A267B3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5BC07-0B38-4ABD-ADF7-D7742615B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DA540-7E71-414C-A293-F7D7570F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B45A-E3FC-43DB-86C0-291DC8C8929B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B894F-0A2F-4792-8989-92F6F0DA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069AB-36DF-4A89-87D9-D56BFB82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7B0-4CC4-42DE-B7D5-9FEC51BE1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6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45EF-1038-4A72-9F0F-5C2F96FF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2ADA-8BC0-4CBD-A834-2CFA6EF56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0D938-B23D-4683-97B2-CB0CEEA2E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43798-95C3-470E-9D29-5C5DD5FB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B45A-E3FC-43DB-86C0-291DC8C8929B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8E9B8-96E1-4F39-B30C-96E1C603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C9328-4614-468B-A2B6-3A42D162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7B0-4CC4-42DE-B7D5-9FEC51BE1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FE45-0517-4707-985B-85AE8F21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50A39-DBAE-470C-B8C7-585260FA2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012E7-BCDE-44A8-91A2-F6F8DBA9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07AE0-0E6B-4770-A2FF-F0CC3C29D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48C87-730F-4E5B-9537-A8A262A71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85F50-9F08-4385-A8C4-99757D3E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B45A-E3FC-43DB-86C0-291DC8C8929B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E4047-04D9-4DC8-AA1F-4314175F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6C81A-EFA9-4C22-917C-BD5A4A72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7B0-4CC4-42DE-B7D5-9FEC51BE1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70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2C93-046F-4938-AEC6-5526A93C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AF7D4-692C-44DC-B022-DB1A2D95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B45A-E3FC-43DB-86C0-291DC8C8929B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1328D-11BC-44A4-9CD0-77D86BA5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80C6B-B5AB-483A-86A3-18886C3A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7B0-4CC4-42DE-B7D5-9FEC51BE1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3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1D27D-1D83-4285-8272-16F13935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B45A-E3FC-43DB-86C0-291DC8C8929B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A658A-F228-4F57-B773-A068B8D4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71ADB-0E87-4708-A228-2F929CBC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7B0-4CC4-42DE-B7D5-9FEC51BE1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33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300C-7AF7-48B1-A980-EB3369A1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ADDC-E187-474B-8295-64858F8E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1499-B0E7-484B-AE51-638B69DF9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D9D2B-6BFD-4E40-8DE8-6E3C1329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B45A-E3FC-43DB-86C0-291DC8C8929B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63B8E-E7AB-49FD-9ADD-012292BC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BD5A5-F295-40EE-9D96-632CF8D3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7B0-4CC4-42DE-B7D5-9FEC51BE1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369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64C3-F9F7-4865-A537-757D40D4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AE3D2-FF03-4A14-96F5-C216805DE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C825-2917-4635-B0E6-B6FC66F9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DE797-FD41-422E-8195-71B31134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B45A-E3FC-43DB-86C0-291DC8C8929B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B66D-C9BB-4F97-889D-D052B95C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3BFDE-88E9-48B4-B8F8-E0827FBD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7B0-4CC4-42DE-B7D5-9FEC51BE1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59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1994-DA4C-47BD-83D5-57132E3E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5DA73-803D-45EF-9E4A-69F2E7C6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1B7B3-C8DE-4562-8240-7BE04E11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B45A-E3FC-43DB-86C0-291DC8C8929B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8B2E8-3E0E-4E94-9A17-98819131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EFA58-621E-44B3-A8CB-7297E133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7B0-4CC4-42DE-B7D5-9FEC51BE1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25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5BD5E-F69B-4035-B760-E64C73F2D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4FCB2-9895-43B6-B53C-32914314E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C9A2-4A85-4AF2-B787-1612B75F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B45A-E3FC-43DB-86C0-291DC8C8929B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0D9F1-2B4C-419F-BB57-C2B68BA4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DF10-D0C0-47D4-85B8-1D128135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7B0-4CC4-42DE-B7D5-9FEC51BE1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8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F0E8E-F975-4076-9700-1A2EDEFC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A969-40CD-4397-AFD2-83D2861A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0EF14-A3F0-4A01-8274-6794E6BA5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B45A-E3FC-43DB-86C0-291DC8C8929B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63EFF-284A-4DAD-8D9B-A9A666F5A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C746-E437-4807-90AE-400974861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DD7B0-4CC4-42DE-B7D5-9FEC51BE1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2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A7C57-30AD-42A6-AF60-8F9CC0A50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C7672-2159-438E-857F-A06AD76C0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017944" cy="3204134"/>
          </a:xfrm>
        </p:spPr>
        <p:txBody>
          <a:bodyPr anchor="b">
            <a:noAutofit/>
          </a:bodyPr>
          <a:lstStyle/>
          <a:p>
            <a:pPr algn="l"/>
            <a:r>
              <a:rPr lang="en-IN" sz="4000" dirty="0"/>
              <a:t>In the Moment of Heat!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D7523-D564-4C65-BAC2-5198B44B2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676871"/>
            <a:ext cx="4023359" cy="2057303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ME 766: Course Project</a:t>
            </a:r>
          </a:p>
          <a:p>
            <a:pPr algn="l"/>
            <a:r>
              <a:rPr lang="en-IN" sz="2000" dirty="0"/>
              <a:t>Samyak Shah, 18D070062</a:t>
            </a:r>
          </a:p>
          <a:p>
            <a:pPr algn="l"/>
            <a:r>
              <a:rPr lang="en-IN" sz="2000" dirty="0" err="1"/>
              <a:t>Akshit</a:t>
            </a:r>
            <a:r>
              <a:rPr lang="en-IN" sz="2000" dirty="0"/>
              <a:t> Shrivastava, 180110008</a:t>
            </a:r>
          </a:p>
          <a:p>
            <a:pPr algn="l"/>
            <a:r>
              <a:rPr lang="en-IN" sz="2000" dirty="0" err="1"/>
              <a:t>Souvik</a:t>
            </a:r>
            <a:r>
              <a:rPr lang="en-IN" sz="2000" dirty="0"/>
              <a:t> Pal, 18D110011</a:t>
            </a:r>
          </a:p>
          <a:p>
            <a:pPr algn="l"/>
            <a:r>
              <a:rPr lang="en-IN" sz="2000" dirty="0"/>
              <a:t>Rohan </a:t>
            </a:r>
            <a:r>
              <a:rPr lang="en-IN" sz="2000" dirty="0" err="1"/>
              <a:t>Pipersenia</a:t>
            </a:r>
            <a:r>
              <a:rPr lang="en-IN" sz="2000" dirty="0"/>
              <a:t>, 180110064</a:t>
            </a:r>
          </a:p>
          <a:p>
            <a:pPr algn="l"/>
            <a:endParaRPr lang="en-IN" sz="2000" dirty="0"/>
          </a:p>
          <a:p>
            <a:pPr algn="l"/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86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F74D-306D-400C-A9F9-8F29919E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0619-BE60-4A53-AB37-0F351791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8678"/>
            <a:ext cx="10058400" cy="436672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30000"/>
              </a:lnSpc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All the work and ideas were discussed in the group before implementation. Since, the work was very collaborative it is difficult to categorize who did what. But below is a rough work distribution </a:t>
            </a:r>
          </a:p>
          <a:p>
            <a:pPr lvl="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Samyak Shah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Ideation, </a:t>
            </a:r>
            <a:r>
              <a:rPr lang="en-IN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Code Debugging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Code Documentation, Presentation Designs </a:t>
            </a:r>
          </a:p>
          <a:p>
            <a:pPr lvl="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18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Akshit</a:t>
            </a:r>
            <a:r>
              <a:rPr lang="en-IN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Shrivastava:</a:t>
            </a:r>
            <a:r>
              <a:rPr lang="en-IN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Code Implementation, Code Documentation, Report</a:t>
            </a:r>
          </a:p>
          <a:p>
            <a:pPr lvl="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18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Souvik</a:t>
            </a:r>
            <a:r>
              <a:rPr lang="en-IN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Pal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Ideation, </a:t>
            </a:r>
            <a:r>
              <a:rPr lang="en-IN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Code Debugging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Visualising the data, Report</a:t>
            </a:r>
          </a:p>
          <a:p>
            <a:pPr lvl="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Rohan </a:t>
            </a:r>
            <a:r>
              <a:rPr lang="en-IN" sz="18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Pipersenia</a:t>
            </a:r>
            <a:r>
              <a:rPr lang="en-I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Code Implementation, Code Documentation, Report</a:t>
            </a:r>
          </a:p>
          <a:p>
            <a:pPr lvl="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IN" sz="18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30000"/>
              </a:lnSpc>
              <a:buNone/>
            </a:pP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026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4321-ED2F-42B5-BE2C-34FAD0A6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15" y="219456"/>
            <a:ext cx="10058400" cy="137160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5967-2545-47C0-94E1-06A07FF0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81125"/>
            <a:ext cx="6382389" cy="49244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All the problems in SIAM’s 100 Digit Challenge takes one through the thrilling tour of some of the most interesting problems and techniques in numerical mathematics.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These problems provide an amazing opportunity to apply the theoretical and programming concepts and skills learnt during our course.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One of the powerful applications of High Performance Computing is solving PDEs, we took a problem which would demonstrate this power of HPSC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574B1-1AAD-45EB-B35D-0947B7810E84}"/>
              </a:ext>
            </a:extLst>
          </p:cNvPr>
          <p:cNvSpPr txBox="1"/>
          <p:nvPr/>
        </p:nvSpPr>
        <p:spPr>
          <a:xfrm>
            <a:off x="8010525" y="6530009"/>
            <a:ext cx="3916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Picture Credits – Siam Publishers</a:t>
            </a:r>
          </a:p>
        </p:txBody>
      </p:sp>
      <p:pic>
        <p:nvPicPr>
          <p:cNvPr id="1028" name="Picture 4" descr="Cover Image">
            <a:extLst>
              <a:ext uri="{FF2B5EF4-FFF2-40B4-BE49-F238E27FC236}">
                <a16:creationId xmlns:a16="http://schemas.microsoft.com/office/drawing/2014/main" id="{76F1C86B-A442-4544-8CFC-4AC5589AC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74" y="1466850"/>
            <a:ext cx="3140126" cy="4485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21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4321-ED2F-42B5-BE2C-34FAD0A6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15" y="219456"/>
            <a:ext cx="10058400" cy="1371600"/>
          </a:xfrm>
        </p:spPr>
        <p:txBody>
          <a:bodyPr/>
          <a:lstStyle/>
          <a:p>
            <a:r>
              <a:rPr lang="en-US" dirty="0"/>
              <a:t>In the Moment of Heat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85967-2545-47C0-94E1-06A07FF00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1" y="1381125"/>
                <a:ext cx="6248400" cy="492442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000" dirty="0"/>
                  <a:t>A square plate [-1, 1] x [-1, 1] is at temperature </a:t>
                </a:r>
                <a:r>
                  <a:rPr lang="en-US" sz="2000" i="1" dirty="0"/>
                  <a:t>u = 0</a:t>
                </a:r>
                <a:r>
                  <a:rPr lang="en-US" sz="2000" dirty="0"/>
                  <a:t>. At time </a:t>
                </a:r>
                <a:r>
                  <a:rPr lang="en-US" sz="2000" i="1" dirty="0"/>
                  <a:t>t = 0</a:t>
                </a:r>
                <a:r>
                  <a:rPr lang="en-US" sz="2000" dirty="0"/>
                  <a:t> the temperature is increased to </a:t>
                </a:r>
                <a:r>
                  <a:rPr lang="en-US" sz="2000" i="1" dirty="0"/>
                  <a:t>u = 5</a:t>
                </a:r>
                <a:r>
                  <a:rPr lang="en-US" sz="2000" dirty="0"/>
                  <a:t> along one of the four sides while being held at </a:t>
                </a:r>
                <a:r>
                  <a:rPr lang="en-US" sz="2000" i="1" dirty="0"/>
                  <a:t>u = 0</a:t>
                </a:r>
                <a:r>
                  <a:rPr lang="en-US" sz="2000" dirty="0"/>
                  <a:t> along the other three sides.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The temperature evolves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200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endParaRPr lang="en-IN" sz="2000" dirty="0"/>
              </a:p>
              <a:p>
                <a:pPr marL="0" indent="0" algn="just">
                  <a:buNone/>
                </a:pPr>
                <a:r>
                  <a:rPr lang="en-IN" sz="2000" dirty="0"/>
                  <a:t>At what time does the plate reach</a:t>
                </a:r>
                <a:r>
                  <a:rPr lang="en-IN" sz="2000" i="1" dirty="0"/>
                  <a:t> u =1 </a:t>
                </a:r>
                <a:r>
                  <a:rPr lang="en-IN" sz="2000" dirty="0"/>
                  <a:t> at the center of the plate?</a:t>
                </a:r>
              </a:p>
              <a:p>
                <a:pPr marL="0" indent="0" algn="just">
                  <a:buNone/>
                </a:pPr>
                <a:endParaRPr lang="en-IN" sz="2000" dirty="0"/>
              </a:p>
              <a:p>
                <a:pPr marL="0" indent="0" algn="just">
                  <a:buNone/>
                </a:pPr>
                <a:r>
                  <a:rPr lang="en-IN" sz="2000" b="1" dirty="0"/>
                  <a:t>Aim:</a:t>
                </a:r>
                <a:endParaRPr lang="en-IN" sz="2000" dirty="0"/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n-IN" sz="2000" b="1" dirty="0"/>
                  <a:t> </a:t>
                </a:r>
                <a:r>
                  <a:rPr lang="en-IN" sz="2000" dirty="0"/>
                  <a:t>High Accuracy (max digits after the decimal)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n-IN" sz="2000" dirty="0"/>
                  <a:t> Low Execution Time</a:t>
                </a:r>
              </a:p>
              <a:p>
                <a:pPr marL="0" indent="0" algn="just">
                  <a:buNone/>
                </a:pPr>
                <a:endParaRPr lang="en-IN" sz="2000" dirty="0"/>
              </a:p>
              <a:p>
                <a:pPr marL="0" indent="0" algn="just">
                  <a:buNone/>
                </a:pPr>
                <a:endParaRPr lang="en-IN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85967-2545-47C0-94E1-06A07FF00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1" y="1381125"/>
                <a:ext cx="6248400" cy="4924425"/>
              </a:xfrm>
              <a:blipFill>
                <a:blip r:embed="rId2"/>
                <a:stretch>
                  <a:fillRect l="-976" t="-743" r="-9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DC574B1-1AAD-45EB-B35D-0947B7810E84}"/>
              </a:ext>
            </a:extLst>
          </p:cNvPr>
          <p:cNvSpPr txBox="1"/>
          <p:nvPr/>
        </p:nvSpPr>
        <p:spPr>
          <a:xfrm>
            <a:off x="6477000" y="6530009"/>
            <a:ext cx="5449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SIAM := Society for Industrial &amp; Applied Mathematics</a:t>
            </a:r>
          </a:p>
        </p:txBody>
      </p:sp>
      <p:pic>
        <p:nvPicPr>
          <p:cNvPr id="1028" name="Picture 4" descr="Cover Image">
            <a:extLst>
              <a:ext uri="{FF2B5EF4-FFF2-40B4-BE49-F238E27FC236}">
                <a16:creationId xmlns:a16="http://schemas.microsoft.com/office/drawing/2014/main" id="{76F1C86B-A442-4544-8CFC-4AC5589AC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74" y="1466850"/>
            <a:ext cx="3140126" cy="4485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41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FD2E-6201-42B4-B09D-9DBB388E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20" y="396316"/>
            <a:ext cx="10058400" cy="1371600"/>
          </a:xfrm>
        </p:spPr>
        <p:txBody>
          <a:bodyPr/>
          <a:lstStyle/>
          <a:p>
            <a:r>
              <a:rPr lang="en-IN" dirty="0"/>
              <a:t>Methodology</a:t>
            </a:r>
            <a:br>
              <a:rPr lang="en-IN" dirty="0"/>
            </a:br>
            <a:r>
              <a:rPr lang="en-IN" sz="2000" dirty="0"/>
              <a:t>Programming Language: Python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B72E5B9-C2B5-4775-ACB7-06D0BC14B9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721639"/>
              </p:ext>
            </p:extLst>
          </p:nvPr>
        </p:nvGraphicFramePr>
        <p:xfrm>
          <a:off x="1481480" y="1290667"/>
          <a:ext cx="993899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88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FD2E-6201-42B4-B09D-9DBB388E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20" y="396316"/>
            <a:ext cx="10058400" cy="1371600"/>
          </a:xfrm>
        </p:spPr>
        <p:txBody>
          <a:bodyPr/>
          <a:lstStyle/>
          <a:p>
            <a:r>
              <a:rPr lang="en-IN" dirty="0"/>
              <a:t>Methodology</a:t>
            </a:r>
            <a:br>
              <a:rPr lang="en-IN" dirty="0"/>
            </a:br>
            <a:r>
              <a:rPr lang="en-IN" sz="2000" dirty="0"/>
              <a:t>Programming Language: Python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C1CB54-DA34-4E87-8AEC-092B95D3E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143791"/>
              </p:ext>
            </p:extLst>
          </p:nvPr>
        </p:nvGraphicFramePr>
        <p:xfrm>
          <a:off x="879474" y="1866900"/>
          <a:ext cx="10712451" cy="4505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69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DDFD2E-6201-42B4-B09D-9DBB388E34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2117" y="539191"/>
                <a:ext cx="10144123" cy="5185334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IN" dirty="0"/>
                  <a:t>The Algorithm Organisation</a:t>
                </a:r>
                <a:br>
                  <a:rPr lang="en-IN" dirty="0"/>
                </a:br>
                <a:r>
                  <a:rPr lang="en-IN" sz="2000" dirty="0"/>
                  <a:t>After flattening the lattice:</a:t>
                </a:r>
                <a:br>
                  <a:rPr lang="en-IN" sz="2000" dirty="0"/>
                </a:br>
                <a:br>
                  <a:rPr lang="en-IN" sz="2000" dirty="0"/>
                </a:br>
                <a:br>
                  <a:rPr lang="en-IN" sz="2000" dirty="0"/>
                </a:br>
                <a:br>
                  <a:rPr lang="en-IN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IN" sz="2000" dirty="0"/>
                </a:br>
                <a:r>
                  <a:rPr lang="en-IN" sz="2000" dirty="0"/>
                  <a:t>b is the boundary conditions</a:t>
                </a:r>
                <a:br>
                  <a:rPr lang="en-IN" sz="2000" dirty="0"/>
                </a:br>
                <a:r>
                  <a:rPr lang="en-IN" sz="2000" dirty="0"/>
                  <a:t>h is a small spatial step;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sz="2000" dirty="0"/>
                  <a:t> is a small time step</a:t>
                </a:r>
                <a:br>
                  <a:rPr lang="en-IN" sz="2000" dirty="0"/>
                </a:br>
                <a:br>
                  <a:rPr lang="en-IN" sz="2000" dirty="0"/>
                </a:br>
                <a:br>
                  <a:rPr lang="en-IN" sz="2000" dirty="0"/>
                </a:br>
                <a:br>
                  <a:rPr lang="en-IN" sz="2000" dirty="0"/>
                </a:br>
                <a:br>
                  <a:rPr lang="en-IN" sz="2000" dirty="0"/>
                </a:br>
                <a:br>
                  <a:rPr lang="en-IN" sz="2000" dirty="0"/>
                </a:br>
                <a:br>
                  <a:rPr lang="en-IN" sz="2000" dirty="0"/>
                </a:br>
                <a:br>
                  <a:rPr lang="en-IN" sz="2000" dirty="0"/>
                </a:br>
                <a:br>
                  <a:rPr lang="en-IN" dirty="0"/>
                </a:br>
                <a:br>
                  <a:rPr lang="en-IN" dirty="0"/>
                </a:br>
                <a:endParaRPr lang="en-IN" sz="2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DDFD2E-6201-42B4-B09D-9DBB388E34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2117" y="539191"/>
                <a:ext cx="10144123" cy="5185334"/>
              </a:xfrm>
              <a:blipFill>
                <a:blip r:embed="rId2"/>
                <a:stretch>
                  <a:fillRect l="-1863" t="-4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A1EF18C3-BCDA-4848-98C0-4DCF2420FB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1640422"/>
                  </p:ext>
                </p:extLst>
              </p:nvPr>
            </p:nvGraphicFramePr>
            <p:xfrm>
              <a:off x="1023938" y="2786831"/>
              <a:ext cx="10144124" cy="30099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A1EF18C3-BCDA-4848-98C0-4DCF2420FB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1640422"/>
                  </p:ext>
                </p:extLst>
              </p:nvPr>
            </p:nvGraphicFramePr>
            <p:xfrm>
              <a:off x="1023938" y="2786831"/>
              <a:ext cx="10144124" cy="30099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CB6D6C-4224-4BB5-97C1-F2011C1585A7}"/>
                  </a:ext>
                </a:extLst>
              </p:cNvPr>
              <p:cNvSpPr txBox="1"/>
              <p:nvPr/>
            </p:nvSpPr>
            <p:spPr>
              <a:xfrm>
                <a:off x="3897173" y="1390650"/>
                <a:ext cx="365401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CB6D6C-4224-4BB5-97C1-F2011C158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173" y="1390650"/>
                <a:ext cx="3654013" cy="385555"/>
              </a:xfrm>
              <a:prstGeom prst="rect">
                <a:avLst/>
              </a:prstGeom>
              <a:blipFill>
                <a:blip r:embed="rId12"/>
                <a:stretch>
                  <a:fillRect l="-1167" r="-1167" b="-126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96CC728-A43A-4EA9-91F4-E63137A8BD0D}"/>
              </a:ext>
            </a:extLst>
          </p:cNvPr>
          <p:cNvSpPr txBox="1"/>
          <p:nvPr/>
        </p:nvSpPr>
        <p:spPr>
          <a:xfrm>
            <a:off x="7886701" y="6453395"/>
            <a:ext cx="430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Detailed derivation included in the report</a:t>
            </a:r>
          </a:p>
        </p:txBody>
      </p:sp>
    </p:spTree>
    <p:extLst>
      <p:ext uri="{BB962C8B-B14F-4D97-AF65-F5344CB8AC3E}">
        <p14:creationId xmlns:p14="http://schemas.microsoft.com/office/powerpoint/2010/main" val="159992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0170-23F2-4C1D-9C1E-3DA1108A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097"/>
            <a:ext cx="10058400" cy="1371600"/>
          </a:xfrm>
        </p:spPr>
        <p:txBody>
          <a:bodyPr>
            <a:normAutofit/>
          </a:bodyPr>
          <a:lstStyle/>
          <a:p>
            <a:r>
              <a:rPr lang="en-IN" sz="2400" dirty="0"/>
              <a:t>Visualising the heat flow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A64F50-4273-4CCC-9104-793319BF8569}"/>
              </a:ext>
            </a:extLst>
          </p:cNvPr>
          <p:cNvSpPr txBox="1">
            <a:spLocks/>
          </p:cNvSpPr>
          <p:nvPr/>
        </p:nvSpPr>
        <p:spPr>
          <a:xfrm>
            <a:off x="666749" y="948972"/>
            <a:ext cx="6496769" cy="458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Garamond" pitchFamily="18" charset="0"/>
              <a:buNone/>
            </a:pPr>
            <a:r>
              <a:rPr lang="en-US" sz="1800" dirty="0"/>
              <a:t>The figure on the right shows the temperature at time T. At time T, the center of the square plate is a temperature </a:t>
            </a:r>
            <a:r>
              <a:rPr lang="en-US" sz="1800" i="1" dirty="0"/>
              <a:t>u = 1.</a:t>
            </a:r>
          </a:p>
          <a:p>
            <a:pPr marL="0" indent="0" algn="just">
              <a:buFont typeface="Garamond" pitchFamily="18" charset="0"/>
              <a:buNone/>
            </a:pPr>
            <a:r>
              <a:rPr lang="en-US" sz="1800" dirty="0"/>
              <a:t>The figure below shows the convergence of the temperature value at the center of the square plate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00C57-7845-4A23-B7B0-B4C66401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737" y="639280"/>
            <a:ext cx="4037735" cy="3542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D04757-AC29-476F-BF1B-3AD14E97B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37" y="2943225"/>
            <a:ext cx="4521432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3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0170-23F2-4C1D-9C1E-3DA1108A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075"/>
            <a:ext cx="10058400" cy="1371600"/>
          </a:xfrm>
        </p:spPr>
        <p:txBody>
          <a:bodyPr>
            <a:normAutofit/>
          </a:bodyPr>
          <a:lstStyle/>
          <a:p>
            <a:r>
              <a:rPr lang="en-IN" sz="3600" dirty="0"/>
              <a:t>Parallel v/s Serial Code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A64F50-4273-4CCC-9104-793319BF8569}"/>
              </a:ext>
            </a:extLst>
          </p:cNvPr>
          <p:cNvSpPr txBox="1">
            <a:spLocks/>
          </p:cNvSpPr>
          <p:nvPr/>
        </p:nvSpPr>
        <p:spPr>
          <a:xfrm>
            <a:off x="666750" y="1310922"/>
            <a:ext cx="4819650" cy="458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Garamond" pitchFamily="18" charset="0"/>
              <a:buNone/>
            </a:pPr>
            <a:r>
              <a:rPr lang="en-US" sz="2000" b="1" dirty="0"/>
              <a:t>Observations: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The time to obtain every additional correct digit increases exponentially after that.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We observe that the speedup value increases for a higher number of correct digits behind the decimal point. The speedup value lies between 1.5 to 2.5 for our analysis.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Our parallel code is a very good option,  much  better  than  the  serial  code  if  we  want  to  get  a very exact answer in a short time.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52EEF-E953-45B0-ADFD-33F23FC8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504" y="1661869"/>
            <a:ext cx="5747899" cy="33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5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F74D-306D-400C-A9F9-8F29919E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and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0619-BE60-4A53-AB37-0F351791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8678"/>
            <a:ext cx="10058400" cy="436672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IN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Bornemann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F., Laurie D., Wagon S.,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Waldvogel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J., The SIAM 100-Digit Challenge: A Study in High-Accuracy Numerical Computing, February 2003</a:t>
            </a:r>
          </a:p>
          <a:p>
            <a:pPr marL="0" lvl="0" indent="0" algn="just">
              <a:lnSpc>
                <a:spcPct val="130000"/>
              </a:lnSpc>
              <a:buNone/>
            </a:pPr>
            <a:r>
              <a:rPr lang="en-IN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30000"/>
              </a:lnSpc>
              <a:buNone/>
            </a:pP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30000"/>
              </a:lnSpc>
              <a:buNone/>
            </a:pP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7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{2FB06A60-90DF-4215-9C70-97524B9A527B}tf78438558</Template>
  <TotalTime>0</TotalTime>
  <Words>733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 Gothic</vt:lpstr>
      <vt:lpstr>Garamond</vt:lpstr>
      <vt:lpstr>Wingdings</vt:lpstr>
      <vt:lpstr>SavonVTI</vt:lpstr>
      <vt:lpstr>Office Theme</vt:lpstr>
      <vt:lpstr>In the Moment of Heat! </vt:lpstr>
      <vt:lpstr>Problem Statement</vt:lpstr>
      <vt:lpstr>In the Moment of Heat</vt:lpstr>
      <vt:lpstr>Methodology Programming Language: Python</vt:lpstr>
      <vt:lpstr>Methodology Programming Language: Python</vt:lpstr>
      <vt:lpstr>The Algorithm Organisation After flattening the lattice:    α=  τ⁄(2h^2 ) b is the boundary conditions h is a small spatial step; τ is a small time step          </vt:lpstr>
      <vt:lpstr>Visualising the heat flow</vt:lpstr>
      <vt:lpstr>Parallel v/s Serial Code</vt:lpstr>
      <vt:lpstr>References and Sources</vt:lpstr>
      <vt:lpstr>Work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2020-04-17T10:09:11Z</dcterms:created>
  <dcterms:modified xsi:type="dcterms:W3CDTF">2021-05-16T17:35:00Z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