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5F4F-EB84-2A2A-1BDD-E83AFF2C4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61D0E-41B6-C842-5E79-460592A1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A385-5373-38E8-CBCF-AE1574E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E9E8-E14F-5065-527D-001E6ADA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8691-CC31-C490-7BA2-3E769AC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656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14FB-7E43-0D44-0EC2-6061058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06F6-5D5F-8C2A-B2B9-AFA517FA3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C0EB-E372-6005-161E-C5DEEC89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D3DA-DD88-FE19-338F-DE17817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12C6-B636-87CA-9849-FF16A6ED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81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D6299-4165-BBC7-7D34-A512DE66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41182-96E9-87A1-F122-2852CEBE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4117-0324-A4C4-35F2-6DF0866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710B-E0CE-09DC-0A9B-1341539B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14C6-0EC1-AF78-D06B-DDA65C7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09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0CDC-2BE7-2E89-5DC2-3EF7F6BF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D4A6-7806-79FB-AF0D-A9386883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030D-53FE-CED9-8629-E7C5499F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7F30-9A04-F391-5C3E-8A8ADF4E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D8B3-4290-6A05-0B51-696BFAE3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71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259-F4F4-259A-D0EC-027A5E10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4A51-204B-56D7-6673-17B7EC04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14B1-31FA-D144-CF7C-47AE9C2D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FAF7-A797-FA68-936F-6B7D678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D7A2-81FC-790D-CA7F-99E3F52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5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BC4-5A89-1F18-7CA8-0AE0AC29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5DE6-1870-3A9E-E09F-460172AA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4DC6-1A0C-0B73-464E-42A3C8C4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DA9A9-CA6C-BE1E-3B90-5C70406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2464-171A-8BDA-1DFF-008781BC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5A396-3252-3CA5-A5FF-67790050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321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BA92-0240-B773-F564-7780FBCC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52D8E-3B10-B6CD-0D2D-2C4B1F54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D6984-5B46-D885-C50D-352B5223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74ED3-0A29-1D88-BBA1-7E2D37EA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BF30F-0927-6EAA-783D-F9A9E66D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BD613-F342-37A8-065E-4CABA1E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29C61-2737-1F83-0544-14CA5044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FE526-C419-40B6-B4CC-5B4E35D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2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ABC-719F-3381-000E-3326E69B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0B06-DDEC-C395-ED6B-8329CBBD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BF3C3-4D62-8E2C-1DBB-872FD85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B21CF-63C6-9EBC-395C-4CBA82CC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7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E05E1-4254-4E7E-E87E-2F7B9DAD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D0FB9-7DEA-5663-BBB3-7E61D19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D5C65-D7CE-8B5A-D5E2-A38CE542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0533-6BBE-19AE-0B0A-E192B22C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6E2D-324A-462C-FBDD-B95D2852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80A8-8C0A-7C12-F3B1-C9D1BD24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2AC2-5BE4-F887-340D-B7B363F4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07DC-AF7A-4359-BB92-B1E62005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FB55-75B2-7CA0-0B00-58BE25CC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10D1-6669-D8A5-304B-F64EF145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06E56-ED31-DFE5-A024-9E42F49CA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102E-8F20-5370-D486-C6F3C22D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6F6CE-9394-26EE-853F-B080C1A2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1EC62-4086-E458-83DB-C3F965AA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99C21-CE00-5520-749D-065D1D6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51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64B49-383A-1E00-8484-67F3DCD7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B491-682C-B030-0685-DE95B799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0BCD-AE33-4E3C-7E3B-0C4BBCE34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2809-BAAC-4673-921B-62CA0E895259}" type="datetimeFigureOut">
              <a:rPr lang="en-NL" smtClean="0"/>
              <a:t>29/12/2023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136B-8568-E2E6-3DF7-4C2C7154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8E99-FCD7-B648-E323-81E772E7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FD46-5997-4009-982B-DBF029F755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1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CEF1DB-04D6-523B-87E3-153ECB550507}"/>
              </a:ext>
            </a:extLst>
          </p:cNvPr>
          <p:cNvSpPr/>
          <p:nvPr/>
        </p:nvSpPr>
        <p:spPr>
          <a:xfrm>
            <a:off x="4658350" y="3"/>
            <a:ext cx="2880000" cy="28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1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907A5-1EF6-5E45-8A47-23F2CEDFADF2}"/>
              </a:ext>
            </a:extLst>
          </p:cNvPr>
          <p:cNvSpPr/>
          <p:nvPr/>
        </p:nvSpPr>
        <p:spPr>
          <a:xfrm>
            <a:off x="5918350" y="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" dirty="0"/>
              <a:t>spawn</a:t>
            </a:r>
            <a:endParaRPr lang="en-N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F2FF2-5F10-8597-3E3B-583DF7EC4E31}"/>
              </a:ext>
            </a:extLst>
          </p:cNvPr>
          <p:cNvSpPr/>
          <p:nvPr/>
        </p:nvSpPr>
        <p:spPr>
          <a:xfrm>
            <a:off x="7538350" y="1"/>
            <a:ext cx="2880000" cy="2880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2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0F9EC1-473C-C465-CF87-E21E19E49D46}"/>
              </a:ext>
            </a:extLst>
          </p:cNvPr>
          <p:cNvSpPr/>
          <p:nvPr/>
        </p:nvSpPr>
        <p:spPr>
          <a:xfrm>
            <a:off x="1773650" y="0"/>
            <a:ext cx="2880000" cy="2880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3</a:t>
            </a:r>
            <a:endParaRPr lang="en-NL" dirty="0"/>
          </a:p>
        </p:txBody>
      </p:sp>
      <p:pic>
        <p:nvPicPr>
          <p:cNvPr id="17" name="Graphic 16" descr="Old Key with solid fill">
            <a:extLst>
              <a:ext uri="{FF2B5EF4-FFF2-40B4-BE49-F238E27FC236}">
                <a16:creationId xmlns:a16="http://schemas.microsoft.com/office/drawing/2014/main" id="{8A8E20B1-56DB-F0F0-AC8B-E0D9FDB8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232" y="889712"/>
            <a:ext cx="546236" cy="546236"/>
          </a:xfrm>
          <a:prstGeom prst="rect">
            <a:avLst/>
          </a:prstGeom>
        </p:spPr>
      </p:pic>
      <p:pic>
        <p:nvPicPr>
          <p:cNvPr id="18" name="Graphic 17" descr="Old Key with solid fill">
            <a:extLst>
              <a:ext uri="{FF2B5EF4-FFF2-40B4-BE49-F238E27FC236}">
                <a16:creationId xmlns:a16="http://schemas.microsoft.com/office/drawing/2014/main" id="{7E5076D6-EA3E-6D65-290D-79FFA7647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6655" y="890169"/>
            <a:ext cx="546236" cy="5462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E32E31-43F3-A5A0-E94F-CB4CD97027F4}"/>
              </a:ext>
            </a:extLst>
          </p:cNvPr>
          <p:cNvSpPr/>
          <p:nvPr/>
        </p:nvSpPr>
        <p:spPr>
          <a:xfrm>
            <a:off x="1773650" y="2880000"/>
            <a:ext cx="8640000" cy="171671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4 (optional)</a:t>
            </a:r>
            <a:endParaRPr lang="en-NL" dirty="0"/>
          </a:p>
        </p:txBody>
      </p:sp>
      <p:pic>
        <p:nvPicPr>
          <p:cNvPr id="20" name="Graphic 19" descr="Maze with solid fill">
            <a:extLst>
              <a:ext uri="{FF2B5EF4-FFF2-40B4-BE49-F238E27FC236}">
                <a16:creationId xmlns:a16="http://schemas.microsoft.com/office/drawing/2014/main" id="{3B10C6F5-5FBA-6E5A-4065-DAC185B5F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350" y="2879542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2AD5A0-F061-1531-77BA-58F7A94FC6DC}"/>
              </a:ext>
            </a:extLst>
          </p:cNvPr>
          <p:cNvSpPr/>
          <p:nvPr/>
        </p:nvSpPr>
        <p:spPr>
          <a:xfrm>
            <a:off x="1773650" y="4597172"/>
            <a:ext cx="8640000" cy="1716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5</a:t>
            </a:r>
            <a:endParaRPr lang="en-NL" dirty="0"/>
          </a:p>
        </p:txBody>
      </p:sp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D3E5B00C-A576-01BE-2E8C-8E55C4F19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350" y="4596714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1E9CD2-8520-4E44-3BCE-51F44842B34F}"/>
              </a:ext>
            </a:extLst>
          </p:cNvPr>
          <p:cNvSpPr/>
          <p:nvPr/>
        </p:nvSpPr>
        <p:spPr>
          <a:xfrm>
            <a:off x="5406081" y="5760000"/>
            <a:ext cx="1507524" cy="5538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Boss/exit</a:t>
            </a:r>
            <a:endParaRPr lang="en-NL" sz="1100" dirty="0"/>
          </a:p>
        </p:txBody>
      </p:sp>
      <p:pic>
        <p:nvPicPr>
          <p:cNvPr id="26" name="Graphic 25" descr="Door Closed with solid fill">
            <a:extLst>
              <a:ext uri="{FF2B5EF4-FFF2-40B4-BE49-F238E27FC236}">
                <a16:creationId xmlns:a16="http://schemas.microsoft.com/office/drawing/2014/main" id="{C22D07C7-631F-A698-E277-3242B62AF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2924" y="2057955"/>
            <a:ext cx="694038" cy="694038"/>
          </a:xfrm>
          <a:prstGeom prst="rect">
            <a:avLst/>
          </a:prstGeom>
        </p:spPr>
      </p:pic>
      <p:pic>
        <p:nvPicPr>
          <p:cNvPr id="27" name="Graphic 26" descr="Door Closed with solid fill">
            <a:extLst>
              <a:ext uri="{FF2B5EF4-FFF2-40B4-BE49-F238E27FC236}">
                <a16:creationId xmlns:a16="http://schemas.microsoft.com/office/drawing/2014/main" id="{391C18C9-92DB-22A0-C337-3E7E625D9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924" y="2076013"/>
            <a:ext cx="694038" cy="694038"/>
          </a:xfrm>
          <a:prstGeom prst="rect">
            <a:avLst/>
          </a:prstGeom>
        </p:spPr>
      </p:pic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7DB867F3-A877-0341-8E90-5CE22E1AF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8628" y="2505718"/>
            <a:ext cx="514743" cy="514743"/>
          </a:xfrm>
          <a:prstGeom prst="rect">
            <a:avLst/>
          </a:prstGeom>
        </p:spPr>
      </p:pic>
      <p:pic>
        <p:nvPicPr>
          <p:cNvPr id="30" name="Graphic 29" descr="Door Closed with solid fill">
            <a:extLst>
              <a:ext uri="{FF2B5EF4-FFF2-40B4-BE49-F238E27FC236}">
                <a16:creationId xmlns:a16="http://schemas.microsoft.com/office/drawing/2014/main" id="{1689057E-ECFD-8069-2E58-E6FF6392B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6631" y="4282363"/>
            <a:ext cx="694038" cy="69403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A684F07-2710-4325-2310-6D1BC70FA4C9}"/>
              </a:ext>
            </a:extLst>
          </p:cNvPr>
          <p:cNvSpPr/>
          <p:nvPr/>
        </p:nvSpPr>
        <p:spPr>
          <a:xfrm>
            <a:off x="850920" y="0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 1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72E1CB-E9E5-6FE3-5104-C756CE5A2E6F}"/>
              </a:ext>
            </a:extLst>
          </p:cNvPr>
          <p:cNvSpPr/>
          <p:nvPr/>
        </p:nvSpPr>
        <p:spPr>
          <a:xfrm>
            <a:off x="10427135" y="0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 2</a:t>
            </a:r>
            <a:endParaRPr lang="en-N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DD35FB-7AE7-55BF-E43B-1D53965B065A}"/>
              </a:ext>
            </a:extLst>
          </p:cNvPr>
          <p:cNvSpPr/>
          <p:nvPr/>
        </p:nvSpPr>
        <p:spPr>
          <a:xfrm>
            <a:off x="844454" y="3281157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 3</a:t>
            </a:r>
            <a:endParaRPr lang="en-N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2617AA-8582-49C1-E0B7-0D06A932F31D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V="1">
            <a:off x="1301654" y="914400"/>
            <a:ext cx="6466" cy="2366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Maze outline">
            <a:extLst>
              <a:ext uri="{FF2B5EF4-FFF2-40B4-BE49-F238E27FC236}">
                <a16:creationId xmlns:a16="http://schemas.microsoft.com/office/drawing/2014/main" id="{DD3E7141-C76A-2561-3616-CB8A76172A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2435" y="0"/>
            <a:ext cx="914400" cy="914400"/>
          </a:xfrm>
          <a:prstGeom prst="rect">
            <a:avLst/>
          </a:prstGeom>
        </p:spPr>
      </p:pic>
      <p:pic>
        <p:nvPicPr>
          <p:cNvPr id="46" name="Graphic 45" descr="Maze outline">
            <a:extLst>
              <a:ext uri="{FF2B5EF4-FFF2-40B4-BE49-F238E27FC236}">
                <a16:creationId xmlns:a16="http://schemas.microsoft.com/office/drawing/2014/main" id="{160FC784-404E-AFE1-318B-471971BAB6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5681" y="10298"/>
            <a:ext cx="914400" cy="914400"/>
          </a:xfrm>
          <a:prstGeom prst="rect">
            <a:avLst/>
          </a:prstGeom>
        </p:spPr>
      </p:pic>
      <p:pic>
        <p:nvPicPr>
          <p:cNvPr id="48" name="Graphic 47" descr="Maze outline">
            <a:extLst>
              <a:ext uri="{FF2B5EF4-FFF2-40B4-BE49-F238E27FC236}">
                <a16:creationId xmlns:a16="http://schemas.microsoft.com/office/drawing/2014/main" id="{AE2FD581-B8CD-C855-D79E-EBC333ED3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7428" y="102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 Krijnen</dc:creator>
  <cp:lastModifiedBy>Siebe Krijnen</cp:lastModifiedBy>
  <cp:revision>1</cp:revision>
  <dcterms:created xsi:type="dcterms:W3CDTF">2023-12-29T11:14:53Z</dcterms:created>
  <dcterms:modified xsi:type="dcterms:W3CDTF">2023-12-29T11:47:17Z</dcterms:modified>
</cp:coreProperties>
</file>