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 Slab"/>
      <p:regular r:id="rId15"/>
      <p:bold r:id="rId16"/>
    </p:embeddedFon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regular.fntdata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font" Target="fonts/RobotoSlab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75fc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75f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6f75fc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6f75fc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75fce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75fc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f75fceb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f75fce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75fceb_0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75fce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6f75fce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6f75fce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6f75fce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6f75fce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6f75fce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6f75fce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6f75fce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6f75fce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 Title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report by Your Name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/>
              <a:t>Title:</a:t>
            </a:r>
            <a:br>
              <a:rPr lang="en"/>
            </a:br>
            <a:r>
              <a:rPr lang="en"/>
              <a:t>Book Title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/>
              <a:t>Author:</a:t>
            </a:r>
            <a:br>
              <a:rPr lang="en"/>
            </a:br>
            <a:r>
              <a:rPr lang="en"/>
              <a:t>Wendy Writer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/>
              <a:t>Publisher:</a:t>
            </a:r>
            <a:br>
              <a:rPr lang="en"/>
            </a:br>
            <a:r>
              <a:rPr lang="en"/>
              <a:t>Publisher Name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None/>
            </a:pPr>
            <a:r>
              <a:rPr lang="en"/>
              <a:t>Copyright Date:</a:t>
            </a:r>
            <a:br>
              <a:rPr lang="en"/>
            </a:br>
            <a:r>
              <a:rPr lang="en"/>
              <a:t>20XX</a:t>
            </a:r>
            <a:endParaRPr/>
          </a:p>
        </p:txBody>
      </p:sp>
      <p:sp>
        <p:nvSpPr>
          <p:cNvPr id="70" name="Google Shape;70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Lorem ipsum dolor sit amet, consectetur adipiscing elit, sed do eiusmod tempor incididunt ut labore et dolore magna aliqua.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8875" y="3305575"/>
            <a:ext cx="2076525" cy="160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</a:t>
            </a:r>
            <a:endParaRPr/>
          </a:p>
        </p:txBody>
      </p:sp>
      <p:sp>
        <p:nvSpPr>
          <p:cNvPr id="83" name="Google Shape;83;p16"/>
          <p:cNvSpPr txBox="1"/>
          <p:nvPr>
            <p:ph idx="4294967295" type="body"/>
          </p:nvPr>
        </p:nvSpPr>
        <p:spPr>
          <a:xfrm>
            <a:off x="311700" y="1195201"/>
            <a:ext cx="38532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Where did it happen?</a:t>
            </a:r>
            <a:endParaRPr sz="2400">
              <a:solidFill>
                <a:schemeClr val="accent5"/>
              </a:solidFill>
            </a:endParaRPr>
          </a:p>
        </p:txBody>
      </p:sp>
      <p:cxnSp>
        <p:nvCxnSpPr>
          <p:cNvPr id="84" name="Google Shape;84;p16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" name="Google Shape;85;p16"/>
          <p:cNvSpPr txBox="1"/>
          <p:nvPr>
            <p:ph idx="4294967295" type="body"/>
          </p:nvPr>
        </p:nvSpPr>
        <p:spPr>
          <a:xfrm>
            <a:off x="311700" y="1916330"/>
            <a:ext cx="3853200" cy="27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Lorem ipsum dolor sit amet, consectetur adipiscing elit, sed do eiusmod tempor incididunt ut labore et dolore magna aliqua.</a:t>
            </a:r>
            <a:endParaRPr sz="1400"/>
          </a:p>
        </p:txBody>
      </p:sp>
      <p:sp>
        <p:nvSpPr>
          <p:cNvPr id="86" name="Google Shape;86;p16"/>
          <p:cNvSpPr txBox="1"/>
          <p:nvPr>
            <p:ph idx="4294967295" type="body"/>
          </p:nvPr>
        </p:nvSpPr>
        <p:spPr>
          <a:xfrm>
            <a:off x="4905750" y="1201619"/>
            <a:ext cx="38532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How about when??</a:t>
            </a:r>
            <a:endParaRPr sz="2400">
              <a:solidFill>
                <a:schemeClr val="accent5"/>
              </a:solidFill>
            </a:endParaRPr>
          </a:p>
        </p:txBody>
      </p:sp>
      <p:cxnSp>
        <p:nvCxnSpPr>
          <p:cNvPr id="87" name="Google Shape;87;p16"/>
          <p:cNvCxnSpPr/>
          <p:nvPr/>
        </p:nvCxnSpPr>
        <p:spPr>
          <a:xfrm>
            <a:off x="501272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8" name="Google Shape;88;p16"/>
          <p:cNvSpPr txBox="1"/>
          <p:nvPr>
            <p:ph idx="4294967295" type="body"/>
          </p:nvPr>
        </p:nvSpPr>
        <p:spPr>
          <a:xfrm>
            <a:off x="4905750" y="1916330"/>
            <a:ext cx="3853200" cy="27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Lorem ipsum dolor sit amet, consectetur adipiscing elit, sed do eiusmod tempor incididunt ut labore et dolore magna aliqua.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Incididunt ut labore et dolore.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Consectetur adipiscing elit, sed do eiusmod tempor incididunt ut labore et dolore magna aliqua.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Main Characters</a:t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95" name="Google Shape;95;p17"/>
          <p:cNvGrpSpPr/>
          <p:nvPr/>
        </p:nvGrpSpPr>
        <p:grpSpPr>
          <a:xfrm>
            <a:off x="431475" y="1366425"/>
            <a:ext cx="1644325" cy="1644300"/>
            <a:chOff x="431475" y="1351550"/>
            <a:chExt cx="1644325" cy="1644300"/>
          </a:xfrm>
        </p:grpSpPr>
        <p:sp>
          <p:nvSpPr>
            <p:cNvPr id="96" name="Google Shape;96;p17"/>
            <p:cNvSpPr/>
            <p:nvPr/>
          </p:nvSpPr>
          <p:spPr>
            <a:xfrm>
              <a:off x="431500" y="1351550"/>
              <a:ext cx="1644300" cy="1644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Cartoonish illustration of a woman with purple hair" id="97" name="Google Shape;97;p17"/>
            <p:cNvPicPr preferRelativeResize="0"/>
            <p:nvPr/>
          </p:nvPicPr>
          <p:blipFill rotWithShape="1">
            <a:blip r:embed="rId3">
              <a:alphaModFix/>
            </a:blip>
            <a:srcRect b="0" l="-6205" r="-6216" t="-12422"/>
            <a:stretch/>
          </p:blipFill>
          <p:spPr>
            <a:xfrm>
              <a:off x="431475" y="1351550"/>
              <a:ext cx="1644300" cy="1644300"/>
            </a:xfrm>
            <a:prstGeom prst="ellipse">
              <a:avLst/>
            </a:prstGeom>
            <a:noFill/>
            <a:ln>
              <a:noFill/>
            </a:ln>
          </p:spPr>
        </p:pic>
      </p:grpSp>
      <p:sp>
        <p:nvSpPr>
          <p:cNvPr id="98" name="Google Shape;98;p17"/>
          <p:cNvSpPr txBox="1"/>
          <p:nvPr>
            <p:ph idx="4294967295" type="body"/>
          </p:nvPr>
        </p:nvSpPr>
        <p:spPr>
          <a:xfrm>
            <a:off x="164950" y="3108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chemeClr val="accent5"/>
                </a:solidFill>
              </a:rPr>
              <a:t>Wendy Writer</a:t>
            </a:r>
            <a:endParaRPr sz="2100">
              <a:solidFill>
                <a:schemeClr val="accent5"/>
              </a:solidFill>
            </a:endParaRPr>
          </a:p>
        </p:txBody>
      </p:sp>
      <p:cxnSp>
        <p:nvCxnSpPr>
          <p:cNvPr id="99" name="Google Shape;99;p17"/>
          <p:cNvCxnSpPr/>
          <p:nvPr/>
        </p:nvCxnSpPr>
        <p:spPr>
          <a:xfrm>
            <a:off x="1118175" y="361337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0" name="Google Shape;100;p17"/>
          <p:cNvSpPr txBox="1"/>
          <p:nvPr>
            <p:ph idx="4294967295" type="body"/>
          </p:nvPr>
        </p:nvSpPr>
        <p:spPr>
          <a:xfrm>
            <a:off x="164925" y="3641661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/>
              <a:t>Lorem ipsum dolor sit amet, consectetur adipiscing elit, sed do eiusmod tempor</a:t>
            </a:r>
            <a:endParaRPr sz="1100"/>
          </a:p>
        </p:txBody>
      </p:sp>
      <p:grpSp>
        <p:nvGrpSpPr>
          <p:cNvPr id="101" name="Google Shape;101;p17"/>
          <p:cNvGrpSpPr/>
          <p:nvPr/>
        </p:nvGrpSpPr>
        <p:grpSpPr>
          <a:xfrm>
            <a:off x="2649463" y="1351550"/>
            <a:ext cx="1644300" cy="1659175"/>
            <a:chOff x="2649450" y="1351550"/>
            <a:chExt cx="1644300" cy="1659175"/>
          </a:xfrm>
        </p:grpSpPr>
        <p:sp>
          <p:nvSpPr>
            <p:cNvPr id="102" name="Google Shape;102;p17"/>
            <p:cNvSpPr/>
            <p:nvPr/>
          </p:nvSpPr>
          <p:spPr>
            <a:xfrm>
              <a:off x="2649450" y="1351550"/>
              <a:ext cx="1644300" cy="1644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Cartoonish illustration of a boy in a yellow shirt" id="103" name="Google Shape;103;p17"/>
            <p:cNvPicPr preferRelativeResize="0"/>
            <p:nvPr/>
          </p:nvPicPr>
          <p:blipFill rotWithShape="1">
            <a:blip r:embed="rId4">
              <a:alphaModFix/>
            </a:blip>
            <a:srcRect b="0" l="-8182" r="-4214" t="-12397"/>
            <a:stretch/>
          </p:blipFill>
          <p:spPr>
            <a:xfrm>
              <a:off x="2649450" y="1366425"/>
              <a:ext cx="1644300" cy="1644300"/>
            </a:xfrm>
            <a:prstGeom prst="ellipse">
              <a:avLst/>
            </a:prstGeom>
            <a:noFill/>
            <a:ln>
              <a:noFill/>
            </a:ln>
          </p:spPr>
        </p:pic>
      </p:grpSp>
      <p:sp>
        <p:nvSpPr>
          <p:cNvPr id="104" name="Google Shape;104;p17"/>
          <p:cNvSpPr txBox="1"/>
          <p:nvPr>
            <p:ph idx="4294967295" type="body"/>
          </p:nvPr>
        </p:nvSpPr>
        <p:spPr>
          <a:xfrm>
            <a:off x="2374559" y="3108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chemeClr val="accent5"/>
                </a:solidFill>
              </a:rPr>
              <a:t>Ronny Reader</a:t>
            </a:r>
            <a:endParaRPr sz="2100">
              <a:solidFill>
                <a:schemeClr val="accent5"/>
              </a:solidFill>
            </a:endParaRPr>
          </a:p>
        </p:txBody>
      </p:sp>
      <p:cxnSp>
        <p:nvCxnSpPr>
          <p:cNvPr id="105" name="Google Shape;105;p17"/>
          <p:cNvCxnSpPr/>
          <p:nvPr/>
        </p:nvCxnSpPr>
        <p:spPr>
          <a:xfrm>
            <a:off x="3327800" y="361337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6" name="Google Shape;106;p17"/>
          <p:cNvSpPr txBox="1"/>
          <p:nvPr>
            <p:ph idx="4294967295" type="body"/>
          </p:nvPr>
        </p:nvSpPr>
        <p:spPr>
          <a:xfrm>
            <a:off x="2374545" y="3641661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/>
              <a:t>Ut enim ad minim veniam, quis nostrud exercitation ullamco laboris nisi ut aliquip ex ea commodo consequat</a:t>
            </a:r>
            <a:endParaRPr sz="1100"/>
          </a:p>
        </p:txBody>
      </p:sp>
      <p:grpSp>
        <p:nvGrpSpPr>
          <p:cNvPr id="107" name="Google Shape;107;p17"/>
          <p:cNvGrpSpPr/>
          <p:nvPr/>
        </p:nvGrpSpPr>
        <p:grpSpPr>
          <a:xfrm>
            <a:off x="4867425" y="1366425"/>
            <a:ext cx="1644312" cy="1644300"/>
            <a:chOff x="4867413" y="1351550"/>
            <a:chExt cx="1644312" cy="1644300"/>
          </a:xfrm>
        </p:grpSpPr>
        <p:sp>
          <p:nvSpPr>
            <p:cNvPr id="108" name="Google Shape;108;p17"/>
            <p:cNvSpPr/>
            <p:nvPr/>
          </p:nvSpPr>
          <p:spPr>
            <a:xfrm>
              <a:off x="4867413" y="1351550"/>
              <a:ext cx="1644300" cy="1644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Cartoonish illustration of a woman with orange hair" id="109" name="Google Shape;109;p17"/>
            <p:cNvPicPr preferRelativeResize="0"/>
            <p:nvPr/>
          </p:nvPicPr>
          <p:blipFill rotWithShape="1">
            <a:blip r:embed="rId5">
              <a:alphaModFix/>
            </a:blip>
            <a:srcRect b="0" l="-4969" r="-4969" t="-9938"/>
            <a:stretch/>
          </p:blipFill>
          <p:spPr>
            <a:xfrm>
              <a:off x="4867425" y="1351550"/>
              <a:ext cx="1644300" cy="1644300"/>
            </a:xfrm>
            <a:prstGeom prst="ellipse">
              <a:avLst/>
            </a:prstGeom>
            <a:noFill/>
            <a:ln>
              <a:noFill/>
            </a:ln>
          </p:spPr>
        </p:pic>
      </p:grpSp>
      <p:sp>
        <p:nvSpPr>
          <p:cNvPr id="110" name="Google Shape;110;p17"/>
          <p:cNvSpPr txBox="1"/>
          <p:nvPr>
            <p:ph idx="4294967295" type="body"/>
          </p:nvPr>
        </p:nvSpPr>
        <p:spPr>
          <a:xfrm>
            <a:off x="4584180" y="3108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chemeClr val="accent5"/>
                </a:solidFill>
              </a:rPr>
              <a:t>Abby Author</a:t>
            </a:r>
            <a:endParaRPr sz="2100">
              <a:solidFill>
                <a:schemeClr val="accent5"/>
              </a:solidFill>
            </a:endParaRPr>
          </a:p>
        </p:txBody>
      </p:sp>
      <p:cxnSp>
        <p:nvCxnSpPr>
          <p:cNvPr id="111" name="Google Shape;111;p17"/>
          <p:cNvCxnSpPr/>
          <p:nvPr/>
        </p:nvCxnSpPr>
        <p:spPr>
          <a:xfrm>
            <a:off x="5554075" y="361337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17"/>
          <p:cNvSpPr txBox="1"/>
          <p:nvPr>
            <p:ph idx="4294967295" type="body"/>
          </p:nvPr>
        </p:nvSpPr>
        <p:spPr>
          <a:xfrm>
            <a:off x="4584169" y="3641661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/>
              <a:t>Duis aute irure dolor in reprehenderit in voluptate velit esse cillum dolore eu fugiat nulla pariatur</a:t>
            </a:r>
            <a:endParaRPr sz="1100"/>
          </a:p>
        </p:txBody>
      </p:sp>
      <p:grpSp>
        <p:nvGrpSpPr>
          <p:cNvPr id="113" name="Google Shape;113;p17"/>
          <p:cNvGrpSpPr/>
          <p:nvPr/>
        </p:nvGrpSpPr>
        <p:grpSpPr>
          <a:xfrm>
            <a:off x="7085400" y="1366425"/>
            <a:ext cx="1644300" cy="1644300"/>
            <a:chOff x="7085400" y="1351550"/>
            <a:chExt cx="1644300" cy="1644300"/>
          </a:xfrm>
        </p:grpSpPr>
        <p:sp>
          <p:nvSpPr>
            <p:cNvPr id="114" name="Google Shape;114;p17"/>
            <p:cNvSpPr/>
            <p:nvPr/>
          </p:nvSpPr>
          <p:spPr>
            <a:xfrm>
              <a:off x="7085400" y="1351550"/>
              <a:ext cx="1644300" cy="1644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Cartoonish illustration of a man in a blue shirt" id="115" name="Google Shape;115;p1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flipH="1">
              <a:off x="7085400" y="1351550"/>
              <a:ext cx="1644300" cy="1644300"/>
            </a:xfrm>
            <a:prstGeom prst="ellipse">
              <a:avLst/>
            </a:prstGeom>
            <a:noFill/>
            <a:ln>
              <a:noFill/>
            </a:ln>
          </p:spPr>
        </p:pic>
      </p:grpSp>
      <p:sp>
        <p:nvSpPr>
          <p:cNvPr id="116" name="Google Shape;116;p17"/>
          <p:cNvSpPr txBox="1"/>
          <p:nvPr>
            <p:ph idx="4294967295" type="body"/>
          </p:nvPr>
        </p:nvSpPr>
        <p:spPr>
          <a:xfrm>
            <a:off x="6793801" y="3108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chemeClr val="accent5"/>
                </a:solidFill>
              </a:rPr>
              <a:t>Berry Books</a:t>
            </a:r>
            <a:endParaRPr sz="2100">
              <a:solidFill>
                <a:schemeClr val="accent5"/>
              </a:solidFill>
            </a:endParaRPr>
          </a:p>
        </p:txBody>
      </p:sp>
      <p:cxnSp>
        <p:nvCxnSpPr>
          <p:cNvPr id="117" name="Google Shape;117;p17"/>
          <p:cNvCxnSpPr/>
          <p:nvPr/>
        </p:nvCxnSpPr>
        <p:spPr>
          <a:xfrm>
            <a:off x="7747050" y="361337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8" name="Google Shape;118;p17"/>
          <p:cNvSpPr txBox="1"/>
          <p:nvPr>
            <p:ph idx="4294967295" type="body"/>
          </p:nvPr>
        </p:nvSpPr>
        <p:spPr>
          <a:xfrm>
            <a:off x="6793795" y="3641661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/>
              <a:t>Excepteur sint occaecat cupidatat non proident, sunt in culpa qui officia deserunt mollit anim id est laborum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265500" y="1818600"/>
            <a:ext cx="4045200" cy="15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Conflict</a:t>
            </a:r>
            <a:endParaRPr/>
          </a:p>
        </p:txBody>
      </p:sp>
      <p:sp>
        <p:nvSpPr>
          <p:cNvPr id="124" name="Google Shape;124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Lorem ipsum dolor sit amet, consectetur adipiscing elit, sed do eiusmod tempor incididunt ut labore et dolore magna aliqua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Lorem ipsum dolor sit amet, consectetur adipiscing elit, sed do eiusmod tempor incididunt ut labore et dolore magna aliqua</a:t>
            </a:r>
            <a:endParaRPr/>
          </a:p>
        </p:txBody>
      </p:sp>
      <p:sp>
        <p:nvSpPr>
          <p:cNvPr id="130" name="Google Shape;130;p19"/>
          <p:cNvSpPr txBox="1"/>
          <p:nvPr>
            <p:ph type="title"/>
          </p:nvPr>
        </p:nvSpPr>
        <p:spPr>
          <a:xfrm>
            <a:off x="265500" y="1818600"/>
            <a:ext cx="4045200" cy="15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the book’s main message? Use this slide to concisely state it.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1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Review</a:t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142" name="Google Shape;142;p21"/>
          <p:cNvGrpSpPr/>
          <p:nvPr/>
        </p:nvGrpSpPr>
        <p:grpSpPr>
          <a:xfrm>
            <a:off x="1211307" y="1705030"/>
            <a:ext cx="1233485" cy="1233485"/>
            <a:chOff x="1700550" y="1498632"/>
            <a:chExt cx="1053900" cy="1053900"/>
          </a:xfrm>
        </p:grpSpPr>
        <p:sp>
          <p:nvSpPr>
            <p:cNvPr id="143" name="Google Shape;143;p21"/>
            <p:cNvSpPr/>
            <p:nvPr/>
          </p:nvSpPr>
          <p:spPr>
            <a:xfrm>
              <a:off x="1700550" y="1498632"/>
              <a:ext cx="1053900" cy="1053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1"/>
            <p:cNvSpPr/>
            <p:nvPr/>
          </p:nvSpPr>
          <p:spPr>
            <a:xfrm>
              <a:off x="1956450" y="1729405"/>
              <a:ext cx="542100" cy="5154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" name="Google Shape;145;p21"/>
          <p:cNvGrpSpPr/>
          <p:nvPr/>
        </p:nvGrpSpPr>
        <p:grpSpPr>
          <a:xfrm>
            <a:off x="2583323" y="1705030"/>
            <a:ext cx="1233485" cy="1233485"/>
            <a:chOff x="2872812" y="1498619"/>
            <a:chExt cx="1053900" cy="1053900"/>
          </a:xfrm>
        </p:grpSpPr>
        <p:sp>
          <p:nvSpPr>
            <p:cNvPr id="146" name="Google Shape;146;p21"/>
            <p:cNvSpPr/>
            <p:nvPr/>
          </p:nvSpPr>
          <p:spPr>
            <a:xfrm>
              <a:off x="2872812" y="1498619"/>
              <a:ext cx="1053900" cy="1053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1"/>
            <p:cNvSpPr/>
            <p:nvPr/>
          </p:nvSpPr>
          <p:spPr>
            <a:xfrm>
              <a:off x="3128712" y="1729418"/>
              <a:ext cx="542100" cy="5154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" name="Google Shape;148;p21"/>
          <p:cNvGrpSpPr/>
          <p:nvPr/>
        </p:nvGrpSpPr>
        <p:grpSpPr>
          <a:xfrm>
            <a:off x="3955309" y="1705030"/>
            <a:ext cx="1233485" cy="1233485"/>
            <a:chOff x="4045050" y="1484544"/>
            <a:chExt cx="1053900" cy="1053900"/>
          </a:xfrm>
        </p:grpSpPr>
        <p:sp>
          <p:nvSpPr>
            <p:cNvPr id="149" name="Google Shape;149;p21"/>
            <p:cNvSpPr/>
            <p:nvPr/>
          </p:nvSpPr>
          <p:spPr>
            <a:xfrm>
              <a:off x="4045050" y="1484544"/>
              <a:ext cx="1053900" cy="1053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1"/>
            <p:cNvSpPr/>
            <p:nvPr/>
          </p:nvSpPr>
          <p:spPr>
            <a:xfrm>
              <a:off x="4300950" y="1715343"/>
              <a:ext cx="542100" cy="5154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" name="Google Shape;151;p21"/>
          <p:cNvGrpSpPr/>
          <p:nvPr/>
        </p:nvGrpSpPr>
        <p:grpSpPr>
          <a:xfrm>
            <a:off x="5327311" y="1705030"/>
            <a:ext cx="1233485" cy="1233485"/>
            <a:chOff x="5217300" y="1498632"/>
            <a:chExt cx="1053900" cy="1053900"/>
          </a:xfrm>
        </p:grpSpPr>
        <p:sp>
          <p:nvSpPr>
            <p:cNvPr id="152" name="Google Shape;152;p21"/>
            <p:cNvSpPr/>
            <p:nvPr/>
          </p:nvSpPr>
          <p:spPr>
            <a:xfrm>
              <a:off x="5217300" y="1498632"/>
              <a:ext cx="1053900" cy="1053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1"/>
            <p:cNvSpPr/>
            <p:nvPr/>
          </p:nvSpPr>
          <p:spPr>
            <a:xfrm>
              <a:off x="5473200" y="1729430"/>
              <a:ext cx="542100" cy="5154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21"/>
          <p:cNvGrpSpPr/>
          <p:nvPr/>
        </p:nvGrpSpPr>
        <p:grpSpPr>
          <a:xfrm>
            <a:off x="6699312" y="1705030"/>
            <a:ext cx="1233485" cy="1233485"/>
            <a:chOff x="6389550" y="1498632"/>
            <a:chExt cx="1053900" cy="1053900"/>
          </a:xfrm>
        </p:grpSpPr>
        <p:sp>
          <p:nvSpPr>
            <p:cNvPr id="155" name="Google Shape;155;p21"/>
            <p:cNvSpPr/>
            <p:nvPr/>
          </p:nvSpPr>
          <p:spPr>
            <a:xfrm>
              <a:off x="6389550" y="1498632"/>
              <a:ext cx="1053900" cy="1053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1"/>
            <p:cNvSpPr/>
            <p:nvPr/>
          </p:nvSpPr>
          <p:spPr>
            <a:xfrm>
              <a:off x="6645450" y="1729430"/>
              <a:ext cx="542100" cy="5154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21"/>
          <p:cNvSpPr txBox="1"/>
          <p:nvPr>
            <p:ph idx="4294967295" type="body"/>
          </p:nvPr>
        </p:nvSpPr>
        <p:spPr>
          <a:xfrm>
            <a:off x="311700" y="3198825"/>
            <a:ext cx="8520600" cy="16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Would you recommend this book? </a:t>
            </a:r>
            <a:br>
              <a:rPr lang="en" sz="2400"/>
            </a:br>
            <a:r>
              <a:rPr lang="en" sz="2400"/>
              <a:t>Write your review here.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