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9144000" cy="6858000"/>
  <p:embeddedFontLst>
    <p:embeddedFont>
      <p:font typeface="Roboto"/>
      <p:regular r:id="rId19"/>
      <p:bold r:id="rId20"/>
      <p:italic r:id="rId21"/>
      <p:boldItalic r:id="rId22"/>
    </p:embeddedFont>
    <p:embeddedFont>
      <p:font typeface="Libre Baskerville"/>
      <p:regular r:id="rId23"/>
      <p:bold r:id="rId24"/>
      <p: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ibreBaskerville-bold.fntdata"/><Relationship Id="rId23" Type="http://schemas.openxmlformats.org/officeDocument/2006/relationships/font" Target="fonts/LibreBaskervill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ibreBaskervill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3962400" cy="3429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p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04d1fa6ba_0_3: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87" name="Google Shape;87;ge04d1fa6ba_0_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ge04d1fa6ba_0_3:notes"/>
          <p:cNvSpPr txBox="1"/>
          <p:nvPr>
            <p:ph idx="12" type="sldNum"/>
          </p:nvPr>
        </p:nvSpPr>
        <p:spPr>
          <a:xfrm>
            <a:off x="5180013" y="6513513"/>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dab2769b3_0_1: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dab2769b3_0_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ddab2769b3_0_1:notes"/>
          <p:cNvSpPr txBox="1"/>
          <p:nvPr>
            <p:ph idx="12" type="sldNum"/>
          </p:nvPr>
        </p:nvSpPr>
        <p:spPr>
          <a:xfrm>
            <a:off x="5180013" y="6513513"/>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
          <p:cNvSpPr txBox="1"/>
          <p:nvPr>
            <p:ph type="title"/>
          </p:nvPr>
        </p:nvSpPr>
        <p:spPr>
          <a:xfrm>
            <a:off x="670559" y="346709"/>
            <a:ext cx="7802880" cy="39115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body"/>
          </p:nvPr>
        </p:nvSpPr>
        <p:spPr>
          <a:xfrm>
            <a:off x="762000" y="1828800"/>
            <a:ext cx="7471409" cy="38100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2"/>
          <p:cNvSpPr txBox="1"/>
          <p:nvPr>
            <p:ph idx="11" type="ftr"/>
          </p:nvPr>
        </p:nvSpPr>
        <p:spPr>
          <a:xfrm>
            <a:off x="382270" y="6458416"/>
            <a:ext cx="3950970" cy="19621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8459469" y="6430208"/>
            <a:ext cx="302259" cy="252729"/>
          </a:xfrm>
          <a:prstGeom prst="rect">
            <a:avLst/>
          </a:prstGeom>
          <a:noFill/>
          <a:ln>
            <a:noFill/>
          </a:ln>
        </p:spPr>
        <p:txBody>
          <a:bodyPr anchorCtr="0" anchor="t" bIns="0" lIns="0" spcFirstLastPara="1" rIns="0" wrap="square" tIns="0">
            <a:spAutoFit/>
          </a:bodyPr>
          <a:lstStyle>
            <a:lvl1pPr indent="0" lvl="0" marL="38100" marR="0" algn="l">
              <a:lnSpc>
                <a:spcPct val="116875"/>
              </a:lnSpc>
              <a:spcBef>
                <a:spcPts val="0"/>
              </a:spcBef>
              <a:buNone/>
              <a:defRPr b="0" i="0" sz="1600">
                <a:solidFill>
                  <a:schemeClr val="lt1"/>
                </a:solidFill>
                <a:latin typeface="Arial"/>
                <a:ea typeface="Arial"/>
                <a:cs typeface="Arial"/>
                <a:sym typeface="Arial"/>
              </a:defRPr>
            </a:lvl1pPr>
            <a:lvl2pPr indent="0" lvl="1" marL="38100" marR="0" algn="l">
              <a:lnSpc>
                <a:spcPct val="116875"/>
              </a:lnSpc>
              <a:spcBef>
                <a:spcPts val="0"/>
              </a:spcBef>
              <a:buNone/>
              <a:defRPr b="0" i="0" sz="1600">
                <a:solidFill>
                  <a:schemeClr val="lt1"/>
                </a:solidFill>
                <a:latin typeface="Arial"/>
                <a:ea typeface="Arial"/>
                <a:cs typeface="Arial"/>
                <a:sym typeface="Arial"/>
              </a:defRPr>
            </a:lvl2pPr>
            <a:lvl3pPr indent="0" lvl="2" marL="38100" marR="0" algn="l">
              <a:lnSpc>
                <a:spcPct val="116875"/>
              </a:lnSpc>
              <a:spcBef>
                <a:spcPts val="0"/>
              </a:spcBef>
              <a:buNone/>
              <a:defRPr b="0" i="0" sz="1600">
                <a:solidFill>
                  <a:schemeClr val="lt1"/>
                </a:solidFill>
                <a:latin typeface="Arial"/>
                <a:ea typeface="Arial"/>
                <a:cs typeface="Arial"/>
                <a:sym typeface="Arial"/>
              </a:defRPr>
            </a:lvl3pPr>
            <a:lvl4pPr indent="0" lvl="3" marL="38100" marR="0" algn="l">
              <a:lnSpc>
                <a:spcPct val="116875"/>
              </a:lnSpc>
              <a:spcBef>
                <a:spcPts val="0"/>
              </a:spcBef>
              <a:buNone/>
              <a:defRPr b="0" i="0" sz="1600">
                <a:solidFill>
                  <a:schemeClr val="lt1"/>
                </a:solidFill>
                <a:latin typeface="Arial"/>
                <a:ea typeface="Arial"/>
                <a:cs typeface="Arial"/>
                <a:sym typeface="Arial"/>
              </a:defRPr>
            </a:lvl4pPr>
            <a:lvl5pPr indent="0" lvl="4" marL="38100" marR="0" algn="l">
              <a:lnSpc>
                <a:spcPct val="116875"/>
              </a:lnSpc>
              <a:spcBef>
                <a:spcPts val="0"/>
              </a:spcBef>
              <a:buNone/>
              <a:defRPr b="0" i="0" sz="1600">
                <a:solidFill>
                  <a:schemeClr val="lt1"/>
                </a:solidFill>
                <a:latin typeface="Arial"/>
                <a:ea typeface="Arial"/>
                <a:cs typeface="Arial"/>
                <a:sym typeface="Arial"/>
              </a:defRPr>
            </a:lvl5pPr>
            <a:lvl6pPr indent="0" lvl="5" marL="38100" marR="0" algn="l">
              <a:lnSpc>
                <a:spcPct val="116875"/>
              </a:lnSpc>
              <a:spcBef>
                <a:spcPts val="0"/>
              </a:spcBef>
              <a:buNone/>
              <a:defRPr b="0" i="0" sz="1600">
                <a:solidFill>
                  <a:schemeClr val="lt1"/>
                </a:solidFill>
                <a:latin typeface="Arial"/>
                <a:ea typeface="Arial"/>
                <a:cs typeface="Arial"/>
                <a:sym typeface="Arial"/>
              </a:defRPr>
            </a:lvl6pPr>
            <a:lvl7pPr indent="0" lvl="6" marL="38100" marR="0" algn="l">
              <a:lnSpc>
                <a:spcPct val="116875"/>
              </a:lnSpc>
              <a:spcBef>
                <a:spcPts val="0"/>
              </a:spcBef>
              <a:buNone/>
              <a:defRPr b="0" i="0" sz="1600">
                <a:solidFill>
                  <a:schemeClr val="lt1"/>
                </a:solidFill>
                <a:latin typeface="Arial"/>
                <a:ea typeface="Arial"/>
                <a:cs typeface="Arial"/>
                <a:sym typeface="Arial"/>
              </a:defRPr>
            </a:lvl7pPr>
            <a:lvl8pPr indent="0" lvl="7" marL="38100" marR="0" algn="l">
              <a:lnSpc>
                <a:spcPct val="116875"/>
              </a:lnSpc>
              <a:spcBef>
                <a:spcPts val="0"/>
              </a:spcBef>
              <a:buNone/>
              <a:defRPr b="0" i="0" sz="1600">
                <a:solidFill>
                  <a:schemeClr val="lt1"/>
                </a:solidFill>
                <a:latin typeface="Arial"/>
                <a:ea typeface="Arial"/>
                <a:cs typeface="Arial"/>
                <a:sym typeface="Arial"/>
              </a:defRPr>
            </a:lvl8pPr>
            <a:lvl9pPr indent="0" lvl="8" marL="38100" marR="0" algn="l">
              <a:lnSpc>
                <a:spcPct val="116875"/>
              </a:lnSpc>
              <a:spcBef>
                <a:spcPts val="0"/>
              </a:spcBef>
              <a:buNone/>
              <a:defRPr b="0" i="0" sz="1600">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3" name="Shape 2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4" name="Shape 24"/>
        <p:cNvGrpSpPr/>
        <p:nvPr/>
      </p:nvGrpSpPr>
      <p:grpSpPr>
        <a:xfrm>
          <a:off x="0" y="0"/>
          <a:ext cx="0" cy="0"/>
          <a:chOff x="0" y="0"/>
          <a:chExt cx="0" cy="0"/>
        </a:xfrm>
      </p:grpSpPr>
      <p:sp>
        <p:nvSpPr>
          <p:cNvPr id="25" name="Google Shape;25;p4"/>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82270" y="6458416"/>
            <a:ext cx="3950970" cy="19621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459469" y="6430208"/>
            <a:ext cx="302259" cy="252729"/>
          </a:xfrm>
          <a:prstGeom prst="rect">
            <a:avLst/>
          </a:prstGeom>
          <a:noFill/>
          <a:ln>
            <a:noFill/>
          </a:ln>
        </p:spPr>
        <p:txBody>
          <a:bodyPr anchorCtr="0" anchor="t" bIns="0" lIns="0" spcFirstLastPara="1" rIns="0" wrap="square" tIns="0">
            <a:spAutoFit/>
          </a:bodyPr>
          <a:lstStyle>
            <a:lvl1pPr indent="0" lvl="0" marL="38100" marR="0" algn="l">
              <a:lnSpc>
                <a:spcPct val="116875"/>
              </a:lnSpc>
              <a:spcBef>
                <a:spcPts val="0"/>
              </a:spcBef>
              <a:buNone/>
              <a:defRPr b="0" i="0" sz="1600">
                <a:solidFill>
                  <a:schemeClr val="lt1"/>
                </a:solidFill>
                <a:latin typeface="Arial"/>
                <a:ea typeface="Arial"/>
                <a:cs typeface="Arial"/>
                <a:sym typeface="Arial"/>
              </a:defRPr>
            </a:lvl1pPr>
            <a:lvl2pPr indent="0" lvl="1" marL="38100" marR="0" algn="l">
              <a:lnSpc>
                <a:spcPct val="116875"/>
              </a:lnSpc>
              <a:spcBef>
                <a:spcPts val="0"/>
              </a:spcBef>
              <a:buNone/>
              <a:defRPr b="0" i="0" sz="1600">
                <a:solidFill>
                  <a:schemeClr val="lt1"/>
                </a:solidFill>
                <a:latin typeface="Arial"/>
                <a:ea typeface="Arial"/>
                <a:cs typeface="Arial"/>
                <a:sym typeface="Arial"/>
              </a:defRPr>
            </a:lvl2pPr>
            <a:lvl3pPr indent="0" lvl="2" marL="38100" marR="0" algn="l">
              <a:lnSpc>
                <a:spcPct val="116875"/>
              </a:lnSpc>
              <a:spcBef>
                <a:spcPts val="0"/>
              </a:spcBef>
              <a:buNone/>
              <a:defRPr b="0" i="0" sz="1600">
                <a:solidFill>
                  <a:schemeClr val="lt1"/>
                </a:solidFill>
                <a:latin typeface="Arial"/>
                <a:ea typeface="Arial"/>
                <a:cs typeface="Arial"/>
                <a:sym typeface="Arial"/>
              </a:defRPr>
            </a:lvl3pPr>
            <a:lvl4pPr indent="0" lvl="3" marL="38100" marR="0" algn="l">
              <a:lnSpc>
                <a:spcPct val="116875"/>
              </a:lnSpc>
              <a:spcBef>
                <a:spcPts val="0"/>
              </a:spcBef>
              <a:buNone/>
              <a:defRPr b="0" i="0" sz="1600">
                <a:solidFill>
                  <a:schemeClr val="lt1"/>
                </a:solidFill>
                <a:latin typeface="Arial"/>
                <a:ea typeface="Arial"/>
                <a:cs typeface="Arial"/>
                <a:sym typeface="Arial"/>
              </a:defRPr>
            </a:lvl4pPr>
            <a:lvl5pPr indent="0" lvl="4" marL="38100" marR="0" algn="l">
              <a:lnSpc>
                <a:spcPct val="116875"/>
              </a:lnSpc>
              <a:spcBef>
                <a:spcPts val="0"/>
              </a:spcBef>
              <a:buNone/>
              <a:defRPr b="0" i="0" sz="1600">
                <a:solidFill>
                  <a:schemeClr val="lt1"/>
                </a:solidFill>
                <a:latin typeface="Arial"/>
                <a:ea typeface="Arial"/>
                <a:cs typeface="Arial"/>
                <a:sym typeface="Arial"/>
              </a:defRPr>
            </a:lvl5pPr>
            <a:lvl6pPr indent="0" lvl="5" marL="38100" marR="0" algn="l">
              <a:lnSpc>
                <a:spcPct val="116875"/>
              </a:lnSpc>
              <a:spcBef>
                <a:spcPts val="0"/>
              </a:spcBef>
              <a:buNone/>
              <a:defRPr b="0" i="0" sz="1600">
                <a:solidFill>
                  <a:schemeClr val="lt1"/>
                </a:solidFill>
                <a:latin typeface="Arial"/>
                <a:ea typeface="Arial"/>
                <a:cs typeface="Arial"/>
                <a:sym typeface="Arial"/>
              </a:defRPr>
            </a:lvl6pPr>
            <a:lvl7pPr indent="0" lvl="6" marL="38100" marR="0" algn="l">
              <a:lnSpc>
                <a:spcPct val="116875"/>
              </a:lnSpc>
              <a:spcBef>
                <a:spcPts val="0"/>
              </a:spcBef>
              <a:buNone/>
              <a:defRPr b="0" i="0" sz="1600">
                <a:solidFill>
                  <a:schemeClr val="lt1"/>
                </a:solidFill>
                <a:latin typeface="Arial"/>
                <a:ea typeface="Arial"/>
                <a:cs typeface="Arial"/>
                <a:sym typeface="Arial"/>
              </a:defRPr>
            </a:lvl7pPr>
            <a:lvl8pPr indent="0" lvl="7" marL="38100" marR="0" algn="l">
              <a:lnSpc>
                <a:spcPct val="116875"/>
              </a:lnSpc>
              <a:spcBef>
                <a:spcPts val="0"/>
              </a:spcBef>
              <a:buNone/>
              <a:defRPr b="0" i="0" sz="1600">
                <a:solidFill>
                  <a:schemeClr val="lt1"/>
                </a:solidFill>
                <a:latin typeface="Arial"/>
                <a:ea typeface="Arial"/>
                <a:cs typeface="Arial"/>
                <a:sym typeface="Arial"/>
              </a:defRPr>
            </a:lvl8pPr>
            <a:lvl9pPr indent="0" lvl="8" marL="38100" marR="0" algn="l">
              <a:lnSpc>
                <a:spcPct val="116875"/>
              </a:lnSpc>
              <a:spcBef>
                <a:spcPts val="0"/>
              </a:spcBef>
              <a:buNone/>
              <a:defRPr b="0" i="0" sz="1600">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0" name="Shape 30"/>
        <p:cNvGrpSpPr/>
        <p:nvPr/>
      </p:nvGrpSpPr>
      <p:grpSpPr>
        <a:xfrm>
          <a:off x="0" y="0"/>
          <a:ext cx="0" cy="0"/>
          <a:chOff x="0" y="0"/>
          <a:chExt cx="0" cy="0"/>
        </a:xfrm>
      </p:grpSpPr>
      <p:sp>
        <p:nvSpPr>
          <p:cNvPr id="31" name="Google Shape;31;p5"/>
          <p:cNvSpPr txBox="1"/>
          <p:nvPr>
            <p:ph type="title"/>
          </p:nvPr>
        </p:nvSpPr>
        <p:spPr>
          <a:xfrm>
            <a:off x="670559" y="346709"/>
            <a:ext cx="7802880" cy="39115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5"/>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5"/>
          <p:cNvSpPr txBox="1"/>
          <p:nvPr>
            <p:ph idx="11" type="ftr"/>
          </p:nvPr>
        </p:nvSpPr>
        <p:spPr>
          <a:xfrm>
            <a:off x="382270" y="6458416"/>
            <a:ext cx="3950970" cy="19621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459469" y="6430208"/>
            <a:ext cx="302259" cy="252729"/>
          </a:xfrm>
          <a:prstGeom prst="rect">
            <a:avLst/>
          </a:prstGeom>
          <a:noFill/>
          <a:ln>
            <a:noFill/>
          </a:ln>
        </p:spPr>
        <p:txBody>
          <a:bodyPr anchorCtr="0" anchor="t" bIns="0" lIns="0" spcFirstLastPara="1" rIns="0" wrap="square" tIns="0">
            <a:spAutoFit/>
          </a:bodyPr>
          <a:lstStyle>
            <a:lvl1pPr indent="0" lvl="0" marL="38100" marR="0" algn="l">
              <a:lnSpc>
                <a:spcPct val="116875"/>
              </a:lnSpc>
              <a:spcBef>
                <a:spcPts val="0"/>
              </a:spcBef>
              <a:buNone/>
              <a:defRPr b="0" i="0" sz="1600">
                <a:solidFill>
                  <a:schemeClr val="lt1"/>
                </a:solidFill>
                <a:latin typeface="Arial"/>
                <a:ea typeface="Arial"/>
                <a:cs typeface="Arial"/>
                <a:sym typeface="Arial"/>
              </a:defRPr>
            </a:lvl1pPr>
            <a:lvl2pPr indent="0" lvl="1" marL="38100" marR="0" algn="l">
              <a:lnSpc>
                <a:spcPct val="116875"/>
              </a:lnSpc>
              <a:spcBef>
                <a:spcPts val="0"/>
              </a:spcBef>
              <a:buNone/>
              <a:defRPr b="0" i="0" sz="1600">
                <a:solidFill>
                  <a:schemeClr val="lt1"/>
                </a:solidFill>
                <a:latin typeface="Arial"/>
                <a:ea typeface="Arial"/>
                <a:cs typeface="Arial"/>
                <a:sym typeface="Arial"/>
              </a:defRPr>
            </a:lvl2pPr>
            <a:lvl3pPr indent="0" lvl="2" marL="38100" marR="0" algn="l">
              <a:lnSpc>
                <a:spcPct val="116875"/>
              </a:lnSpc>
              <a:spcBef>
                <a:spcPts val="0"/>
              </a:spcBef>
              <a:buNone/>
              <a:defRPr b="0" i="0" sz="1600">
                <a:solidFill>
                  <a:schemeClr val="lt1"/>
                </a:solidFill>
                <a:latin typeface="Arial"/>
                <a:ea typeface="Arial"/>
                <a:cs typeface="Arial"/>
                <a:sym typeface="Arial"/>
              </a:defRPr>
            </a:lvl3pPr>
            <a:lvl4pPr indent="0" lvl="3" marL="38100" marR="0" algn="l">
              <a:lnSpc>
                <a:spcPct val="116875"/>
              </a:lnSpc>
              <a:spcBef>
                <a:spcPts val="0"/>
              </a:spcBef>
              <a:buNone/>
              <a:defRPr b="0" i="0" sz="1600">
                <a:solidFill>
                  <a:schemeClr val="lt1"/>
                </a:solidFill>
                <a:latin typeface="Arial"/>
                <a:ea typeface="Arial"/>
                <a:cs typeface="Arial"/>
                <a:sym typeface="Arial"/>
              </a:defRPr>
            </a:lvl4pPr>
            <a:lvl5pPr indent="0" lvl="4" marL="38100" marR="0" algn="l">
              <a:lnSpc>
                <a:spcPct val="116875"/>
              </a:lnSpc>
              <a:spcBef>
                <a:spcPts val="0"/>
              </a:spcBef>
              <a:buNone/>
              <a:defRPr b="0" i="0" sz="1600">
                <a:solidFill>
                  <a:schemeClr val="lt1"/>
                </a:solidFill>
                <a:latin typeface="Arial"/>
                <a:ea typeface="Arial"/>
                <a:cs typeface="Arial"/>
                <a:sym typeface="Arial"/>
              </a:defRPr>
            </a:lvl5pPr>
            <a:lvl6pPr indent="0" lvl="5" marL="38100" marR="0" algn="l">
              <a:lnSpc>
                <a:spcPct val="116875"/>
              </a:lnSpc>
              <a:spcBef>
                <a:spcPts val="0"/>
              </a:spcBef>
              <a:buNone/>
              <a:defRPr b="0" i="0" sz="1600">
                <a:solidFill>
                  <a:schemeClr val="lt1"/>
                </a:solidFill>
                <a:latin typeface="Arial"/>
                <a:ea typeface="Arial"/>
                <a:cs typeface="Arial"/>
                <a:sym typeface="Arial"/>
              </a:defRPr>
            </a:lvl6pPr>
            <a:lvl7pPr indent="0" lvl="6" marL="38100" marR="0" algn="l">
              <a:lnSpc>
                <a:spcPct val="116875"/>
              </a:lnSpc>
              <a:spcBef>
                <a:spcPts val="0"/>
              </a:spcBef>
              <a:buNone/>
              <a:defRPr b="0" i="0" sz="1600">
                <a:solidFill>
                  <a:schemeClr val="lt1"/>
                </a:solidFill>
                <a:latin typeface="Arial"/>
                <a:ea typeface="Arial"/>
                <a:cs typeface="Arial"/>
                <a:sym typeface="Arial"/>
              </a:defRPr>
            </a:lvl7pPr>
            <a:lvl8pPr indent="0" lvl="7" marL="38100" marR="0" algn="l">
              <a:lnSpc>
                <a:spcPct val="116875"/>
              </a:lnSpc>
              <a:spcBef>
                <a:spcPts val="0"/>
              </a:spcBef>
              <a:buNone/>
              <a:defRPr b="0" i="0" sz="1600">
                <a:solidFill>
                  <a:schemeClr val="lt1"/>
                </a:solidFill>
                <a:latin typeface="Arial"/>
                <a:ea typeface="Arial"/>
                <a:cs typeface="Arial"/>
                <a:sym typeface="Arial"/>
              </a:defRPr>
            </a:lvl8pPr>
            <a:lvl9pPr indent="0" lvl="8" marL="38100" marR="0" algn="l">
              <a:lnSpc>
                <a:spcPct val="116875"/>
              </a:lnSpc>
              <a:spcBef>
                <a:spcPts val="0"/>
              </a:spcBef>
              <a:buNone/>
              <a:defRPr b="0" i="0" sz="1600">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7" name="Shape 37"/>
        <p:cNvGrpSpPr/>
        <p:nvPr/>
      </p:nvGrpSpPr>
      <p:grpSpPr>
        <a:xfrm>
          <a:off x="0" y="0"/>
          <a:ext cx="0" cy="0"/>
          <a:chOff x="0" y="0"/>
          <a:chExt cx="0" cy="0"/>
        </a:xfrm>
      </p:grpSpPr>
      <p:sp>
        <p:nvSpPr>
          <p:cNvPr id="38" name="Google Shape;38;p6"/>
          <p:cNvSpPr txBox="1"/>
          <p:nvPr>
            <p:ph type="title"/>
          </p:nvPr>
        </p:nvSpPr>
        <p:spPr>
          <a:xfrm>
            <a:off x="670559" y="346709"/>
            <a:ext cx="7802880" cy="39115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1" type="ftr"/>
          </p:nvPr>
        </p:nvSpPr>
        <p:spPr>
          <a:xfrm>
            <a:off x="382270" y="6458416"/>
            <a:ext cx="3950970" cy="19621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8459469" y="6430208"/>
            <a:ext cx="302259" cy="252729"/>
          </a:xfrm>
          <a:prstGeom prst="rect">
            <a:avLst/>
          </a:prstGeom>
          <a:noFill/>
          <a:ln>
            <a:noFill/>
          </a:ln>
        </p:spPr>
        <p:txBody>
          <a:bodyPr anchorCtr="0" anchor="t" bIns="0" lIns="0" spcFirstLastPara="1" rIns="0" wrap="square" tIns="0">
            <a:spAutoFit/>
          </a:bodyPr>
          <a:lstStyle>
            <a:lvl1pPr indent="0" lvl="0" marL="38100" marR="0" algn="l">
              <a:lnSpc>
                <a:spcPct val="116875"/>
              </a:lnSpc>
              <a:spcBef>
                <a:spcPts val="0"/>
              </a:spcBef>
              <a:buNone/>
              <a:defRPr b="0" i="0" sz="1600">
                <a:solidFill>
                  <a:schemeClr val="lt1"/>
                </a:solidFill>
                <a:latin typeface="Arial"/>
                <a:ea typeface="Arial"/>
                <a:cs typeface="Arial"/>
                <a:sym typeface="Arial"/>
              </a:defRPr>
            </a:lvl1pPr>
            <a:lvl2pPr indent="0" lvl="1" marL="38100" marR="0" algn="l">
              <a:lnSpc>
                <a:spcPct val="116875"/>
              </a:lnSpc>
              <a:spcBef>
                <a:spcPts val="0"/>
              </a:spcBef>
              <a:buNone/>
              <a:defRPr b="0" i="0" sz="1600">
                <a:solidFill>
                  <a:schemeClr val="lt1"/>
                </a:solidFill>
                <a:latin typeface="Arial"/>
                <a:ea typeface="Arial"/>
                <a:cs typeface="Arial"/>
                <a:sym typeface="Arial"/>
              </a:defRPr>
            </a:lvl2pPr>
            <a:lvl3pPr indent="0" lvl="2" marL="38100" marR="0" algn="l">
              <a:lnSpc>
                <a:spcPct val="116875"/>
              </a:lnSpc>
              <a:spcBef>
                <a:spcPts val="0"/>
              </a:spcBef>
              <a:buNone/>
              <a:defRPr b="0" i="0" sz="1600">
                <a:solidFill>
                  <a:schemeClr val="lt1"/>
                </a:solidFill>
                <a:latin typeface="Arial"/>
                <a:ea typeface="Arial"/>
                <a:cs typeface="Arial"/>
                <a:sym typeface="Arial"/>
              </a:defRPr>
            </a:lvl3pPr>
            <a:lvl4pPr indent="0" lvl="3" marL="38100" marR="0" algn="l">
              <a:lnSpc>
                <a:spcPct val="116875"/>
              </a:lnSpc>
              <a:spcBef>
                <a:spcPts val="0"/>
              </a:spcBef>
              <a:buNone/>
              <a:defRPr b="0" i="0" sz="1600">
                <a:solidFill>
                  <a:schemeClr val="lt1"/>
                </a:solidFill>
                <a:latin typeface="Arial"/>
                <a:ea typeface="Arial"/>
                <a:cs typeface="Arial"/>
                <a:sym typeface="Arial"/>
              </a:defRPr>
            </a:lvl4pPr>
            <a:lvl5pPr indent="0" lvl="4" marL="38100" marR="0" algn="l">
              <a:lnSpc>
                <a:spcPct val="116875"/>
              </a:lnSpc>
              <a:spcBef>
                <a:spcPts val="0"/>
              </a:spcBef>
              <a:buNone/>
              <a:defRPr b="0" i="0" sz="1600">
                <a:solidFill>
                  <a:schemeClr val="lt1"/>
                </a:solidFill>
                <a:latin typeface="Arial"/>
                <a:ea typeface="Arial"/>
                <a:cs typeface="Arial"/>
                <a:sym typeface="Arial"/>
              </a:defRPr>
            </a:lvl5pPr>
            <a:lvl6pPr indent="0" lvl="5" marL="38100" marR="0" algn="l">
              <a:lnSpc>
                <a:spcPct val="116875"/>
              </a:lnSpc>
              <a:spcBef>
                <a:spcPts val="0"/>
              </a:spcBef>
              <a:buNone/>
              <a:defRPr b="0" i="0" sz="1600">
                <a:solidFill>
                  <a:schemeClr val="lt1"/>
                </a:solidFill>
                <a:latin typeface="Arial"/>
                <a:ea typeface="Arial"/>
                <a:cs typeface="Arial"/>
                <a:sym typeface="Arial"/>
              </a:defRPr>
            </a:lvl6pPr>
            <a:lvl7pPr indent="0" lvl="6" marL="38100" marR="0" algn="l">
              <a:lnSpc>
                <a:spcPct val="116875"/>
              </a:lnSpc>
              <a:spcBef>
                <a:spcPts val="0"/>
              </a:spcBef>
              <a:buNone/>
              <a:defRPr b="0" i="0" sz="1600">
                <a:solidFill>
                  <a:schemeClr val="lt1"/>
                </a:solidFill>
                <a:latin typeface="Arial"/>
                <a:ea typeface="Arial"/>
                <a:cs typeface="Arial"/>
                <a:sym typeface="Arial"/>
              </a:defRPr>
            </a:lvl7pPr>
            <a:lvl8pPr indent="0" lvl="7" marL="38100" marR="0" algn="l">
              <a:lnSpc>
                <a:spcPct val="116875"/>
              </a:lnSpc>
              <a:spcBef>
                <a:spcPts val="0"/>
              </a:spcBef>
              <a:buNone/>
              <a:defRPr b="0" i="0" sz="1600">
                <a:solidFill>
                  <a:schemeClr val="lt1"/>
                </a:solidFill>
                <a:latin typeface="Arial"/>
                <a:ea typeface="Arial"/>
                <a:cs typeface="Arial"/>
                <a:sym typeface="Arial"/>
              </a:defRPr>
            </a:lvl8pPr>
            <a:lvl9pPr indent="0" lvl="8" marL="38100" marR="0" algn="l">
              <a:lnSpc>
                <a:spcPct val="116875"/>
              </a:lnSpc>
              <a:spcBef>
                <a:spcPts val="0"/>
              </a:spcBef>
              <a:buNone/>
              <a:defRPr b="0" i="0" sz="1600">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2" name="Shape 42"/>
        <p:cNvGrpSpPr/>
        <p:nvPr/>
      </p:nvGrpSpPr>
      <p:grpSpPr>
        <a:xfrm>
          <a:off x="0" y="0"/>
          <a:ext cx="0" cy="0"/>
          <a:chOff x="0" y="0"/>
          <a:chExt cx="0" cy="0"/>
        </a:xfrm>
      </p:grpSpPr>
      <p:sp>
        <p:nvSpPr>
          <p:cNvPr id="43" name="Google Shape;43;p7"/>
          <p:cNvSpPr txBox="1"/>
          <p:nvPr>
            <p:ph idx="11" type="ftr"/>
          </p:nvPr>
        </p:nvSpPr>
        <p:spPr>
          <a:xfrm>
            <a:off x="382270" y="6458416"/>
            <a:ext cx="3950970" cy="19621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2" type="sldNum"/>
          </p:nvPr>
        </p:nvSpPr>
        <p:spPr>
          <a:xfrm>
            <a:off x="8459469" y="6430208"/>
            <a:ext cx="302259" cy="252729"/>
          </a:xfrm>
          <a:prstGeom prst="rect">
            <a:avLst/>
          </a:prstGeom>
          <a:noFill/>
          <a:ln>
            <a:noFill/>
          </a:ln>
        </p:spPr>
        <p:txBody>
          <a:bodyPr anchorCtr="0" anchor="t" bIns="0" lIns="0" spcFirstLastPara="1" rIns="0" wrap="square" tIns="0">
            <a:spAutoFit/>
          </a:bodyPr>
          <a:lstStyle>
            <a:lvl1pPr indent="0" lvl="0" marL="38100" marR="0" algn="l">
              <a:lnSpc>
                <a:spcPct val="116875"/>
              </a:lnSpc>
              <a:spcBef>
                <a:spcPts val="0"/>
              </a:spcBef>
              <a:buNone/>
              <a:defRPr b="0" i="0" sz="1600">
                <a:solidFill>
                  <a:schemeClr val="lt1"/>
                </a:solidFill>
                <a:latin typeface="Arial"/>
                <a:ea typeface="Arial"/>
                <a:cs typeface="Arial"/>
                <a:sym typeface="Arial"/>
              </a:defRPr>
            </a:lvl1pPr>
            <a:lvl2pPr indent="0" lvl="1" marL="38100" marR="0" algn="l">
              <a:lnSpc>
                <a:spcPct val="116875"/>
              </a:lnSpc>
              <a:spcBef>
                <a:spcPts val="0"/>
              </a:spcBef>
              <a:buNone/>
              <a:defRPr b="0" i="0" sz="1600">
                <a:solidFill>
                  <a:schemeClr val="lt1"/>
                </a:solidFill>
                <a:latin typeface="Arial"/>
                <a:ea typeface="Arial"/>
                <a:cs typeface="Arial"/>
                <a:sym typeface="Arial"/>
              </a:defRPr>
            </a:lvl2pPr>
            <a:lvl3pPr indent="0" lvl="2" marL="38100" marR="0" algn="l">
              <a:lnSpc>
                <a:spcPct val="116875"/>
              </a:lnSpc>
              <a:spcBef>
                <a:spcPts val="0"/>
              </a:spcBef>
              <a:buNone/>
              <a:defRPr b="0" i="0" sz="1600">
                <a:solidFill>
                  <a:schemeClr val="lt1"/>
                </a:solidFill>
                <a:latin typeface="Arial"/>
                <a:ea typeface="Arial"/>
                <a:cs typeface="Arial"/>
                <a:sym typeface="Arial"/>
              </a:defRPr>
            </a:lvl3pPr>
            <a:lvl4pPr indent="0" lvl="3" marL="38100" marR="0" algn="l">
              <a:lnSpc>
                <a:spcPct val="116875"/>
              </a:lnSpc>
              <a:spcBef>
                <a:spcPts val="0"/>
              </a:spcBef>
              <a:buNone/>
              <a:defRPr b="0" i="0" sz="1600">
                <a:solidFill>
                  <a:schemeClr val="lt1"/>
                </a:solidFill>
                <a:latin typeface="Arial"/>
                <a:ea typeface="Arial"/>
                <a:cs typeface="Arial"/>
                <a:sym typeface="Arial"/>
              </a:defRPr>
            </a:lvl4pPr>
            <a:lvl5pPr indent="0" lvl="4" marL="38100" marR="0" algn="l">
              <a:lnSpc>
                <a:spcPct val="116875"/>
              </a:lnSpc>
              <a:spcBef>
                <a:spcPts val="0"/>
              </a:spcBef>
              <a:buNone/>
              <a:defRPr b="0" i="0" sz="1600">
                <a:solidFill>
                  <a:schemeClr val="lt1"/>
                </a:solidFill>
                <a:latin typeface="Arial"/>
                <a:ea typeface="Arial"/>
                <a:cs typeface="Arial"/>
                <a:sym typeface="Arial"/>
              </a:defRPr>
            </a:lvl5pPr>
            <a:lvl6pPr indent="0" lvl="5" marL="38100" marR="0" algn="l">
              <a:lnSpc>
                <a:spcPct val="116875"/>
              </a:lnSpc>
              <a:spcBef>
                <a:spcPts val="0"/>
              </a:spcBef>
              <a:buNone/>
              <a:defRPr b="0" i="0" sz="1600">
                <a:solidFill>
                  <a:schemeClr val="lt1"/>
                </a:solidFill>
                <a:latin typeface="Arial"/>
                <a:ea typeface="Arial"/>
                <a:cs typeface="Arial"/>
                <a:sym typeface="Arial"/>
              </a:defRPr>
            </a:lvl6pPr>
            <a:lvl7pPr indent="0" lvl="6" marL="38100" marR="0" algn="l">
              <a:lnSpc>
                <a:spcPct val="116875"/>
              </a:lnSpc>
              <a:spcBef>
                <a:spcPts val="0"/>
              </a:spcBef>
              <a:buNone/>
              <a:defRPr b="0" i="0" sz="1600">
                <a:solidFill>
                  <a:schemeClr val="lt1"/>
                </a:solidFill>
                <a:latin typeface="Arial"/>
                <a:ea typeface="Arial"/>
                <a:cs typeface="Arial"/>
                <a:sym typeface="Arial"/>
              </a:defRPr>
            </a:lvl7pPr>
            <a:lvl8pPr indent="0" lvl="7" marL="38100" marR="0" algn="l">
              <a:lnSpc>
                <a:spcPct val="116875"/>
              </a:lnSpc>
              <a:spcBef>
                <a:spcPts val="0"/>
              </a:spcBef>
              <a:buNone/>
              <a:defRPr b="0" i="0" sz="1600">
                <a:solidFill>
                  <a:schemeClr val="lt1"/>
                </a:solidFill>
                <a:latin typeface="Arial"/>
                <a:ea typeface="Arial"/>
                <a:cs typeface="Arial"/>
                <a:sym typeface="Arial"/>
              </a:defRPr>
            </a:lvl8pPr>
            <a:lvl9pPr indent="0" lvl="8" marL="38100" marR="0" algn="l">
              <a:lnSpc>
                <a:spcPct val="116875"/>
              </a:lnSpc>
              <a:spcBef>
                <a:spcPts val="0"/>
              </a:spcBef>
              <a:buNone/>
              <a:defRPr b="0" i="0" sz="1600">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146050" y="6390640"/>
            <a:ext cx="8832850" cy="309880"/>
          </a:xfrm>
          <a:custGeom>
            <a:rect b="b" l="l" r="r" t="t"/>
            <a:pathLst>
              <a:path extrusionOk="0" h="309879" w="8832850">
                <a:moveTo>
                  <a:pt x="8832850" y="0"/>
                </a:moveTo>
                <a:lnTo>
                  <a:pt x="0" y="0"/>
                </a:lnTo>
                <a:lnTo>
                  <a:pt x="0" y="309880"/>
                </a:lnTo>
                <a:lnTo>
                  <a:pt x="8832850" y="309880"/>
                </a:lnTo>
                <a:close/>
              </a:path>
            </a:pathLst>
          </a:custGeom>
          <a:solidFill>
            <a:srgbClr val="8BACA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152400" y="158750"/>
            <a:ext cx="8832850" cy="6546850"/>
          </a:xfrm>
          <a:custGeom>
            <a:rect b="b" l="l" r="r" t="t"/>
            <a:pathLst>
              <a:path extrusionOk="0" h="6546850" w="8832850">
                <a:moveTo>
                  <a:pt x="4415790" y="6546850"/>
                </a:moveTo>
                <a:lnTo>
                  <a:pt x="0" y="6546850"/>
                </a:lnTo>
                <a:lnTo>
                  <a:pt x="0" y="0"/>
                </a:lnTo>
                <a:lnTo>
                  <a:pt x="8832850" y="0"/>
                </a:lnTo>
                <a:lnTo>
                  <a:pt x="8832850" y="6546850"/>
                </a:lnTo>
                <a:lnTo>
                  <a:pt x="4415790" y="6546850"/>
                </a:lnTo>
                <a:close/>
              </a:path>
            </a:pathLst>
          </a:custGeom>
          <a:noFill/>
          <a:ln cap="flat" cmpd="sng" w="9525">
            <a:solidFill>
              <a:srgbClr val="7A97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txBox="1"/>
          <p:nvPr>
            <p:ph type="title"/>
          </p:nvPr>
        </p:nvSpPr>
        <p:spPr>
          <a:xfrm>
            <a:off x="670559" y="346709"/>
            <a:ext cx="7802880" cy="39115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762000" y="1828800"/>
            <a:ext cx="7471409" cy="38100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4" name="Google Shape;14;p1"/>
          <p:cNvSpPr txBox="1"/>
          <p:nvPr>
            <p:ph idx="11" type="ftr"/>
          </p:nvPr>
        </p:nvSpPr>
        <p:spPr>
          <a:xfrm>
            <a:off x="382270" y="6458416"/>
            <a:ext cx="3950970" cy="19621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2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8459469" y="6430208"/>
            <a:ext cx="302259" cy="252729"/>
          </a:xfrm>
          <a:prstGeom prst="rect">
            <a:avLst/>
          </a:prstGeom>
          <a:noFill/>
          <a:ln>
            <a:noFill/>
          </a:ln>
        </p:spPr>
        <p:txBody>
          <a:bodyPr anchorCtr="0" anchor="t" bIns="0" lIns="0" spcFirstLastPara="1" rIns="0" wrap="square" tIns="0">
            <a:spAutoFit/>
          </a:bodyPr>
          <a:lstStyle>
            <a:lvl1pPr indent="0" lvl="0" marL="38100" marR="0" rtl="0" algn="l">
              <a:lnSpc>
                <a:spcPct val="116875"/>
              </a:lnSpc>
              <a:spcBef>
                <a:spcPts val="0"/>
              </a:spcBef>
              <a:buNone/>
              <a:defRPr b="0" i="0" sz="1600" u="none">
                <a:solidFill>
                  <a:schemeClr val="lt1"/>
                </a:solidFill>
                <a:latin typeface="Arial"/>
                <a:ea typeface="Arial"/>
                <a:cs typeface="Arial"/>
                <a:sym typeface="Arial"/>
              </a:defRPr>
            </a:lvl1pPr>
            <a:lvl2pPr indent="0" lvl="1" marL="38100" marR="0" rtl="0" algn="l">
              <a:lnSpc>
                <a:spcPct val="116875"/>
              </a:lnSpc>
              <a:spcBef>
                <a:spcPts val="0"/>
              </a:spcBef>
              <a:buNone/>
              <a:defRPr b="0" i="0" sz="1600" u="none">
                <a:solidFill>
                  <a:schemeClr val="lt1"/>
                </a:solidFill>
                <a:latin typeface="Arial"/>
                <a:ea typeface="Arial"/>
                <a:cs typeface="Arial"/>
                <a:sym typeface="Arial"/>
              </a:defRPr>
            </a:lvl2pPr>
            <a:lvl3pPr indent="0" lvl="2" marL="38100" marR="0" rtl="0" algn="l">
              <a:lnSpc>
                <a:spcPct val="116875"/>
              </a:lnSpc>
              <a:spcBef>
                <a:spcPts val="0"/>
              </a:spcBef>
              <a:buNone/>
              <a:defRPr b="0" i="0" sz="1600" u="none">
                <a:solidFill>
                  <a:schemeClr val="lt1"/>
                </a:solidFill>
                <a:latin typeface="Arial"/>
                <a:ea typeface="Arial"/>
                <a:cs typeface="Arial"/>
                <a:sym typeface="Arial"/>
              </a:defRPr>
            </a:lvl3pPr>
            <a:lvl4pPr indent="0" lvl="3" marL="38100" marR="0" rtl="0" algn="l">
              <a:lnSpc>
                <a:spcPct val="116875"/>
              </a:lnSpc>
              <a:spcBef>
                <a:spcPts val="0"/>
              </a:spcBef>
              <a:buNone/>
              <a:defRPr b="0" i="0" sz="1600" u="none">
                <a:solidFill>
                  <a:schemeClr val="lt1"/>
                </a:solidFill>
                <a:latin typeface="Arial"/>
                <a:ea typeface="Arial"/>
                <a:cs typeface="Arial"/>
                <a:sym typeface="Arial"/>
              </a:defRPr>
            </a:lvl4pPr>
            <a:lvl5pPr indent="0" lvl="4" marL="38100" marR="0" rtl="0" algn="l">
              <a:lnSpc>
                <a:spcPct val="116875"/>
              </a:lnSpc>
              <a:spcBef>
                <a:spcPts val="0"/>
              </a:spcBef>
              <a:buNone/>
              <a:defRPr b="0" i="0" sz="1600" u="none">
                <a:solidFill>
                  <a:schemeClr val="lt1"/>
                </a:solidFill>
                <a:latin typeface="Arial"/>
                <a:ea typeface="Arial"/>
                <a:cs typeface="Arial"/>
                <a:sym typeface="Arial"/>
              </a:defRPr>
            </a:lvl5pPr>
            <a:lvl6pPr indent="0" lvl="5" marL="38100" marR="0" rtl="0" algn="l">
              <a:lnSpc>
                <a:spcPct val="116875"/>
              </a:lnSpc>
              <a:spcBef>
                <a:spcPts val="0"/>
              </a:spcBef>
              <a:buNone/>
              <a:defRPr b="0" i="0" sz="1600" u="none">
                <a:solidFill>
                  <a:schemeClr val="lt1"/>
                </a:solidFill>
                <a:latin typeface="Arial"/>
                <a:ea typeface="Arial"/>
                <a:cs typeface="Arial"/>
                <a:sym typeface="Arial"/>
              </a:defRPr>
            </a:lvl6pPr>
            <a:lvl7pPr indent="0" lvl="6" marL="38100" marR="0" rtl="0" algn="l">
              <a:lnSpc>
                <a:spcPct val="116875"/>
              </a:lnSpc>
              <a:spcBef>
                <a:spcPts val="0"/>
              </a:spcBef>
              <a:buNone/>
              <a:defRPr b="0" i="0" sz="1600" u="none">
                <a:solidFill>
                  <a:schemeClr val="lt1"/>
                </a:solidFill>
                <a:latin typeface="Arial"/>
                <a:ea typeface="Arial"/>
                <a:cs typeface="Arial"/>
                <a:sym typeface="Arial"/>
              </a:defRPr>
            </a:lvl7pPr>
            <a:lvl8pPr indent="0" lvl="7" marL="38100" marR="0" rtl="0" algn="l">
              <a:lnSpc>
                <a:spcPct val="116875"/>
              </a:lnSpc>
              <a:spcBef>
                <a:spcPts val="0"/>
              </a:spcBef>
              <a:buNone/>
              <a:defRPr b="0" i="0" sz="1600" u="none">
                <a:solidFill>
                  <a:schemeClr val="lt1"/>
                </a:solidFill>
                <a:latin typeface="Arial"/>
                <a:ea typeface="Arial"/>
                <a:cs typeface="Arial"/>
                <a:sym typeface="Arial"/>
              </a:defRPr>
            </a:lvl8pPr>
            <a:lvl9pPr indent="0" lvl="8" marL="38100" marR="0" rtl="0" algn="l">
              <a:lnSpc>
                <a:spcPct val="116875"/>
              </a:lnSpc>
              <a:spcBef>
                <a:spcPts val="0"/>
              </a:spcBef>
              <a:buNone/>
              <a:defRPr b="0" i="0" sz="1600" u="none">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hyperlink" Target="http://drive.google.com/file/d/18Xofh6VdKpcNcX-j4e8Wsk9CsqhN87oj/view" TargetMode="External"/><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hyperlink" Target="http://drive.google.com/file/d/1Eko4hstcCZ0pbLhsA32qUMlT-hD0ZJv7/view" TargetMode="External"/><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drive.google.com/file/d/1dqeY-rkQf0F2k5MIkCJQeP6KNfjuqQMZ/view"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w3schools.com/" TargetMode="External"/><Relationship Id="rId4" Type="http://schemas.openxmlformats.org/officeDocument/2006/relationships/hyperlink" Target="http://www.geeksforgeeks.com/" TargetMode="External"/><Relationship Id="rId5" Type="http://schemas.openxmlformats.org/officeDocument/2006/relationships/hyperlink" Target="http://drive.google.com/file/d/1qT1lGtHXlo_mye_HYOYPYvf1oO0HLHGB/view" TargetMode="External"/><Relationship Id="rId6"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drive.google.com/file/d/1npc3MinPlCEzb30vc_2pFhtYBlJ5QPcA/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hyperlink" Target="http://drive.google.com/file/d/1_Jd5VgcLvn9BoPtf9J-57p47iQVo5Muh/view" TargetMode="External"/><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drive.google.com/file/d/1NZ35VWXHwyDTqUi8AVxGRMxeXj75RgzO/view"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drive.google.com/file/d/1c6NE9r6XplAWXa5ZQFQe9eyocIlGZkVx/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drive.google.com/file/d/1QlGmzHecnwoOWIwL88rdj-heKKPOeIOE/view"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hyperlink" Target="http://drive.google.com/file/d/130cjPUTdRvLGlVN7NTtds9meuASSsQwT/view" TargetMode="External"/><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hyperlink" Target="http://drive.google.com/file/d/1oRLsFFsMQu2eP1Btu99rGMPLnnuwjpfZ/view" TargetMode="External"/><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drive.google.com/file/d/1E7JiRX39tDiopdLZV-JMsSAYhAQR60JD/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8"/>
          <p:cNvSpPr txBox="1"/>
          <p:nvPr>
            <p:ph type="title"/>
          </p:nvPr>
        </p:nvSpPr>
        <p:spPr>
          <a:xfrm>
            <a:off x="381000" y="386003"/>
            <a:ext cx="8305800" cy="997709"/>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b="1" lang="en-US" sz="3200">
                <a:solidFill>
                  <a:srgbClr val="000000"/>
                </a:solidFill>
                <a:latin typeface="Times New Roman"/>
                <a:ea typeface="Times New Roman"/>
                <a:cs typeface="Times New Roman"/>
                <a:sym typeface="Times New Roman"/>
              </a:rPr>
              <a:t>PROJECT</a:t>
            </a:r>
            <a:br>
              <a:rPr b="1" lang="en-US" sz="3200">
                <a:solidFill>
                  <a:srgbClr val="000000"/>
                </a:solidFill>
                <a:latin typeface="Times New Roman"/>
                <a:ea typeface="Times New Roman"/>
                <a:cs typeface="Times New Roman"/>
                <a:sym typeface="Times New Roman"/>
              </a:rPr>
            </a:br>
            <a:r>
              <a:rPr b="1" lang="en-US" sz="3200">
                <a:solidFill>
                  <a:srgbClr val="000000"/>
                </a:solidFill>
                <a:latin typeface="Calibri"/>
                <a:ea typeface="Calibri"/>
                <a:cs typeface="Calibri"/>
                <a:sym typeface="Calibri"/>
              </a:rPr>
              <a:t> </a:t>
            </a:r>
            <a:r>
              <a:rPr b="1" lang="en-US" sz="3200">
                <a:solidFill>
                  <a:srgbClr val="0000FF"/>
                </a:solidFill>
                <a:latin typeface="Calibri"/>
                <a:ea typeface="Calibri"/>
                <a:cs typeface="Calibri"/>
                <a:sym typeface="Calibri"/>
              </a:rPr>
              <a:t>TYPING SPEED TESTER !</a:t>
            </a:r>
            <a:endParaRPr sz="3200">
              <a:solidFill>
                <a:srgbClr val="0000FF"/>
              </a:solidFill>
              <a:latin typeface="Times New Roman"/>
              <a:ea typeface="Times New Roman"/>
              <a:cs typeface="Times New Roman"/>
              <a:sym typeface="Times New Roman"/>
            </a:endParaRPr>
          </a:p>
        </p:txBody>
      </p:sp>
      <p:sp>
        <p:nvSpPr>
          <p:cNvPr id="51" name="Google Shape;51;p8"/>
          <p:cNvSpPr/>
          <p:nvPr/>
        </p:nvSpPr>
        <p:spPr>
          <a:xfrm>
            <a:off x="-685800" y="2957876"/>
            <a:ext cx="4876800" cy="1230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lang="en-US" sz="1800">
                <a:solidFill>
                  <a:srgbClr val="000000"/>
                </a:solidFill>
                <a:latin typeface="Arial"/>
                <a:ea typeface="Arial"/>
                <a:cs typeface="Arial"/>
                <a:sym typeface="Arial"/>
              </a:rPr>
              <a:t>        </a:t>
            </a:r>
            <a:r>
              <a:rPr lang="en-US" sz="2000">
                <a:solidFill>
                  <a:srgbClr val="000000"/>
                </a:solidFill>
                <a:latin typeface="Arial"/>
                <a:ea typeface="Arial"/>
                <a:cs typeface="Arial"/>
                <a:sym typeface="Arial"/>
              </a:rPr>
              <a:t>  </a:t>
            </a:r>
            <a:r>
              <a:rPr b="1" lang="en-US" sz="2000">
                <a:solidFill>
                  <a:srgbClr val="000000"/>
                </a:solidFill>
                <a:latin typeface="Arial"/>
                <a:ea typeface="Arial"/>
                <a:cs typeface="Arial"/>
                <a:sym typeface="Arial"/>
              </a:rPr>
              <a:t>     Presented By</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1" lang="en-US" sz="2000">
                <a:solidFill>
                  <a:srgbClr val="000000"/>
                </a:solidFill>
                <a:latin typeface="Arial"/>
                <a:ea typeface="Arial"/>
                <a:cs typeface="Arial"/>
                <a:sym typeface="Arial"/>
              </a:rPr>
              <a:t>                   </a:t>
            </a:r>
            <a:r>
              <a:rPr b="1" lang="en-US" sz="2000">
                <a:solidFill>
                  <a:srgbClr val="0000FF"/>
                </a:solidFill>
                <a:latin typeface="Arial"/>
                <a:ea typeface="Arial"/>
                <a:cs typeface="Arial"/>
                <a:sym typeface="Arial"/>
              </a:rPr>
              <a:t>SAMYAK SHAMBHARKAR</a:t>
            </a:r>
            <a:endParaRPr sz="1800">
              <a:solidFill>
                <a:srgbClr val="0000FF"/>
              </a:solidFill>
              <a:latin typeface="Calibri"/>
              <a:ea typeface="Calibri"/>
              <a:cs typeface="Calibri"/>
              <a:sym typeface="Calibri"/>
            </a:endParaRPr>
          </a:p>
          <a:p>
            <a:pPr indent="0" lvl="0" marL="0" marR="0" rtl="0" algn="ctr">
              <a:lnSpc>
                <a:spcPct val="100000"/>
              </a:lnSpc>
              <a:spcBef>
                <a:spcPts val="0"/>
              </a:spcBef>
              <a:spcAft>
                <a:spcPts val="0"/>
              </a:spcAft>
              <a:buNone/>
            </a:pPr>
            <a:r>
              <a:rPr b="1" lang="en-US" sz="2000">
                <a:solidFill>
                  <a:srgbClr val="0000FF"/>
                </a:solidFill>
                <a:latin typeface="Arial"/>
                <a:ea typeface="Arial"/>
                <a:cs typeface="Arial"/>
                <a:sym typeface="Arial"/>
              </a:rPr>
              <a:t>                   PRANAY KHARABE</a:t>
            </a:r>
            <a:endParaRPr sz="1800">
              <a:solidFill>
                <a:srgbClr val="0000FF"/>
              </a:solidFill>
              <a:latin typeface="Calibri"/>
              <a:ea typeface="Calibri"/>
              <a:cs typeface="Calibri"/>
              <a:sym typeface="Calibri"/>
            </a:endParaRPr>
          </a:p>
        </p:txBody>
      </p:sp>
      <p:sp>
        <p:nvSpPr>
          <p:cNvPr id="52" name="Google Shape;52;p8"/>
          <p:cNvSpPr/>
          <p:nvPr/>
        </p:nvSpPr>
        <p:spPr>
          <a:xfrm>
            <a:off x="5867400" y="2903854"/>
            <a:ext cx="2064600" cy="1222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000">
                <a:solidFill>
                  <a:srgbClr val="0000FF"/>
                </a:solidFill>
                <a:latin typeface="Arial"/>
                <a:ea typeface="Arial"/>
                <a:cs typeface="Arial"/>
                <a:sym typeface="Arial"/>
              </a:rPr>
              <a:t>        </a:t>
            </a:r>
            <a:r>
              <a:rPr b="1" lang="en-US" sz="2000">
                <a:solidFill>
                  <a:srgbClr val="000000"/>
                </a:solidFill>
                <a:latin typeface="Arial"/>
                <a:ea typeface="Arial"/>
                <a:cs typeface="Arial"/>
                <a:sym typeface="Arial"/>
              </a:rPr>
              <a:t>Guided By</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lang="en-US" sz="2000">
                <a:solidFill>
                  <a:srgbClr val="0000FF"/>
                </a:solidFill>
                <a:latin typeface="Arial"/>
                <a:ea typeface="Arial"/>
                <a:cs typeface="Arial"/>
                <a:sym typeface="Arial"/>
              </a:rPr>
              <a:t>           </a:t>
            </a:r>
            <a:endParaRPr sz="1800">
              <a:solidFill>
                <a:srgbClr val="0000FF"/>
              </a:solidFill>
              <a:latin typeface="Calibri"/>
              <a:ea typeface="Calibri"/>
              <a:cs typeface="Calibri"/>
              <a:sym typeface="Calibri"/>
            </a:endParaRPr>
          </a:p>
        </p:txBody>
      </p:sp>
      <p:sp>
        <p:nvSpPr>
          <p:cNvPr id="53" name="Google Shape;53;p8"/>
          <p:cNvSpPr/>
          <p:nvPr/>
        </p:nvSpPr>
        <p:spPr>
          <a:xfrm>
            <a:off x="1447800" y="4876800"/>
            <a:ext cx="6629040" cy="397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200">
                <a:solidFill>
                  <a:srgbClr val="000000"/>
                </a:solidFill>
                <a:latin typeface="Arial"/>
                <a:ea typeface="Arial"/>
                <a:cs typeface="Arial"/>
                <a:sym typeface="Arial"/>
              </a:rPr>
              <a:t>Department of Computer Science &amp; Engineering</a:t>
            </a:r>
            <a:endParaRPr sz="1800">
              <a:solidFill>
                <a:schemeClr val="dk1"/>
              </a:solidFill>
              <a:latin typeface="Calibri"/>
              <a:ea typeface="Calibri"/>
              <a:cs typeface="Calibri"/>
              <a:sym typeface="Calibri"/>
            </a:endParaRPr>
          </a:p>
        </p:txBody>
      </p:sp>
      <p:sp>
        <p:nvSpPr>
          <p:cNvPr id="54" name="Google Shape;54;p8"/>
          <p:cNvSpPr/>
          <p:nvPr/>
        </p:nvSpPr>
        <p:spPr>
          <a:xfrm>
            <a:off x="457200" y="5334000"/>
            <a:ext cx="8229600" cy="914400"/>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None/>
            </a:pPr>
            <a:r>
              <a:rPr b="1" lang="en-US" sz="2200">
                <a:solidFill>
                  <a:srgbClr val="000000"/>
                </a:solidFill>
                <a:latin typeface="Libre Baskerville"/>
                <a:ea typeface="Libre Baskerville"/>
                <a:cs typeface="Libre Baskerville"/>
                <a:sym typeface="Libre Baskerville"/>
              </a:rPr>
              <a:t>      </a:t>
            </a:r>
            <a:r>
              <a:rPr b="1" lang="en-US" sz="2000">
                <a:solidFill>
                  <a:srgbClr val="000000"/>
                </a:solidFill>
                <a:latin typeface="Times New Roman"/>
                <a:ea typeface="Times New Roman"/>
                <a:cs typeface="Times New Roman"/>
                <a:sym typeface="Times New Roman"/>
              </a:rPr>
              <a:t>S. B. JAIN INSTITUTE OF TECHNOLOGY MANAGEMENT AND RESEARCH,NAGPUR</a:t>
            </a:r>
            <a:endParaRPr/>
          </a:p>
          <a:p>
            <a:pPr indent="0" lvl="0" marL="0" marR="0" rtl="0" algn="ctr">
              <a:lnSpc>
                <a:spcPct val="93000"/>
              </a:lnSpc>
              <a:spcBef>
                <a:spcPts val="0"/>
              </a:spcBef>
              <a:spcAft>
                <a:spcPts val="0"/>
              </a:spcAft>
              <a:buNone/>
            </a:pPr>
            <a:r>
              <a:rPr b="1" lang="en-US" sz="2000">
                <a:solidFill>
                  <a:srgbClr val="000000"/>
                </a:solidFill>
                <a:latin typeface="Times New Roman"/>
                <a:ea typeface="Times New Roman"/>
                <a:cs typeface="Times New Roman"/>
                <a:sym typeface="Times New Roman"/>
              </a:rPr>
              <a:t>An Autonomous Institute, Affiliated to RTMNU, Nagpur</a:t>
            </a:r>
            <a:endParaRPr sz="2000">
              <a:solidFill>
                <a:schemeClr val="dk1"/>
              </a:solidFill>
              <a:latin typeface="Times New Roman"/>
              <a:ea typeface="Times New Roman"/>
              <a:cs typeface="Times New Roman"/>
              <a:sym typeface="Times New Roman"/>
            </a:endParaRPr>
          </a:p>
        </p:txBody>
      </p:sp>
      <p:pic>
        <p:nvPicPr>
          <p:cNvPr descr="C:\Users\PROJECT LAB\Desktop\College LOGO.png" id="55" name="Google Shape;55;p8"/>
          <p:cNvPicPr preferRelativeResize="0"/>
          <p:nvPr/>
        </p:nvPicPr>
        <p:blipFill rotWithShape="1">
          <a:blip r:embed="rId3">
            <a:alphaModFix/>
          </a:blip>
          <a:srcRect b="0" l="0" r="0" t="0"/>
          <a:stretch/>
        </p:blipFill>
        <p:spPr>
          <a:xfrm>
            <a:off x="3800475" y="1598833"/>
            <a:ext cx="1466850" cy="1703803"/>
          </a:xfrm>
          <a:prstGeom prst="rect">
            <a:avLst/>
          </a:prstGeom>
          <a:noFill/>
          <a:ln>
            <a:noFill/>
          </a:ln>
        </p:spPr>
      </p:pic>
      <p:pic>
        <p:nvPicPr>
          <p:cNvPr id="56" name="Google Shape;56;p8" title="Start.mp3">
            <a:hlinkClick r:id="rId4"/>
          </p:cNvPr>
          <p:cNvPicPr preferRelativeResize="0"/>
          <p:nvPr/>
        </p:nvPicPr>
        <p:blipFill>
          <a:blip r:embed="rId5">
            <a:alphaModFix/>
          </a:blip>
          <a:stretch>
            <a:fillRect/>
          </a:stretch>
        </p:blipFill>
        <p:spPr>
          <a:xfrm>
            <a:off x="152400" y="6322316"/>
            <a:ext cx="383284" cy="38328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txBox="1"/>
          <p:nvPr/>
        </p:nvSpPr>
        <p:spPr>
          <a:xfrm>
            <a:off x="457200" y="274680"/>
            <a:ext cx="8229323" cy="5635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3200">
                <a:solidFill>
                  <a:srgbClr val="000000"/>
                </a:solidFill>
                <a:latin typeface="Times New Roman"/>
                <a:ea typeface="Times New Roman"/>
                <a:cs typeface="Times New Roman"/>
                <a:sym typeface="Times New Roman"/>
              </a:rPr>
              <a:t>Screen Shots</a:t>
            </a:r>
            <a:endParaRPr sz="3200">
              <a:solidFill>
                <a:schemeClr val="dk1"/>
              </a:solidFill>
              <a:latin typeface="Times New Roman"/>
              <a:ea typeface="Times New Roman"/>
              <a:cs typeface="Times New Roman"/>
              <a:sym typeface="Times New Roman"/>
            </a:endParaRPr>
          </a:p>
        </p:txBody>
      </p:sp>
      <p:sp>
        <p:nvSpPr>
          <p:cNvPr id="206" name="Google Shape;206;p17"/>
          <p:cNvSpPr txBox="1"/>
          <p:nvPr/>
        </p:nvSpPr>
        <p:spPr>
          <a:xfrm>
            <a:off x="457200" y="1600200"/>
            <a:ext cx="8229323" cy="45255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17"/>
          <p:cNvSpPr txBox="1"/>
          <p:nvPr/>
        </p:nvSpPr>
        <p:spPr>
          <a:xfrm>
            <a:off x="791400" y="6294050"/>
            <a:ext cx="6681900" cy="56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n-US" sz="1800">
                <a:solidFill>
                  <a:schemeClr val="lt2"/>
                </a:solidFill>
                <a:highlight>
                  <a:srgbClr val="8BACAD"/>
                </a:highlight>
                <a:latin typeface="Cambria"/>
                <a:ea typeface="Cambria"/>
                <a:cs typeface="Cambria"/>
                <a:sym typeface="Cambria"/>
              </a:rPr>
              <a:t>S. B. Jain Institute of Technology Management and Research</a:t>
            </a:r>
            <a:endParaRPr sz="1800">
              <a:solidFill>
                <a:schemeClr val="lt2"/>
              </a:solidFill>
              <a:highlight>
                <a:srgbClr val="8BACAD"/>
              </a:highlight>
              <a:latin typeface="Calibri"/>
              <a:ea typeface="Calibri"/>
              <a:cs typeface="Calibri"/>
              <a:sym typeface="Calibri"/>
            </a:endParaRPr>
          </a:p>
        </p:txBody>
      </p:sp>
      <p:sp>
        <p:nvSpPr>
          <p:cNvPr id="208" name="Google Shape;208;p17"/>
          <p:cNvSpPr txBox="1"/>
          <p:nvPr/>
        </p:nvSpPr>
        <p:spPr>
          <a:xfrm>
            <a:off x="8264769" y="6172200"/>
            <a:ext cx="585969" cy="68544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lang="en-US" sz="1800">
                <a:solidFill>
                  <a:srgbClr val="0000FF"/>
                </a:solidFill>
                <a:latin typeface="Cambria"/>
                <a:ea typeface="Cambria"/>
                <a:cs typeface="Cambria"/>
                <a:sym typeface="Cambria"/>
              </a:rPr>
              <a:t>‹#›</a:t>
            </a:fld>
            <a:endParaRPr sz="1800">
              <a:solidFill>
                <a:srgbClr val="0000FF"/>
              </a:solidFill>
              <a:latin typeface="Calibri"/>
              <a:ea typeface="Calibri"/>
              <a:cs typeface="Calibri"/>
              <a:sym typeface="Calibri"/>
            </a:endParaRPr>
          </a:p>
        </p:txBody>
      </p:sp>
      <p:sp>
        <p:nvSpPr>
          <p:cNvPr id="209" name="Google Shape;209;p17"/>
          <p:cNvSpPr/>
          <p:nvPr/>
        </p:nvSpPr>
        <p:spPr>
          <a:xfrm>
            <a:off x="985475" y="1010975"/>
            <a:ext cx="7451100" cy="9993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85750" lvl="0" marL="285750" rtl="0" algn="ctr">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Here it will display this type of interphase where you will see some content and then start typing. There will be by default 60 sec timer and in the end of this test it will display your result i.e errors, speed, accuracy.</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pic>
        <p:nvPicPr>
          <p:cNvPr id="210" name="Google Shape;210;p17"/>
          <p:cNvPicPr preferRelativeResize="0"/>
          <p:nvPr/>
        </p:nvPicPr>
        <p:blipFill>
          <a:blip r:embed="rId3">
            <a:alphaModFix/>
          </a:blip>
          <a:stretch>
            <a:fillRect/>
          </a:stretch>
        </p:blipFill>
        <p:spPr>
          <a:xfrm>
            <a:off x="735525" y="2312425"/>
            <a:ext cx="7951000" cy="3721550"/>
          </a:xfrm>
          <a:prstGeom prst="rect">
            <a:avLst/>
          </a:prstGeom>
          <a:noFill/>
          <a:ln cap="sq" cmpd="sng" w="9525">
            <a:solidFill>
              <a:srgbClr val="000000"/>
            </a:solidFill>
            <a:prstDash val="solid"/>
            <a:miter lim="8000"/>
            <a:headEnd len="sm" w="sm" type="none"/>
            <a:tailEnd len="sm" w="sm" type="none"/>
          </a:ln>
          <a:effectLst>
            <a:outerShdw blurRad="50800" rotWithShape="0" algn="tl" dir="2700000" dist="38100">
              <a:srgbClr val="000000">
                <a:alpha val="42750"/>
              </a:srgbClr>
            </a:outerShdw>
          </a:effectLst>
        </p:spPr>
      </p:pic>
      <p:pic>
        <p:nvPicPr>
          <p:cNvPr id="211" name="Google Shape;211;p17" title="Screen Shots.mp3">
            <a:hlinkClick r:id="rId4"/>
          </p:cNvPr>
          <p:cNvPicPr preferRelativeResize="0"/>
          <p:nvPr/>
        </p:nvPicPr>
        <p:blipFill>
          <a:blip r:embed="rId5">
            <a:alphaModFix/>
          </a:blip>
          <a:stretch>
            <a:fillRect/>
          </a:stretch>
        </p:blipFill>
        <p:spPr>
          <a:xfrm>
            <a:off x="152400" y="6400800"/>
            <a:ext cx="338328" cy="33832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txBox="1"/>
          <p:nvPr/>
        </p:nvSpPr>
        <p:spPr>
          <a:xfrm>
            <a:off x="457200" y="274680"/>
            <a:ext cx="8229323" cy="5635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3200">
                <a:solidFill>
                  <a:srgbClr val="000000"/>
                </a:solidFill>
                <a:latin typeface="Times New Roman"/>
                <a:ea typeface="Times New Roman"/>
                <a:cs typeface="Times New Roman"/>
                <a:sym typeface="Times New Roman"/>
              </a:rPr>
              <a:t>Advantages &amp; Applications</a:t>
            </a:r>
            <a:endParaRPr sz="3200">
              <a:solidFill>
                <a:schemeClr val="dk1"/>
              </a:solidFill>
              <a:latin typeface="Times New Roman"/>
              <a:ea typeface="Times New Roman"/>
              <a:cs typeface="Times New Roman"/>
              <a:sym typeface="Times New Roman"/>
            </a:endParaRPr>
          </a:p>
        </p:txBody>
      </p:sp>
      <p:sp>
        <p:nvSpPr>
          <p:cNvPr id="217" name="Google Shape;217;p18"/>
          <p:cNvSpPr txBox="1"/>
          <p:nvPr/>
        </p:nvSpPr>
        <p:spPr>
          <a:xfrm>
            <a:off x="457200" y="1600200"/>
            <a:ext cx="8229300" cy="4525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18"/>
          <p:cNvSpPr txBox="1"/>
          <p:nvPr/>
        </p:nvSpPr>
        <p:spPr>
          <a:xfrm>
            <a:off x="867600" y="6172200"/>
            <a:ext cx="6681900" cy="685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n-US" sz="1800">
                <a:solidFill>
                  <a:srgbClr val="0000FF"/>
                </a:solidFill>
                <a:latin typeface="Cambria"/>
                <a:ea typeface="Cambria"/>
                <a:cs typeface="Cambria"/>
                <a:sym typeface="Cambria"/>
              </a:rPr>
              <a:t>S. B. Jain Institute of Technology Management and Research</a:t>
            </a:r>
            <a:endParaRPr sz="1800">
              <a:solidFill>
                <a:srgbClr val="0000FF"/>
              </a:solidFill>
              <a:latin typeface="Calibri"/>
              <a:ea typeface="Calibri"/>
              <a:cs typeface="Calibri"/>
              <a:sym typeface="Calibri"/>
            </a:endParaRPr>
          </a:p>
        </p:txBody>
      </p:sp>
      <p:sp>
        <p:nvSpPr>
          <p:cNvPr id="219" name="Google Shape;219;p18"/>
          <p:cNvSpPr txBox="1"/>
          <p:nvPr/>
        </p:nvSpPr>
        <p:spPr>
          <a:xfrm>
            <a:off x="8264769" y="6172200"/>
            <a:ext cx="585969" cy="68544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lang="en-US" sz="1800">
                <a:solidFill>
                  <a:srgbClr val="0000FF"/>
                </a:solidFill>
                <a:latin typeface="Cambria"/>
                <a:ea typeface="Cambria"/>
                <a:cs typeface="Cambria"/>
                <a:sym typeface="Cambria"/>
              </a:rPr>
              <a:t>‹#›</a:t>
            </a:fld>
            <a:endParaRPr sz="1800">
              <a:solidFill>
                <a:srgbClr val="0000FF"/>
              </a:solidFill>
              <a:latin typeface="Calibri"/>
              <a:ea typeface="Calibri"/>
              <a:cs typeface="Calibri"/>
              <a:sym typeface="Calibri"/>
            </a:endParaRPr>
          </a:p>
        </p:txBody>
      </p:sp>
      <p:sp>
        <p:nvSpPr>
          <p:cNvPr id="220" name="Google Shape;220;p18"/>
          <p:cNvSpPr txBox="1"/>
          <p:nvPr>
            <p:ph idx="1" type="body"/>
          </p:nvPr>
        </p:nvSpPr>
        <p:spPr>
          <a:xfrm>
            <a:off x="762000" y="1828800"/>
            <a:ext cx="7471409" cy="2954655"/>
          </a:xfrm>
          <a:prstGeom prst="rect">
            <a:avLst/>
          </a:prstGeom>
          <a:noFill/>
          <a:ln>
            <a:noFill/>
          </a:ln>
        </p:spPr>
        <p:txBody>
          <a:bodyPr anchorCtr="0" anchor="t" bIns="0" lIns="0" spcFirstLastPara="1" rIns="0" wrap="square" tIns="0">
            <a:spAutoFit/>
          </a:bodyPr>
          <a:lstStyle/>
          <a:p>
            <a:pPr indent="-285750" lvl="0" marL="285750" rtl="0" algn="l">
              <a:spcBef>
                <a:spcPts val="0"/>
              </a:spcBef>
              <a:spcAft>
                <a:spcPts val="0"/>
              </a:spcAft>
              <a:buClr>
                <a:schemeClr val="dk1"/>
              </a:buClr>
              <a:buSzPts val="2400"/>
              <a:buFont typeface="Arial"/>
              <a:buChar char="•"/>
            </a:pPr>
            <a:r>
              <a:rPr lang="en-US" sz="2400"/>
              <a:t>The interphase of typing speed tester is very simple. For beginners it is the best platform.</a:t>
            </a:r>
            <a:endParaRPr/>
          </a:p>
          <a:p>
            <a:pPr indent="-133350" lvl="0" marL="285750" rtl="0" algn="l">
              <a:spcBef>
                <a:spcPts val="0"/>
              </a:spcBef>
              <a:spcAft>
                <a:spcPts val="0"/>
              </a:spcAft>
              <a:buClr>
                <a:schemeClr val="dk1"/>
              </a:buClr>
              <a:buSzPts val="2400"/>
              <a:buFont typeface="Arial"/>
              <a:buNone/>
            </a:pPr>
            <a:r>
              <a:t/>
            </a:r>
            <a:endParaRPr sz="2400"/>
          </a:p>
          <a:p>
            <a:pPr indent="-285750" lvl="0" marL="285750" rtl="0" algn="l">
              <a:spcBef>
                <a:spcPts val="0"/>
              </a:spcBef>
              <a:spcAft>
                <a:spcPts val="0"/>
              </a:spcAft>
              <a:buClr>
                <a:schemeClr val="dk1"/>
              </a:buClr>
              <a:buSzPts val="2400"/>
              <a:buFont typeface="Arial"/>
              <a:buChar char="•"/>
            </a:pPr>
            <a:r>
              <a:rPr lang="en-US" sz="2400"/>
              <a:t>This application can improve your typing speed and also accuracy.</a:t>
            </a:r>
            <a:endParaRPr/>
          </a:p>
          <a:p>
            <a:pPr indent="-133350" lvl="0" marL="285750" rtl="0" algn="l">
              <a:spcBef>
                <a:spcPts val="0"/>
              </a:spcBef>
              <a:spcAft>
                <a:spcPts val="0"/>
              </a:spcAft>
              <a:buClr>
                <a:schemeClr val="dk1"/>
              </a:buClr>
              <a:buSzPts val="2400"/>
              <a:buFont typeface="Arial"/>
              <a:buNone/>
            </a:pPr>
            <a:r>
              <a:t/>
            </a:r>
            <a:endParaRPr sz="2400"/>
          </a:p>
          <a:p>
            <a:pPr indent="-285750" lvl="0" marL="285750" rtl="0" algn="l">
              <a:spcBef>
                <a:spcPts val="0"/>
              </a:spcBef>
              <a:spcAft>
                <a:spcPts val="0"/>
              </a:spcAft>
              <a:buClr>
                <a:schemeClr val="dk1"/>
              </a:buClr>
              <a:buSzPts val="2400"/>
              <a:buFont typeface="Arial"/>
              <a:buChar char="•"/>
            </a:pPr>
            <a:r>
              <a:rPr lang="en-US" sz="2400"/>
              <a:t>In the end of the test, it will display the result on screen in terms of WPM, ACCURACY, TIME TAKEN.</a:t>
            </a:r>
            <a:endParaRPr/>
          </a:p>
        </p:txBody>
      </p:sp>
      <p:pic>
        <p:nvPicPr>
          <p:cNvPr id="221" name="Google Shape;221;p18" title="Advantages.mp3">
            <a:hlinkClick r:id="rId3"/>
          </p:cNvPr>
          <p:cNvPicPr preferRelativeResize="0"/>
          <p:nvPr/>
        </p:nvPicPr>
        <p:blipFill>
          <a:blip r:embed="rId4">
            <a:alphaModFix/>
          </a:blip>
          <a:stretch>
            <a:fillRect/>
          </a:stretch>
        </p:blipFill>
        <p:spPr>
          <a:xfrm>
            <a:off x="152400" y="6324600"/>
            <a:ext cx="365760" cy="3657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9"/>
          <p:cNvSpPr txBox="1"/>
          <p:nvPr/>
        </p:nvSpPr>
        <p:spPr>
          <a:xfrm>
            <a:off x="457200" y="274680"/>
            <a:ext cx="8229323" cy="4873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3200">
                <a:solidFill>
                  <a:srgbClr val="000000"/>
                </a:solidFill>
                <a:latin typeface="Times New Roman"/>
                <a:ea typeface="Times New Roman"/>
                <a:cs typeface="Times New Roman"/>
                <a:sym typeface="Times New Roman"/>
              </a:rPr>
              <a:t>References</a:t>
            </a:r>
            <a:endParaRPr sz="3200">
              <a:solidFill>
                <a:schemeClr val="dk1"/>
              </a:solidFill>
              <a:latin typeface="Times New Roman"/>
              <a:ea typeface="Times New Roman"/>
              <a:cs typeface="Times New Roman"/>
              <a:sym typeface="Times New Roman"/>
            </a:endParaRPr>
          </a:p>
        </p:txBody>
      </p:sp>
      <p:sp>
        <p:nvSpPr>
          <p:cNvPr id="227" name="Google Shape;227;p19"/>
          <p:cNvSpPr txBox="1"/>
          <p:nvPr/>
        </p:nvSpPr>
        <p:spPr>
          <a:xfrm>
            <a:off x="457200" y="990600"/>
            <a:ext cx="8229323" cy="45255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203200" lvl="0" marL="0" marR="0" rtl="0" algn="l">
              <a:lnSpc>
                <a:spcPct val="100000"/>
              </a:lnSpc>
              <a:spcBef>
                <a:spcPts val="0"/>
              </a:spcBef>
              <a:spcAft>
                <a:spcPts val="0"/>
              </a:spcAft>
              <a:buClr>
                <a:srgbClr val="000000"/>
              </a:buClr>
              <a:buSzPts val="3200"/>
              <a:buFont typeface="Arial"/>
              <a:buChar char="•"/>
            </a:pPr>
            <a:r>
              <a:rPr b="1" lang="en-US" sz="3200">
                <a:solidFill>
                  <a:srgbClr val="000000"/>
                </a:solidFill>
                <a:latin typeface="Cambria"/>
                <a:ea typeface="Cambria"/>
                <a:cs typeface="Cambria"/>
                <a:sym typeface="Cambria"/>
              </a:rPr>
              <a:t>Websites:</a:t>
            </a:r>
            <a:endParaRPr sz="1800">
              <a:solidFill>
                <a:schemeClr val="dk1"/>
              </a:solidFill>
              <a:latin typeface="Calibri"/>
              <a:ea typeface="Calibri"/>
              <a:cs typeface="Calibri"/>
              <a:sym typeface="Calibri"/>
            </a:endParaRPr>
          </a:p>
          <a:p>
            <a:pPr indent="-127000" lvl="0" marL="0" marR="0" rtl="0" algn="l">
              <a:lnSpc>
                <a:spcPct val="100000"/>
              </a:lnSpc>
              <a:spcBef>
                <a:spcPts val="0"/>
              </a:spcBef>
              <a:spcAft>
                <a:spcPts val="0"/>
              </a:spcAft>
              <a:buClr>
                <a:srgbClr val="0000FF"/>
              </a:buClr>
              <a:buSzPts val="2000"/>
              <a:buFont typeface="Arial"/>
              <a:buChar char="•"/>
            </a:pPr>
            <a:r>
              <a:rPr lang="en-US" sz="2000" u="sng">
                <a:solidFill>
                  <a:schemeClr val="hlink"/>
                </a:solidFill>
                <a:latin typeface="Cambria"/>
                <a:ea typeface="Cambria"/>
                <a:cs typeface="Cambria"/>
                <a:sym typeface="Cambria"/>
                <a:hlinkClick r:id="rId3"/>
              </a:rPr>
              <a:t>www.w3schools.com</a:t>
            </a:r>
            <a:r>
              <a:rPr lang="en-US" sz="2000" u="sng">
                <a:solidFill>
                  <a:srgbClr val="0000FF"/>
                </a:solidFill>
                <a:latin typeface="Cambria"/>
                <a:ea typeface="Cambria"/>
                <a:cs typeface="Cambria"/>
                <a:sym typeface="Cambria"/>
              </a:rPr>
              <a:t> </a:t>
            </a:r>
            <a:endParaRPr/>
          </a:p>
          <a:p>
            <a:pPr indent="-127000" lvl="0" marL="0" marR="0" rtl="0" algn="l">
              <a:lnSpc>
                <a:spcPct val="100000"/>
              </a:lnSpc>
              <a:spcBef>
                <a:spcPts val="0"/>
              </a:spcBef>
              <a:spcAft>
                <a:spcPts val="0"/>
              </a:spcAft>
              <a:buClr>
                <a:srgbClr val="0000FF"/>
              </a:buClr>
              <a:buSzPts val="2000"/>
              <a:buFont typeface="Arial"/>
              <a:buChar char="•"/>
            </a:pPr>
            <a:r>
              <a:rPr lang="en-US" sz="2000" u="sng">
                <a:solidFill>
                  <a:schemeClr val="hlink"/>
                </a:solidFill>
                <a:latin typeface="Cambria"/>
                <a:ea typeface="Cambria"/>
                <a:cs typeface="Cambria"/>
                <a:sym typeface="Cambria"/>
                <a:hlinkClick r:id="rId4"/>
              </a:rPr>
              <a:t>www.geeksforgeeks.com</a:t>
            </a:r>
            <a:r>
              <a:rPr lang="en-US" sz="2000" u="sng">
                <a:solidFill>
                  <a:srgbClr val="0000FF"/>
                </a:solidFill>
                <a:latin typeface="Cambria"/>
                <a:ea typeface="Cambria"/>
                <a:cs typeface="Cambria"/>
                <a:sym typeface="Cambria"/>
              </a:rPr>
              <a:t> </a:t>
            </a:r>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203200" lvl="0" marL="0" marR="0" rtl="0" algn="l">
              <a:lnSpc>
                <a:spcPct val="100000"/>
              </a:lnSpc>
              <a:spcBef>
                <a:spcPts val="0"/>
              </a:spcBef>
              <a:spcAft>
                <a:spcPts val="0"/>
              </a:spcAft>
              <a:buClr>
                <a:srgbClr val="000000"/>
              </a:buClr>
              <a:buSzPts val="3200"/>
              <a:buFont typeface="Arial"/>
              <a:buChar char="•"/>
            </a:pPr>
            <a:r>
              <a:rPr b="1" lang="en-US" sz="3200">
                <a:solidFill>
                  <a:srgbClr val="000000"/>
                </a:solidFill>
                <a:latin typeface="Cambria"/>
                <a:ea typeface="Cambria"/>
                <a:cs typeface="Cambria"/>
                <a:sym typeface="Cambria"/>
              </a:rPr>
              <a:t>Books: </a:t>
            </a:r>
            <a:r>
              <a:rPr lang="en-US" sz="2000">
                <a:solidFill>
                  <a:srgbClr val="000000"/>
                </a:solidFill>
                <a:latin typeface="Cambria"/>
                <a:ea typeface="Cambria"/>
                <a:cs typeface="Cambria"/>
                <a:sym typeface="Cambria"/>
              </a:rPr>
              <a:t>Javascript basics, learning web-design.</a:t>
            </a:r>
            <a:endParaRPr sz="2000">
              <a:solidFill>
                <a:schemeClr val="dk1"/>
              </a:solidFill>
              <a:latin typeface="Calibri"/>
              <a:ea typeface="Calibri"/>
              <a:cs typeface="Calibri"/>
              <a:sym typeface="Calibri"/>
            </a:endParaRPr>
          </a:p>
        </p:txBody>
      </p:sp>
      <p:sp>
        <p:nvSpPr>
          <p:cNvPr id="228" name="Google Shape;228;p19"/>
          <p:cNvSpPr txBox="1"/>
          <p:nvPr/>
        </p:nvSpPr>
        <p:spPr>
          <a:xfrm>
            <a:off x="791400" y="6172200"/>
            <a:ext cx="6681900" cy="685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n-US" sz="1800">
                <a:solidFill>
                  <a:srgbClr val="0000FF"/>
                </a:solidFill>
                <a:latin typeface="Cambria"/>
                <a:ea typeface="Cambria"/>
                <a:cs typeface="Cambria"/>
                <a:sym typeface="Cambria"/>
              </a:rPr>
              <a:t>S. B. Jain Institute of Technology Management and Research</a:t>
            </a:r>
            <a:endParaRPr sz="1800">
              <a:solidFill>
                <a:srgbClr val="0000FF"/>
              </a:solidFill>
              <a:latin typeface="Calibri"/>
              <a:ea typeface="Calibri"/>
              <a:cs typeface="Calibri"/>
              <a:sym typeface="Calibri"/>
            </a:endParaRPr>
          </a:p>
        </p:txBody>
      </p:sp>
      <p:sp>
        <p:nvSpPr>
          <p:cNvPr id="229" name="Google Shape;229;p19"/>
          <p:cNvSpPr txBox="1"/>
          <p:nvPr/>
        </p:nvSpPr>
        <p:spPr>
          <a:xfrm>
            <a:off x="8264769" y="6172200"/>
            <a:ext cx="585969" cy="68544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lang="en-US" sz="1800">
                <a:solidFill>
                  <a:srgbClr val="0000FF"/>
                </a:solidFill>
                <a:latin typeface="Cambria"/>
                <a:ea typeface="Cambria"/>
                <a:cs typeface="Cambria"/>
                <a:sym typeface="Cambria"/>
              </a:rPr>
              <a:t>‹#›</a:t>
            </a:fld>
            <a:endParaRPr sz="1800">
              <a:solidFill>
                <a:srgbClr val="0000FF"/>
              </a:solidFill>
              <a:latin typeface="Calibri"/>
              <a:ea typeface="Calibri"/>
              <a:cs typeface="Calibri"/>
              <a:sym typeface="Calibri"/>
            </a:endParaRPr>
          </a:p>
        </p:txBody>
      </p:sp>
      <p:pic>
        <p:nvPicPr>
          <p:cNvPr id="230" name="Google Shape;230;p19" title="References.mp3">
            <a:hlinkClick r:id="rId5"/>
          </p:cNvPr>
          <p:cNvPicPr preferRelativeResize="0"/>
          <p:nvPr/>
        </p:nvPicPr>
        <p:blipFill>
          <a:blip r:embed="rId6">
            <a:alphaModFix/>
          </a:blip>
          <a:stretch>
            <a:fillRect/>
          </a:stretch>
        </p:blipFill>
        <p:spPr>
          <a:xfrm>
            <a:off x="152400" y="6354360"/>
            <a:ext cx="351240" cy="3512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0"/>
          <p:cNvSpPr/>
          <p:nvPr/>
        </p:nvSpPr>
        <p:spPr>
          <a:xfrm>
            <a:off x="703384" y="2895480"/>
            <a:ext cx="7626462" cy="1316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2800">
                <a:solidFill>
                  <a:srgbClr val="0000FF"/>
                </a:solidFill>
                <a:latin typeface="Arial"/>
                <a:ea typeface="Arial"/>
                <a:cs typeface="Arial"/>
                <a:sym typeface="Arial"/>
              </a:rPr>
              <a:t>                     </a:t>
            </a:r>
            <a:r>
              <a:rPr b="1" lang="en-US" sz="4800">
                <a:solidFill>
                  <a:srgbClr val="0000FF"/>
                </a:solidFill>
                <a:latin typeface="Arial"/>
                <a:ea typeface="Arial"/>
                <a:cs typeface="Arial"/>
                <a:sym typeface="Arial"/>
              </a:rPr>
              <a:t>Thank You</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lang="en-US" sz="4800">
                <a:solidFill>
                  <a:srgbClr val="0000FF"/>
                </a:solidFill>
                <a:latin typeface="Arial"/>
                <a:ea typeface="Arial"/>
                <a:cs typeface="Arial"/>
                <a:sym typeface="Arial"/>
              </a:rPr>
              <a:t>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9"/>
          <p:cNvSpPr txBox="1"/>
          <p:nvPr/>
        </p:nvSpPr>
        <p:spPr>
          <a:xfrm>
            <a:off x="457200" y="274680"/>
            <a:ext cx="8229323" cy="7921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4400">
                <a:solidFill>
                  <a:srgbClr val="000000"/>
                </a:solidFill>
                <a:latin typeface="Calibri"/>
                <a:ea typeface="Calibri"/>
                <a:cs typeface="Calibri"/>
                <a:sym typeface="Calibri"/>
              </a:rPr>
              <a:t>Contents</a:t>
            </a:r>
            <a:r>
              <a:rPr b="1" lang="en-US" sz="4400">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62" name="Google Shape;62;p9"/>
          <p:cNvSpPr txBox="1"/>
          <p:nvPr/>
        </p:nvSpPr>
        <p:spPr>
          <a:xfrm>
            <a:off x="1219200" y="6248760"/>
            <a:ext cx="6681900" cy="533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n-US" sz="1800">
                <a:solidFill>
                  <a:srgbClr val="0000FF"/>
                </a:solidFill>
                <a:latin typeface="Cambria"/>
                <a:ea typeface="Cambria"/>
                <a:cs typeface="Cambria"/>
                <a:sym typeface="Cambria"/>
              </a:rPr>
              <a:t>S. B. Jain Institute of Technology Management and Research</a:t>
            </a:r>
            <a:endParaRPr sz="1800">
              <a:solidFill>
                <a:srgbClr val="0000FF"/>
              </a:solidFill>
              <a:latin typeface="Calibri"/>
              <a:ea typeface="Calibri"/>
              <a:cs typeface="Calibri"/>
              <a:sym typeface="Calibri"/>
            </a:endParaRPr>
          </a:p>
        </p:txBody>
      </p:sp>
      <p:sp>
        <p:nvSpPr>
          <p:cNvPr id="63" name="Google Shape;63;p9"/>
          <p:cNvSpPr txBox="1"/>
          <p:nvPr/>
        </p:nvSpPr>
        <p:spPr>
          <a:xfrm>
            <a:off x="8264769" y="6172200"/>
            <a:ext cx="585969" cy="68544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lang="en-US" sz="1800">
                <a:solidFill>
                  <a:srgbClr val="0000FF"/>
                </a:solidFill>
                <a:latin typeface="Cambria"/>
                <a:ea typeface="Cambria"/>
                <a:cs typeface="Cambria"/>
                <a:sym typeface="Cambria"/>
              </a:rPr>
              <a:t>‹#›</a:t>
            </a:fld>
            <a:endParaRPr sz="1800">
              <a:solidFill>
                <a:srgbClr val="0000FF"/>
              </a:solidFill>
              <a:latin typeface="Calibri"/>
              <a:ea typeface="Calibri"/>
              <a:cs typeface="Calibri"/>
              <a:sym typeface="Calibri"/>
            </a:endParaRPr>
          </a:p>
        </p:txBody>
      </p:sp>
      <p:sp>
        <p:nvSpPr>
          <p:cNvPr id="64" name="Google Shape;64;p9"/>
          <p:cNvSpPr/>
          <p:nvPr/>
        </p:nvSpPr>
        <p:spPr>
          <a:xfrm>
            <a:off x="536450" y="1566675"/>
            <a:ext cx="4572000" cy="5011800"/>
          </a:xfrm>
          <a:prstGeom prst="rect">
            <a:avLst/>
          </a:prstGeom>
          <a:noFill/>
          <a:ln>
            <a:noFill/>
          </a:ln>
        </p:spPr>
        <p:txBody>
          <a:bodyPr anchorCtr="0" anchor="t" bIns="45700" lIns="91425" spcFirstLastPara="1" rIns="91425" wrap="square" tIns="45700">
            <a:noAutofit/>
          </a:bodyPr>
          <a:lstStyle/>
          <a:p>
            <a:pPr indent="-152400" lvl="0" marL="0" marR="0" rtl="0" algn="l">
              <a:lnSpc>
                <a:spcPct val="150000"/>
              </a:lnSpc>
              <a:spcBef>
                <a:spcPts val="0"/>
              </a:spcBef>
              <a:spcAft>
                <a:spcPts val="0"/>
              </a:spcAft>
              <a:buClr>
                <a:srgbClr val="0000FF"/>
              </a:buClr>
              <a:buSzPts val="2400"/>
              <a:buFont typeface="Arial"/>
              <a:buChar char="•"/>
            </a:pPr>
            <a:r>
              <a:rPr lang="en-US" sz="2400">
                <a:solidFill>
                  <a:srgbClr val="0000FF"/>
                </a:solidFill>
                <a:latin typeface="Times New Roman"/>
                <a:ea typeface="Times New Roman"/>
                <a:cs typeface="Times New Roman"/>
                <a:sym typeface="Times New Roman"/>
              </a:rPr>
              <a:t>Problem Statement &amp; Objectives</a:t>
            </a:r>
            <a:endParaRPr sz="2400">
              <a:solidFill>
                <a:srgbClr val="0000FF"/>
              </a:solidFill>
              <a:latin typeface="Times New Roman"/>
              <a:ea typeface="Times New Roman"/>
              <a:cs typeface="Times New Roman"/>
              <a:sym typeface="Times New Roman"/>
            </a:endParaRPr>
          </a:p>
          <a:p>
            <a:pPr indent="-152400" lvl="0" marL="0" marR="0" rtl="0" algn="l">
              <a:lnSpc>
                <a:spcPct val="150000"/>
              </a:lnSpc>
              <a:spcBef>
                <a:spcPts val="0"/>
              </a:spcBef>
              <a:spcAft>
                <a:spcPts val="0"/>
              </a:spcAft>
              <a:buClr>
                <a:srgbClr val="0000FF"/>
              </a:buClr>
              <a:buSzPts val="2400"/>
              <a:buFont typeface="Arial"/>
              <a:buChar char="•"/>
            </a:pPr>
            <a:r>
              <a:rPr lang="en-US" sz="2400">
                <a:solidFill>
                  <a:srgbClr val="0000FF"/>
                </a:solidFill>
                <a:latin typeface="Times New Roman"/>
                <a:ea typeface="Times New Roman"/>
                <a:cs typeface="Times New Roman"/>
                <a:sym typeface="Times New Roman"/>
              </a:rPr>
              <a:t>Introduction</a:t>
            </a:r>
            <a:endParaRPr sz="2400">
              <a:solidFill>
                <a:srgbClr val="0000FF"/>
              </a:solidFill>
              <a:latin typeface="Times New Roman"/>
              <a:ea typeface="Times New Roman"/>
              <a:cs typeface="Times New Roman"/>
              <a:sym typeface="Times New Roman"/>
            </a:endParaRPr>
          </a:p>
          <a:p>
            <a:pPr indent="-152400" lvl="0" marL="0" marR="0" rtl="0" algn="l">
              <a:lnSpc>
                <a:spcPct val="150000"/>
              </a:lnSpc>
              <a:spcBef>
                <a:spcPts val="0"/>
              </a:spcBef>
              <a:spcAft>
                <a:spcPts val="0"/>
              </a:spcAft>
              <a:buClr>
                <a:srgbClr val="0000FF"/>
              </a:buClr>
              <a:buSzPts val="2400"/>
              <a:buFont typeface="Arial"/>
              <a:buChar char="•"/>
            </a:pPr>
            <a:r>
              <a:rPr lang="en-US" sz="2400">
                <a:solidFill>
                  <a:srgbClr val="0000FF"/>
                </a:solidFill>
                <a:latin typeface="Times New Roman"/>
                <a:ea typeface="Times New Roman"/>
                <a:cs typeface="Times New Roman"/>
                <a:sym typeface="Times New Roman"/>
              </a:rPr>
              <a:t>System Design</a:t>
            </a:r>
            <a:endParaRPr sz="2400">
              <a:solidFill>
                <a:srgbClr val="0000FF"/>
              </a:solidFill>
              <a:latin typeface="Times New Roman"/>
              <a:ea typeface="Times New Roman"/>
              <a:cs typeface="Times New Roman"/>
              <a:sym typeface="Times New Roman"/>
            </a:endParaRPr>
          </a:p>
          <a:p>
            <a:pPr indent="-152400" lvl="0" marL="0" marR="0" rtl="0" algn="l">
              <a:lnSpc>
                <a:spcPct val="150000"/>
              </a:lnSpc>
              <a:spcBef>
                <a:spcPts val="0"/>
              </a:spcBef>
              <a:spcAft>
                <a:spcPts val="0"/>
              </a:spcAft>
              <a:buClr>
                <a:srgbClr val="0000FF"/>
              </a:buClr>
              <a:buSzPts val="2400"/>
              <a:buFont typeface="Arial"/>
              <a:buChar char="•"/>
            </a:pPr>
            <a:r>
              <a:rPr lang="en-US" sz="2400">
                <a:solidFill>
                  <a:srgbClr val="0000FF"/>
                </a:solidFill>
                <a:latin typeface="Times New Roman"/>
                <a:ea typeface="Times New Roman"/>
                <a:cs typeface="Times New Roman"/>
                <a:sym typeface="Times New Roman"/>
              </a:rPr>
              <a:t>Technology to be Used</a:t>
            </a:r>
            <a:endParaRPr/>
          </a:p>
          <a:p>
            <a:pPr indent="-152400" lvl="0" marL="0" marR="0" rtl="0" algn="l">
              <a:lnSpc>
                <a:spcPct val="150000"/>
              </a:lnSpc>
              <a:spcBef>
                <a:spcPts val="0"/>
              </a:spcBef>
              <a:spcAft>
                <a:spcPts val="0"/>
              </a:spcAft>
              <a:buClr>
                <a:srgbClr val="0000FF"/>
              </a:buClr>
              <a:buSzPts val="2400"/>
              <a:buFont typeface="Arial"/>
              <a:buChar char="•"/>
            </a:pPr>
            <a:r>
              <a:rPr lang="en-US" sz="2400">
                <a:solidFill>
                  <a:srgbClr val="0000FF"/>
                </a:solidFill>
                <a:latin typeface="Times New Roman"/>
                <a:ea typeface="Times New Roman"/>
                <a:cs typeface="Times New Roman"/>
                <a:sym typeface="Times New Roman"/>
              </a:rPr>
              <a:t>Screenshots</a:t>
            </a:r>
            <a:endParaRPr/>
          </a:p>
          <a:p>
            <a:pPr indent="-152400" lvl="0" marL="0" marR="0" rtl="0" algn="l">
              <a:lnSpc>
                <a:spcPct val="150000"/>
              </a:lnSpc>
              <a:spcBef>
                <a:spcPts val="0"/>
              </a:spcBef>
              <a:spcAft>
                <a:spcPts val="0"/>
              </a:spcAft>
              <a:buClr>
                <a:srgbClr val="0000FF"/>
              </a:buClr>
              <a:buSzPts val="2400"/>
              <a:buFont typeface="Arial"/>
              <a:buChar char="•"/>
            </a:pPr>
            <a:r>
              <a:rPr lang="en-US" sz="2400">
                <a:solidFill>
                  <a:srgbClr val="0000FF"/>
                </a:solidFill>
                <a:latin typeface="Times New Roman"/>
                <a:ea typeface="Times New Roman"/>
                <a:cs typeface="Times New Roman"/>
                <a:sym typeface="Times New Roman"/>
              </a:rPr>
              <a:t>Advantages &amp; Applications</a:t>
            </a:r>
            <a:endParaRPr sz="2400">
              <a:solidFill>
                <a:srgbClr val="0000FF"/>
              </a:solidFill>
              <a:latin typeface="Times New Roman"/>
              <a:ea typeface="Times New Roman"/>
              <a:cs typeface="Times New Roman"/>
              <a:sym typeface="Times New Roman"/>
            </a:endParaRPr>
          </a:p>
          <a:p>
            <a:pPr indent="-152400" lvl="0" marL="0" marR="0" rtl="0" algn="l">
              <a:lnSpc>
                <a:spcPct val="150000"/>
              </a:lnSpc>
              <a:spcBef>
                <a:spcPts val="0"/>
              </a:spcBef>
              <a:spcAft>
                <a:spcPts val="0"/>
              </a:spcAft>
              <a:buClr>
                <a:srgbClr val="0000FF"/>
              </a:buClr>
              <a:buSzPts val="2400"/>
              <a:buFont typeface="Arial"/>
              <a:buChar char="•"/>
            </a:pPr>
            <a:r>
              <a:rPr lang="en-US" sz="2400">
                <a:solidFill>
                  <a:srgbClr val="0000FF"/>
                </a:solidFill>
                <a:latin typeface="Times New Roman"/>
                <a:ea typeface="Times New Roman"/>
                <a:cs typeface="Times New Roman"/>
                <a:sym typeface="Times New Roman"/>
              </a:rPr>
              <a:t>References</a:t>
            </a:r>
            <a:endParaRPr sz="2400">
              <a:solidFill>
                <a:srgbClr val="0000FF"/>
              </a:solidFill>
              <a:latin typeface="Times New Roman"/>
              <a:ea typeface="Times New Roman"/>
              <a:cs typeface="Times New Roman"/>
              <a:sym typeface="Times New Roman"/>
            </a:endParaRPr>
          </a:p>
        </p:txBody>
      </p:sp>
      <p:pic>
        <p:nvPicPr>
          <p:cNvPr id="65" name="Google Shape;65;p9" title="Contents.mp3">
            <a:hlinkClick r:id="rId3"/>
          </p:cNvPr>
          <p:cNvPicPr preferRelativeResize="0"/>
          <p:nvPr/>
        </p:nvPicPr>
        <p:blipFill>
          <a:blip r:embed="rId4">
            <a:alphaModFix/>
          </a:blip>
          <a:stretch>
            <a:fillRect/>
          </a:stretch>
        </p:blipFill>
        <p:spPr>
          <a:xfrm>
            <a:off x="155450" y="6324600"/>
            <a:ext cx="365760" cy="3657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0"/>
          <p:cNvSpPr txBox="1"/>
          <p:nvPr/>
        </p:nvSpPr>
        <p:spPr>
          <a:xfrm>
            <a:off x="914700" y="107805"/>
            <a:ext cx="8229300" cy="639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3200">
                <a:solidFill>
                  <a:srgbClr val="000000"/>
                </a:solidFill>
                <a:latin typeface="Times New Roman"/>
                <a:ea typeface="Times New Roman"/>
                <a:cs typeface="Times New Roman"/>
                <a:sym typeface="Times New Roman"/>
              </a:rPr>
              <a:t>Problem Statement &amp; Objectives</a:t>
            </a:r>
            <a:endParaRPr sz="3200">
              <a:solidFill>
                <a:schemeClr val="dk1"/>
              </a:solidFill>
              <a:latin typeface="Times New Roman"/>
              <a:ea typeface="Times New Roman"/>
              <a:cs typeface="Times New Roman"/>
              <a:sym typeface="Times New Roman"/>
            </a:endParaRPr>
          </a:p>
        </p:txBody>
      </p:sp>
      <p:sp>
        <p:nvSpPr>
          <p:cNvPr id="71" name="Google Shape;71;p10"/>
          <p:cNvSpPr txBox="1"/>
          <p:nvPr/>
        </p:nvSpPr>
        <p:spPr>
          <a:xfrm>
            <a:off x="304800" y="921175"/>
            <a:ext cx="8229300" cy="6590400"/>
          </a:xfrm>
          <a:prstGeom prst="rect">
            <a:avLst/>
          </a:prstGeom>
          <a:noFill/>
          <a:ln>
            <a:noFill/>
          </a:ln>
        </p:spPr>
        <p:txBody>
          <a:bodyPr anchorCtr="0" anchor="t" bIns="228600" lIns="91425" spcFirstLastPara="1" rIns="91425" wrap="square" tIns="0">
            <a:spAutoFit/>
          </a:bodyPr>
          <a:lstStyle/>
          <a:p>
            <a:pPr indent="0" lvl="0" marL="0" marR="0" rtl="0" algn="l">
              <a:lnSpc>
                <a:spcPct val="100000"/>
              </a:lnSpc>
              <a:spcBef>
                <a:spcPts val="0"/>
              </a:spcBef>
              <a:spcAft>
                <a:spcPts val="0"/>
              </a:spcAft>
              <a:buNone/>
            </a:pPr>
            <a:r>
              <a:rPr b="1" lang="en-US" sz="3200" u="sng">
                <a:solidFill>
                  <a:schemeClr val="dk1"/>
                </a:solidFill>
                <a:latin typeface="Cambria"/>
                <a:ea typeface="Cambria"/>
                <a:cs typeface="Cambria"/>
                <a:sym typeface="Cambria"/>
              </a:rPr>
              <a:t>Problem Statement :</a:t>
            </a:r>
            <a:endParaRPr sz="1800" u="sng">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rPr lang="en-US" sz="2200">
                <a:solidFill>
                  <a:schemeClr val="dk1"/>
                </a:solidFill>
                <a:latin typeface="Calibri"/>
                <a:ea typeface="Calibri"/>
                <a:cs typeface="Calibri"/>
                <a:sym typeface="Calibri"/>
              </a:rPr>
              <a:t>Nowadays, a good typing is very essential in this digital era if you works with with computer. As the world is adopting digitalization and computerized jobs are increasing, every single working in this field  must have a good typing speed. </a:t>
            </a:r>
            <a:r>
              <a:rPr lang="en-US" sz="2000">
                <a:solidFill>
                  <a:srgbClr val="202124"/>
                </a:solidFill>
                <a:latin typeface="Roboto"/>
                <a:ea typeface="Roboto"/>
                <a:cs typeface="Roboto"/>
                <a:sym typeface="Roboto"/>
              </a:rPr>
              <a:t>Therefore,</a:t>
            </a:r>
            <a:r>
              <a:rPr b="0" i="0" lang="en-US" sz="2000">
                <a:solidFill>
                  <a:srgbClr val="202124"/>
                </a:solidFill>
                <a:latin typeface="Roboto"/>
                <a:ea typeface="Roboto"/>
                <a:cs typeface="Roboto"/>
                <a:sym typeface="Roboto"/>
              </a:rPr>
              <a:t> we have developed this web app to enhance and test the typing speed of the user.</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u="sng">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lang="en-US" sz="3200" u="sng">
                <a:solidFill>
                  <a:schemeClr val="dk1"/>
                </a:solidFill>
                <a:latin typeface="Cambria"/>
                <a:ea typeface="Cambria"/>
                <a:cs typeface="Cambria"/>
                <a:sym typeface="Cambria"/>
              </a:rPr>
              <a:t>Objectives : </a:t>
            </a:r>
            <a:endParaRPr b="1" sz="3200" u="sng">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1" sz="3200" u="sng">
              <a:solidFill>
                <a:schemeClr val="dk1"/>
              </a:solidFill>
              <a:latin typeface="Cambria"/>
              <a:ea typeface="Cambria"/>
              <a:cs typeface="Cambria"/>
              <a:sym typeface="Cambria"/>
            </a:endParaRPr>
          </a:p>
          <a:p>
            <a:pPr indent="-387350" lvl="0" marL="228600" rtl="0" algn="l">
              <a:lnSpc>
                <a:spcPct val="115000"/>
              </a:lnSpc>
              <a:spcBef>
                <a:spcPts val="0"/>
              </a:spcBef>
              <a:spcAft>
                <a:spcPts val="0"/>
              </a:spcAft>
              <a:buClr>
                <a:srgbClr val="0000FF"/>
              </a:buClr>
              <a:buSzPts val="2500"/>
              <a:buChar char="●"/>
            </a:pPr>
            <a:r>
              <a:rPr lang="en-US" sz="2500">
                <a:solidFill>
                  <a:srgbClr val="0000FF"/>
                </a:solidFill>
                <a:latin typeface="Cambria"/>
                <a:ea typeface="Cambria"/>
                <a:cs typeface="Cambria"/>
                <a:sym typeface="Cambria"/>
              </a:rPr>
              <a:t>To improve typing speed of user.</a:t>
            </a:r>
            <a:endParaRPr sz="2500">
              <a:solidFill>
                <a:srgbClr val="0000FF"/>
              </a:solidFill>
              <a:latin typeface="Cambria"/>
              <a:ea typeface="Cambria"/>
              <a:cs typeface="Cambria"/>
              <a:sym typeface="Cambria"/>
            </a:endParaRPr>
          </a:p>
          <a:p>
            <a:pPr indent="-387350" lvl="0" marL="228600" rtl="0" algn="l">
              <a:lnSpc>
                <a:spcPct val="115000"/>
              </a:lnSpc>
              <a:spcBef>
                <a:spcPts val="0"/>
              </a:spcBef>
              <a:spcAft>
                <a:spcPts val="0"/>
              </a:spcAft>
              <a:buClr>
                <a:srgbClr val="0000FF"/>
              </a:buClr>
              <a:buSzPts val="2500"/>
              <a:buChar char="●"/>
            </a:pPr>
            <a:r>
              <a:rPr lang="en-US" sz="2500">
                <a:solidFill>
                  <a:srgbClr val="0000FF"/>
                </a:solidFill>
                <a:latin typeface="Cambria"/>
                <a:ea typeface="Cambria"/>
                <a:cs typeface="Cambria"/>
                <a:sym typeface="Cambria"/>
              </a:rPr>
              <a:t>To test the typing speed.</a:t>
            </a:r>
            <a:endParaRPr sz="2500">
              <a:solidFill>
                <a:srgbClr val="0000FF"/>
              </a:solidFill>
              <a:latin typeface="Cambria"/>
              <a:ea typeface="Cambria"/>
              <a:cs typeface="Cambria"/>
              <a:sym typeface="Cambria"/>
            </a:endParaRPr>
          </a:p>
          <a:p>
            <a:pPr indent="-387350" lvl="0" marL="228600" rtl="0" algn="l">
              <a:lnSpc>
                <a:spcPct val="115000"/>
              </a:lnSpc>
              <a:spcBef>
                <a:spcPts val="0"/>
              </a:spcBef>
              <a:spcAft>
                <a:spcPts val="0"/>
              </a:spcAft>
              <a:buClr>
                <a:srgbClr val="0000FF"/>
              </a:buClr>
              <a:buSzPts val="2500"/>
              <a:buChar char="●"/>
            </a:pPr>
            <a:r>
              <a:rPr lang="en-US" sz="2500">
                <a:solidFill>
                  <a:schemeClr val="hlink"/>
                </a:solidFill>
                <a:latin typeface="Cambria"/>
                <a:ea typeface="Cambria"/>
                <a:cs typeface="Cambria"/>
                <a:sym typeface="Cambria"/>
              </a:rPr>
              <a:t>To improve the typing accuracy of user.</a:t>
            </a:r>
            <a:endParaRPr sz="2500">
              <a:solidFill>
                <a:srgbClr val="0000FF"/>
              </a:solidFill>
              <a:latin typeface="Cambria"/>
              <a:ea typeface="Cambria"/>
              <a:cs typeface="Cambria"/>
              <a:sym typeface="Cambria"/>
            </a:endParaRPr>
          </a:p>
          <a:p>
            <a:pPr indent="0" lvl="0" marL="457200" rtl="0" algn="l">
              <a:spcBef>
                <a:spcPts val="0"/>
              </a:spcBef>
              <a:spcAft>
                <a:spcPts val="0"/>
              </a:spcAft>
              <a:buNone/>
            </a:pPr>
            <a:r>
              <a:t/>
            </a:r>
            <a:endParaRPr sz="3200">
              <a:solidFill>
                <a:schemeClr val="hlink"/>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Arial"/>
              <a:buNone/>
            </a:pPr>
            <a:r>
              <a:t/>
            </a:r>
            <a:endParaRPr sz="1800">
              <a:solidFill>
                <a:srgbClr val="0000FF"/>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10"/>
          <p:cNvSpPr txBox="1"/>
          <p:nvPr/>
        </p:nvSpPr>
        <p:spPr>
          <a:xfrm>
            <a:off x="1066800" y="6400800"/>
            <a:ext cx="6681900" cy="228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n-US" sz="1800">
                <a:solidFill>
                  <a:srgbClr val="0000FF"/>
                </a:solidFill>
                <a:latin typeface="Cambria"/>
                <a:ea typeface="Cambria"/>
                <a:cs typeface="Cambria"/>
                <a:sym typeface="Cambria"/>
              </a:rPr>
              <a:t>S. B. Jain Institute of Technology Management and Research</a:t>
            </a:r>
            <a:endParaRPr sz="1800">
              <a:solidFill>
                <a:srgbClr val="0000FF"/>
              </a:solidFill>
              <a:latin typeface="Calibri"/>
              <a:ea typeface="Calibri"/>
              <a:cs typeface="Calibri"/>
              <a:sym typeface="Calibri"/>
            </a:endParaRPr>
          </a:p>
        </p:txBody>
      </p:sp>
      <p:sp>
        <p:nvSpPr>
          <p:cNvPr id="73" name="Google Shape;73;p10"/>
          <p:cNvSpPr txBox="1"/>
          <p:nvPr/>
        </p:nvSpPr>
        <p:spPr>
          <a:xfrm>
            <a:off x="8264769" y="6172200"/>
            <a:ext cx="585969" cy="68544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lang="en-US" sz="1800">
                <a:solidFill>
                  <a:srgbClr val="0000FF"/>
                </a:solidFill>
                <a:latin typeface="Cambria"/>
                <a:ea typeface="Cambria"/>
                <a:cs typeface="Cambria"/>
                <a:sym typeface="Cambria"/>
              </a:rPr>
              <a:t>‹#›</a:t>
            </a:fld>
            <a:endParaRPr sz="1800">
              <a:solidFill>
                <a:srgbClr val="0000FF"/>
              </a:solidFill>
              <a:latin typeface="Calibri"/>
              <a:ea typeface="Calibri"/>
              <a:cs typeface="Calibri"/>
              <a:sym typeface="Calibri"/>
            </a:endParaRPr>
          </a:p>
        </p:txBody>
      </p:sp>
      <p:pic>
        <p:nvPicPr>
          <p:cNvPr id="74" name="Google Shape;74;p10"/>
          <p:cNvPicPr preferRelativeResize="0"/>
          <p:nvPr/>
        </p:nvPicPr>
        <p:blipFill>
          <a:blip r:embed="rId3">
            <a:alphaModFix/>
          </a:blip>
          <a:stretch>
            <a:fillRect/>
          </a:stretch>
        </p:blipFill>
        <p:spPr>
          <a:xfrm>
            <a:off x="5984200" y="4040625"/>
            <a:ext cx="2626099" cy="1970050"/>
          </a:xfrm>
          <a:prstGeom prst="rect">
            <a:avLst/>
          </a:prstGeom>
          <a:noFill/>
          <a:ln>
            <a:noFill/>
          </a:ln>
        </p:spPr>
      </p:pic>
      <p:pic>
        <p:nvPicPr>
          <p:cNvPr id="75" name="Google Shape;75;p10" title="Intro.mp3">
            <a:hlinkClick r:id="rId4"/>
          </p:cNvPr>
          <p:cNvPicPr preferRelativeResize="0"/>
          <p:nvPr/>
        </p:nvPicPr>
        <p:blipFill>
          <a:blip r:embed="rId5">
            <a:alphaModFix/>
          </a:blip>
          <a:stretch>
            <a:fillRect/>
          </a:stretch>
        </p:blipFill>
        <p:spPr>
          <a:xfrm>
            <a:off x="148199" y="6354905"/>
            <a:ext cx="320040" cy="3200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1"/>
          <p:cNvSpPr txBox="1"/>
          <p:nvPr/>
        </p:nvSpPr>
        <p:spPr>
          <a:xfrm>
            <a:off x="457338" y="274680"/>
            <a:ext cx="8229300" cy="71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3200">
                <a:solidFill>
                  <a:srgbClr val="000000"/>
                </a:solidFill>
                <a:latin typeface="Calibri"/>
                <a:ea typeface="Calibri"/>
                <a:cs typeface="Calibri"/>
                <a:sym typeface="Calibri"/>
              </a:rPr>
              <a:t>Introduction</a:t>
            </a:r>
            <a:endParaRPr sz="3200">
              <a:solidFill>
                <a:schemeClr val="dk1"/>
              </a:solidFill>
              <a:latin typeface="Calibri"/>
              <a:ea typeface="Calibri"/>
              <a:cs typeface="Calibri"/>
              <a:sym typeface="Calibri"/>
            </a:endParaRPr>
          </a:p>
        </p:txBody>
      </p:sp>
      <p:sp>
        <p:nvSpPr>
          <p:cNvPr id="81" name="Google Shape;81;p11"/>
          <p:cNvSpPr txBox="1"/>
          <p:nvPr/>
        </p:nvSpPr>
        <p:spPr>
          <a:xfrm>
            <a:off x="457350" y="1166250"/>
            <a:ext cx="8229300" cy="4525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		In today’s World, typing is a thing on which very less people give attention. But, if you works with computers and earn through that work then it is essential to give attention towards your typing. But, it is not possible that instead of giving attention to your work giving your time to typing. So, what should we do then? So, we made a solution for that which is our Typing Speed Tester project. It helps you master your typing skills in one minute. Just give your one minute </a:t>
            </a:r>
            <a:r>
              <a:rPr lang="en-US" sz="2800">
                <a:solidFill>
                  <a:schemeClr val="dk1"/>
                </a:solidFill>
                <a:latin typeface="Calibri"/>
                <a:ea typeface="Calibri"/>
                <a:cs typeface="Calibri"/>
                <a:sym typeface="Calibri"/>
              </a:rPr>
              <a:t>everyday and in return it will boost your typing speed as well as the accuracy.</a:t>
            </a:r>
            <a:endParaRPr sz="2800">
              <a:solidFill>
                <a:schemeClr val="dk1"/>
              </a:solidFill>
              <a:latin typeface="Calibri"/>
              <a:ea typeface="Calibri"/>
              <a:cs typeface="Calibri"/>
              <a:sym typeface="Calibri"/>
            </a:endParaRPr>
          </a:p>
        </p:txBody>
      </p:sp>
      <p:sp>
        <p:nvSpPr>
          <p:cNvPr id="82" name="Google Shape;82;p11"/>
          <p:cNvSpPr txBox="1"/>
          <p:nvPr/>
        </p:nvSpPr>
        <p:spPr>
          <a:xfrm>
            <a:off x="1172400" y="6172200"/>
            <a:ext cx="6681900" cy="685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n-US" sz="1800">
                <a:solidFill>
                  <a:srgbClr val="0000FF"/>
                </a:solidFill>
                <a:latin typeface="Cambria"/>
                <a:ea typeface="Cambria"/>
                <a:cs typeface="Cambria"/>
                <a:sym typeface="Cambria"/>
              </a:rPr>
              <a:t>S. B. Jain Institute of Technology Management and Research</a:t>
            </a:r>
            <a:endParaRPr sz="1800">
              <a:solidFill>
                <a:srgbClr val="0000FF"/>
              </a:solidFill>
              <a:latin typeface="Calibri"/>
              <a:ea typeface="Calibri"/>
              <a:cs typeface="Calibri"/>
              <a:sym typeface="Calibri"/>
            </a:endParaRPr>
          </a:p>
        </p:txBody>
      </p:sp>
      <p:sp>
        <p:nvSpPr>
          <p:cNvPr id="83" name="Google Shape;83;p11"/>
          <p:cNvSpPr txBox="1"/>
          <p:nvPr/>
        </p:nvSpPr>
        <p:spPr>
          <a:xfrm>
            <a:off x="8264769" y="6172200"/>
            <a:ext cx="585969" cy="68544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lang="en-US" sz="1800">
                <a:solidFill>
                  <a:srgbClr val="0000FF"/>
                </a:solidFill>
                <a:latin typeface="Cambria"/>
                <a:ea typeface="Cambria"/>
                <a:cs typeface="Cambria"/>
                <a:sym typeface="Cambria"/>
              </a:rPr>
              <a:t>‹#›</a:t>
            </a:fld>
            <a:endParaRPr sz="1800">
              <a:solidFill>
                <a:srgbClr val="0000FF"/>
              </a:solidFill>
              <a:latin typeface="Calibri"/>
              <a:ea typeface="Calibri"/>
              <a:cs typeface="Calibri"/>
              <a:sym typeface="Calibri"/>
            </a:endParaRPr>
          </a:p>
        </p:txBody>
      </p:sp>
      <p:pic>
        <p:nvPicPr>
          <p:cNvPr id="84" name="Google Shape;84;p11" title="Problem Statement.mp3">
            <a:hlinkClick r:id="rId3"/>
          </p:cNvPr>
          <p:cNvPicPr preferRelativeResize="0"/>
          <p:nvPr/>
        </p:nvPicPr>
        <p:blipFill>
          <a:blip r:embed="rId4">
            <a:alphaModFix/>
          </a:blip>
          <a:stretch>
            <a:fillRect/>
          </a:stretch>
        </p:blipFill>
        <p:spPr>
          <a:xfrm>
            <a:off x="152400" y="6377550"/>
            <a:ext cx="356616" cy="3566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2"/>
          <p:cNvSpPr txBox="1"/>
          <p:nvPr/>
        </p:nvSpPr>
        <p:spPr>
          <a:xfrm>
            <a:off x="73300" y="192525"/>
            <a:ext cx="88326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Font typeface="Arial"/>
              <a:buNone/>
            </a:pPr>
            <a:r>
              <a:rPr b="1" lang="en-US" sz="3200">
                <a:solidFill>
                  <a:schemeClr val="dk1"/>
                </a:solidFill>
                <a:latin typeface="Times New Roman"/>
                <a:ea typeface="Times New Roman"/>
                <a:cs typeface="Times New Roman"/>
                <a:sym typeface="Times New Roman"/>
              </a:rPr>
              <a:t>System Design: Flowchart    </a:t>
            </a:r>
            <a:endParaRPr>
              <a:latin typeface="Calibri"/>
              <a:ea typeface="Calibri"/>
              <a:cs typeface="Calibri"/>
              <a:sym typeface="Calibri"/>
            </a:endParaRPr>
          </a:p>
        </p:txBody>
      </p:sp>
      <p:sp>
        <p:nvSpPr>
          <p:cNvPr id="91" name="Google Shape;91;p12"/>
          <p:cNvSpPr/>
          <p:nvPr/>
        </p:nvSpPr>
        <p:spPr>
          <a:xfrm>
            <a:off x="4141075" y="931750"/>
            <a:ext cx="798000" cy="23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start</a:t>
            </a:r>
            <a:endParaRPr/>
          </a:p>
        </p:txBody>
      </p:sp>
      <p:sp>
        <p:nvSpPr>
          <p:cNvPr id="92" name="Google Shape;92;p12"/>
          <p:cNvSpPr/>
          <p:nvPr/>
        </p:nvSpPr>
        <p:spPr>
          <a:xfrm>
            <a:off x="3684850" y="1334950"/>
            <a:ext cx="1894500" cy="36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Initialize the DOM</a:t>
            </a:r>
            <a:endParaRPr sz="1200"/>
          </a:p>
        </p:txBody>
      </p:sp>
      <p:cxnSp>
        <p:nvCxnSpPr>
          <p:cNvPr id="93" name="Google Shape;93;p12"/>
          <p:cNvCxnSpPr>
            <a:stCxn id="91" idx="4"/>
          </p:cNvCxnSpPr>
          <p:nvPr/>
        </p:nvCxnSpPr>
        <p:spPr>
          <a:xfrm>
            <a:off x="4540075" y="1169650"/>
            <a:ext cx="8100" cy="165300"/>
          </a:xfrm>
          <a:prstGeom prst="straightConnector1">
            <a:avLst/>
          </a:prstGeom>
          <a:noFill/>
          <a:ln cap="flat" cmpd="sng" w="9525">
            <a:solidFill>
              <a:schemeClr val="dk2"/>
            </a:solidFill>
            <a:prstDash val="solid"/>
            <a:round/>
            <a:headEnd len="med" w="med" type="none"/>
            <a:tailEnd len="med" w="med" type="triangle"/>
          </a:ln>
        </p:spPr>
      </p:cxnSp>
      <p:sp>
        <p:nvSpPr>
          <p:cNvPr id="94" name="Google Shape;94;p12"/>
          <p:cNvSpPr/>
          <p:nvPr/>
        </p:nvSpPr>
        <p:spPr>
          <a:xfrm>
            <a:off x="3684850" y="1868350"/>
            <a:ext cx="1894500" cy="36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set all the panels and buttons</a:t>
            </a:r>
            <a:endParaRPr sz="1200"/>
          </a:p>
        </p:txBody>
      </p:sp>
      <p:cxnSp>
        <p:nvCxnSpPr>
          <p:cNvPr id="95" name="Google Shape;95;p12"/>
          <p:cNvCxnSpPr/>
          <p:nvPr/>
        </p:nvCxnSpPr>
        <p:spPr>
          <a:xfrm>
            <a:off x="4540075" y="1703050"/>
            <a:ext cx="8100" cy="165300"/>
          </a:xfrm>
          <a:prstGeom prst="straightConnector1">
            <a:avLst/>
          </a:prstGeom>
          <a:noFill/>
          <a:ln cap="flat" cmpd="sng" w="9525">
            <a:solidFill>
              <a:schemeClr val="dk2"/>
            </a:solidFill>
            <a:prstDash val="solid"/>
            <a:round/>
            <a:headEnd len="med" w="med" type="none"/>
            <a:tailEnd len="med" w="med" type="triangle"/>
          </a:ln>
        </p:spPr>
      </p:cxnSp>
      <p:sp>
        <p:nvSpPr>
          <p:cNvPr id="96" name="Google Shape;96;p12"/>
          <p:cNvSpPr/>
          <p:nvPr/>
        </p:nvSpPr>
        <p:spPr>
          <a:xfrm>
            <a:off x="3684850" y="2401750"/>
            <a:ext cx="1894500" cy="36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200">
                <a:solidFill>
                  <a:schemeClr val="dk1"/>
                </a:solidFill>
              </a:rPr>
              <a:t>Take Input for Execution</a:t>
            </a:r>
            <a:endParaRPr sz="1200">
              <a:solidFill>
                <a:schemeClr val="dk1"/>
              </a:solidFill>
            </a:endParaRPr>
          </a:p>
          <a:p>
            <a:pPr indent="0" lvl="0" marL="0" rtl="0" algn="ctr">
              <a:spcBef>
                <a:spcPts val="0"/>
              </a:spcBef>
              <a:spcAft>
                <a:spcPts val="0"/>
              </a:spcAft>
              <a:buNone/>
            </a:pPr>
            <a:r>
              <a:t/>
            </a:r>
            <a:endParaRPr sz="1200"/>
          </a:p>
        </p:txBody>
      </p:sp>
      <p:sp>
        <p:nvSpPr>
          <p:cNvPr id="97" name="Google Shape;97;p12"/>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sp>
        <p:nvSpPr>
          <p:cNvPr id="98" name="Google Shape;98;p12"/>
          <p:cNvSpPr/>
          <p:nvPr/>
        </p:nvSpPr>
        <p:spPr>
          <a:xfrm>
            <a:off x="3961650" y="3239950"/>
            <a:ext cx="1155300" cy="23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Enter Key</a:t>
            </a:r>
            <a:endParaRPr sz="1200"/>
          </a:p>
        </p:txBody>
      </p:sp>
      <p:sp>
        <p:nvSpPr>
          <p:cNvPr id="99" name="Google Shape;99;p12"/>
          <p:cNvSpPr/>
          <p:nvPr/>
        </p:nvSpPr>
        <p:spPr>
          <a:xfrm>
            <a:off x="6552450" y="3227550"/>
            <a:ext cx="1270500" cy="28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Check Time</a:t>
            </a:r>
            <a:endParaRPr sz="1200"/>
          </a:p>
        </p:txBody>
      </p:sp>
      <p:sp>
        <p:nvSpPr>
          <p:cNvPr id="100" name="Google Shape;100;p12"/>
          <p:cNvSpPr/>
          <p:nvPr/>
        </p:nvSpPr>
        <p:spPr>
          <a:xfrm>
            <a:off x="3885450" y="4382950"/>
            <a:ext cx="1356000" cy="36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Increment in Correct Counter</a:t>
            </a:r>
            <a:endParaRPr sz="1200"/>
          </a:p>
        </p:txBody>
      </p:sp>
      <p:sp>
        <p:nvSpPr>
          <p:cNvPr id="101" name="Google Shape;101;p12"/>
          <p:cNvSpPr/>
          <p:nvPr/>
        </p:nvSpPr>
        <p:spPr>
          <a:xfrm>
            <a:off x="5467000" y="3631600"/>
            <a:ext cx="1270500" cy="36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Increment in Invalid Counter</a:t>
            </a:r>
            <a:endParaRPr sz="1200"/>
          </a:p>
        </p:txBody>
      </p:sp>
      <p:sp>
        <p:nvSpPr>
          <p:cNvPr id="102" name="Google Shape;102;p12"/>
          <p:cNvSpPr/>
          <p:nvPr/>
        </p:nvSpPr>
        <p:spPr>
          <a:xfrm>
            <a:off x="7987925" y="4275350"/>
            <a:ext cx="849900" cy="61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Get another exercise</a:t>
            </a:r>
            <a:endParaRPr sz="1200"/>
          </a:p>
        </p:txBody>
      </p:sp>
      <p:sp>
        <p:nvSpPr>
          <p:cNvPr id="103" name="Google Shape;103;p12"/>
          <p:cNvSpPr/>
          <p:nvPr/>
        </p:nvSpPr>
        <p:spPr>
          <a:xfrm>
            <a:off x="3936750" y="5370150"/>
            <a:ext cx="1270500" cy="28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Show Results</a:t>
            </a:r>
            <a:endParaRPr sz="1200"/>
          </a:p>
        </p:txBody>
      </p:sp>
      <p:cxnSp>
        <p:nvCxnSpPr>
          <p:cNvPr id="104" name="Google Shape;104;p12"/>
          <p:cNvCxnSpPr/>
          <p:nvPr/>
        </p:nvCxnSpPr>
        <p:spPr>
          <a:xfrm>
            <a:off x="4540075" y="2236450"/>
            <a:ext cx="8100" cy="16530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p12"/>
          <p:cNvCxnSpPr>
            <a:endCxn id="98" idx="0"/>
          </p:cNvCxnSpPr>
          <p:nvPr/>
        </p:nvCxnSpPr>
        <p:spPr>
          <a:xfrm flipH="1">
            <a:off x="4539300" y="2769850"/>
            <a:ext cx="900" cy="470100"/>
          </a:xfrm>
          <a:prstGeom prst="straightConnector1">
            <a:avLst/>
          </a:prstGeom>
          <a:noFill/>
          <a:ln cap="flat" cmpd="sng" w="9525">
            <a:solidFill>
              <a:schemeClr val="dk2"/>
            </a:solidFill>
            <a:prstDash val="solid"/>
            <a:round/>
            <a:headEnd len="med" w="med" type="none"/>
            <a:tailEnd len="med" w="med" type="triangle"/>
          </a:ln>
        </p:spPr>
      </p:cxnSp>
      <p:sp>
        <p:nvSpPr>
          <p:cNvPr id="106" name="Google Shape;106;p12"/>
          <p:cNvSpPr/>
          <p:nvPr/>
        </p:nvSpPr>
        <p:spPr>
          <a:xfrm>
            <a:off x="4473550" y="3754125"/>
            <a:ext cx="141150" cy="16530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2"/>
          <p:cNvSpPr/>
          <p:nvPr/>
        </p:nvSpPr>
        <p:spPr>
          <a:xfrm>
            <a:off x="4468725" y="4907600"/>
            <a:ext cx="141150" cy="16530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2"/>
          <p:cNvSpPr/>
          <p:nvPr/>
        </p:nvSpPr>
        <p:spPr>
          <a:xfrm>
            <a:off x="7029275" y="4489350"/>
            <a:ext cx="141150" cy="16530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 name="Google Shape;109;p12"/>
          <p:cNvCxnSpPr>
            <a:endCxn id="108" idx="0"/>
          </p:cNvCxnSpPr>
          <p:nvPr/>
        </p:nvCxnSpPr>
        <p:spPr>
          <a:xfrm>
            <a:off x="7087550" y="3494550"/>
            <a:ext cx="12300" cy="9948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12"/>
          <p:cNvCxnSpPr>
            <a:stCxn id="98" idx="2"/>
            <a:endCxn id="106" idx="0"/>
          </p:cNvCxnSpPr>
          <p:nvPr/>
        </p:nvCxnSpPr>
        <p:spPr>
          <a:xfrm>
            <a:off x="4539300" y="3477850"/>
            <a:ext cx="4800" cy="2763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2"/>
          <p:cNvCxnSpPr/>
          <p:nvPr/>
        </p:nvCxnSpPr>
        <p:spPr>
          <a:xfrm flipH="1">
            <a:off x="4539300" y="3912850"/>
            <a:ext cx="900" cy="47010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12"/>
          <p:cNvCxnSpPr/>
          <p:nvPr/>
        </p:nvCxnSpPr>
        <p:spPr>
          <a:xfrm flipH="1">
            <a:off x="4535100" y="5055850"/>
            <a:ext cx="13200" cy="304800"/>
          </a:xfrm>
          <a:prstGeom prst="straightConnector1">
            <a:avLst/>
          </a:prstGeom>
          <a:noFill/>
          <a:ln cap="flat" cmpd="sng" w="9525">
            <a:solidFill>
              <a:schemeClr val="dk2"/>
            </a:solidFill>
            <a:prstDash val="solid"/>
            <a:round/>
            <a:headEnd len="med" w="med" type="none"/>
            <a:tailEnd len="med" w="med" type="triangle"/>
          </a:ln>
        </p:spPr>
      </p:cxnSp>
      <p:cxnSp>
        <p:nvCxnSpPr>
          <p:cNvPr id="113" name="Google Shape;113;p12"/>
          <p:cNvCxnSpPr/>
          <p:nvPr/>
        </p:nvCxnSpPr>
        <p:spPr>
          <a:xfrm flipH="1">
            <a:off x="4540225" y="4747150"/>
            <a:ext cx="7800" cy="18930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12"/>
          <p:cNvCxnSpPr/>
          <p:nvPr/>
        </p:nvCxnSpPr>
        <p:spPr>
          <a:xfrm flipH="1">
            <a:off x="4535100" y="5665450"/>
            <a:ext cx="13200" cy="304800"/>
          </a:xfrm>
          <a:prstGeom prst="straightConnector1">
            <a:avLst/>
          </a:prstGeom>
          <a:noFill/>
          <a:ln cap="flat" cmpd="sng" w="9525">
            <a:solidFill>
              <a:schemeClr val="dk2"/>
            </a:solidFill>
            <a:prstDash val="solid"/>
            <a:round/>
            <a:headEnd len="med" w="med" type="none"/>
            <a:tailEnd len="med" w="med" type="triangle"/>
          </a:ln>
        </p:spPr>
      </p:cxnSp>
      <p:sp>
        <p:nvSpPr>
          <p:cNvPr id="115" name="Google Shape;115;p12"/>
          <p:cNvSpPr/>
          <p:nvPr/>
        </p:nvSpPr>
        <p:spPr>
          <a:xfrm>
            <a:off x="4141075" y="5960950"/>
            <a:ext cx="798000" cy="23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end</a:t>
            </a:r>
            <a:endParaRPr/>
          </a:p>
        </p:txBody>
      </p:sp>
      <p:cxnSp>
        <p:nvCxnSpPr>
          <p:cNvPr id="116" name="Google Shape;116;p12"/>
          <p:cNvCxnSpPr>
            <a:stCxn id="98" idx="3"/>
            <a:endCxn id="99" idx="1"/>
          </p:cNvCxnSpPr>
          <p:nvPr/>
        </p:nvCxnSpPr>
        <p:spPr>
          <a:xfrm>
            <a:off x="5116950" y="3358900"/>
            <a:ext cx="1435500" cy="1200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12"/>
          <p:cNvCxnSpPr>
            <a:endCxn id="108" idx="1"/>
          </p:cNvCxnSpPr>
          <p:nvPr/>
        </p:nvCxnSpPr>
        <p:spPr>
          <a:xfrm>
            <a:off x="5241575" y="4557900"/>
            <a:ext cx="1787700" cy="141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12"/>
          <p:cNvCxnSpPr>
            <a:stCxn id="108" idx="3"/>
            <a:endCxn id="102" idx="1"/>
          </p:cNvCxnSpPr>
          <p:nvPr/>
        </p:nvCxnSpPr>
        <p:spPr>
          <a:xfrm>
            <a:off x="7170425" y="4572000"/>
            <a:ext cx="817500" cy="900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12"/>
          <p:cNvCxnSpPr/>
          <p:nvPr/>
        </p:nvCxnSpPr>
        <p:spPr>
          <a:xfrm>
            <a:off x="3499100" y="3378225"/>
            <a:ext cx="15000" cy="1612500"/>
          </a:xfrm>
          <a:prstGeom prst="straightConnector1">
            <a:avLst/>
          </a:prstGeom>
          <a:noFill/>
          <a:ln cap="flat" cmpd="sng" w="9525">
            <a:solidFill>
              <a:schemeClr val="dk2"/>
            </a:solidFill>
            <a:prstDash val="solid"/>
            <a:round/>
            <a:headEnd len="med" w="med" type="none"/>
            <a:tailEnd len="med" w="med" type="none"/>
          </a:ln>
        </p:spPr>
      </p:cxnSp>
      <p:cxnSp>
        <p:nvCxnSpPr>
          <p:cNvPr id="120" name="Google Shape;120;p12"/>
          <p:cNvCxnSpPr/>
          <p:nvPr/>
        </p:nvCxnSpPr>
        <p:spPr>
          <a:xfrm>
            <a:off x="3499100" y="3370800"/>
            <a:ext cx="437700" cy="30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12"/>
          <p:cNvCxnSpPr>
            <a:endCxn id="107" idx="1"/>
          </p:cNvCxnSpPr>
          <p:nvPr/>
        </p:nvCxnSpPr>
        <p:spPr>
          <a:xfrm>
            <a:off x="3521325" y="4983950"/>
            <a:ext cx="947400" cy="6300"/>
          </a:xfrm>
          <a:prstGeom prst="straightConnector1">
            <a:avLst/>
          </a:prstGeom>
          <a:noFill/>
          <a:ln cap="flat" cmpd="sng" w="9525">
            <a:solidFill>
              <a:schemeClr val="dk2"/>
            </a:solidFill>
            <a:prstDash val="solid"/>
            <a:round/>
            <a:headEnd len="med" w="med" type="none"/>
            <a:tailEnd len="med" w="med" type="triangle"/>
          </a:ln>
        </p:spPr>
      </p:cxnSp>
      <p:cxnSp>
        <p:nvCxnSpPr>
          <p:cNvPr id="122" name="Google Shape;122;p12"/>
          <p:cNvCxnSpPr/>
          <p:nvPr/>
        </p:nvCxnSpPr>
        <p:spPr>
          <a:xfrm>
            <a:off x="7094600" y="4654650"/>
            <a:ext cx="10500" cy="893100"/>
          </a:xfrm>
          <a:prstGeom prst="straightConnector1">
            <a:avLst/>
          </a:prstGeom>
          <a:noFill/>
          <a:ln cap="flat" cmpd="sng" w="9525">
            <a:solidFill>
              <a:schemeClr val="dk2"/>
            </a:solidFill>
            <a:prstDash val="solid"/>
            <a:round/>
            <a:headEnd len="med" w="med" type="none"/>
            <a:tailEnd len="med" w="med" type="none"/>
          </a:ln>
        </p:spPr>
      </p:cxnSp>
      <p:cxnSp>
        <p:nvCxnSpPr>
          <p:cNvPr id="123" name="Google Shape;123;p12"/>
          <p:cNvCxnSpPr>
            <a:endCxn id="103" idx="3"/>
          </p:cNvCxnSpPr>
          <p:nvPr/>
        </p:nvCxnSpPr>
        <p:spPr>
          <a:xfrm rot="10800000">
            <a:off x="5207250" y="5513550"/>
            <a:ext cx="1917900" cy="19500"/>
          </a:xfrm>
          <a:prstGeom prst="straightConnector1">
            <a:avLst/>
          </a:prstGeom>
          <a:noFill/>
          <a:ln cap="flat" cmpd="sng" w="9525">
            <a:solidFill>
              <a:schemeClr val="dk2"/>
            </a:solidFill>
            <a:prstDash val="solid"/>
            <a:round/>
            <a:headEnd len="med" w="med" type="none"/>
            <a:tailEnd len="med" w="med" type="triangle"/>
          </a:ln>
        </p:spPr>
      </p:cxnSp>
      <p:sp>
        <p:nvSpPr>
          <p:cNvPr id="124" name="Google Shape;124;p12"/>
          <p:cNvSpPr txBox="1"/>
          <p:nvPr/>
        </p:nvSpPr>
        <p:spPr>
          <a:xfrm>
            <a:off x="3097875" y="3890900"/>
            <a:ext cx="1122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Calibri"/>
                <a:ea typeface="Calibri"/>
                <a:cs typeface="Calibri"/>
                <a:sym typeface="Calibri"/>
              </a:rPr>
              <a:t>Exercise is not completed</a:t>
            </a:r>
            <a:endParaRPr sz="800">
              <a:latin typeface="Calibri"/>
              <a:ea typeface="Calibri"/>
              <a:cs typeface="Calibri"/>
              <a:sym typeface="Calibri"/>
            </a:endParaRPr>
          </a:p>
        </p:txBody>
      </p:sp>
      <p:sp>
        <p:nvSpPr>
          <p:cNvPr id="125" name="Google Shape;125;p12"/>
          <p:cNvSpPr txBox="1"/>
          <p:nvPr/>
        </p:nvSpPr>
        <p:spPr>
          <a:xfrm>
            <a:off x="5677300" y="3143350"/>
            <a:ext cx="8499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US" sz="800">
                <a:latin typeface="Calibri"/>
                <a:ea typeface="Calibri"/>
                <a:cs typeface="Calibri"/>
                <a:sym typeface="Calibri"/>
              </a:rPr>
              <a:t>Check current</a:t>
            </a:r>
            <a:endParaRPr sz="800">
              <a:latin typeface="Calibri"/>
              <a:ea typeface="Calibri"/>
              <a:cs typeface="Calibri"/>
              <a:sym typeface="Calibri"/>
            </a:endParaRPr>
          </a:p>
          <a:p>
            <a:pPr indent="0" lvl="0" marL="0" rtl="0" algn="r">
              <a:spcBef>
                <a:spcPts val="0"/>
              </a:spcBef>
              <a:spcAft>
                <a:spcPts val="0"/>
              </a:spcAft>
              <a:buNone/>
            </a:pPr>
            <a:r>
              <a:rPr lang="en-US" sz="800">
                <a:latin typeface="Calibri"/>
                <a:ea typeface="Calibri"/>
                <a:cs typeface="Calibri"/>
                <a:sym typeface="Calibri"/>
              </a:rPr>
              <a:t>Time</a:t>
            </a:r>
            <a:endParaRPr sz="800">
              <a:latin typeface="Calibri"/>
              <a:ea typeface="Calibri"/>
              <a:cs typeface="Calibri"/>
              <a:sym typeface="Calibri"/>
            </a:endParaRPr>
          </a:p>
        </p:txBody>
      </p:sp>
      <p:cxnSp>
        <p:nvCxnSpPr>
          <p:cNvPr id="126" name="Google Shape;126;p12"/>
          <p:cNvCxnSpPr/>
          <p:nvPr/>
        </p:nvCxnSpPr>
        <p:spPr>
          <a:xfrm flipH="1" rot="10800000">
            <a:off x="8410625" y="3051350"/>
            <a:ext cx="14700" cy="1224000"/>
          </a:xfrm>
          <a:prstGeom prst="straightConnector1">
            <a:avLst/>
          </a:prstGeom>
          <a:noFill/>
          <a:ln cap="flat" cmpd="sng" w="9525">
            <a:solidFill>
              <a:schemeClr val="dk2"/>
            </a:solidFill>
            <a:prstDash val="solid"/>
            <a:round/>
            <a:headEnd len="med" w="med" type="none"/>
            <a:tailEnd len="med" w="med" type="triangle"/>
          </a:ln>
        </p:spPr>
      </p:cxnSp>
      <p:cxnSp>
        <p:nvCxnSpPr>
          <p:cNvPr id="127" name="Google Shape;127;p12"/>
          <p:cNvCxnSpPr/>
          <p:nvPr/>
        </p:nvCxnSpPr>
        <p:spPr>
          <a:xfrm>
            <a:off x="5508225" y="3053625"/>
            <a:ext cx="2917200" cy="159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12"/>
          <p:cNvCxnSpPr/>
          <p:nvPr/>
        </p:nvCxnSpPr>
        <p:spPr>
          <a:xfrm flipH="1">
            <a:off x="5505225" y="3061600"/>
            <a:ext cx="3000" cy="19800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12"/>
          <p:cNvCxnSpPr/>
          <p:nvPr/>
        </p:nvCxnSpPr>
        <p:spPr>
          <a:xfrm flipH="1" rot="10800000">
            <a:off x="5116950" y="3274175"/>
            <a:ext cx="388200" cy="7500"/>
          </a:xfrm>
          <a:prstGeom prst="straightConnector1">
            <a:avLst/>
          </a:prstGeom>
          <a:noFill/>
          <a:ln cap="flat" cmpd="sng" w="9525">
            <a:solidFill>
              <a:schemeClr val="dk2"/>
            </a:solidFill>
            <a:prstDash val="solid"/>
            <a:round/>
            <a:headEnd len="med" w="med" type="triangle"/>
            <a:tailEnd len="med" w="med" type="none"/>
          </a:ln>
        </p:spPr>
      </p:cxnSp>
      <p:sp>
        <p:nvSpPr>
          <p:cNvPr id="130" name="Google Shape;130;p12"/>
          <p:cNvSpPr txBox="1"/>
          <p:nvPr/>
        </p:nvSpPr>
        <p:spPr>
          <a:xfrm>
            <a:off x="6643375" y="5316800"/>
            <a:ext cx="532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Calibri"/>
                <a:ea typeface="Calibri"/>
                <a:cs typeface="Calibri"/>
                <a:sym typeface="Calibri"/>
              </a:rPr>
              <a:t>Time up</a:t>
            </a:r>
            <a:endParaRPr sz="800">
              <a:latin typeface="Calibri"/>
              <a:ea typeface="Calibri"/>
              <a:cs typeface="Calibri"/>
              <a:sym typeface="Calibri"/>
            </a:endParaRPr>
          </a:p>
        </p:txBody>
      </p:sp>
      <p:cxnSp>
        <p:nvCxnSpPr>
          <p:cNvPr id="131" name="Google Shape;131;p12"/>
          <p:cNvCxnSpPr/>
          <p:nvPr/>
        </p:nvCxnSpPr>
        <p:spPr>
          <a:xfrm flipH="1" rot="10800000">
            <a:off x="5116950" y="3428975"/>
            <a:ext cx="654900" cy="5100"/>
          </a:xfrm>
          <a:prstGeom prst="straightConnector1">
            <a:avLst/>
          </a:prstGeom>
          <a:noFill/>
          <a:ln cap="flat" cmpd="sng" w="9525">
            <a:solidFill>
              <a:schemeClr val="dk2"/>
            </a:solidFill>
            <a:prstDash val="solid"/>
            <a:round/>
            <a:headEnd len="med" w="med" type="triangle"/>
            <a:tailEnd len="med" w="med" type="none"/>
          </a:ln>
        </p:spPr>
      </p:cxnSp>
      <p:cxnSp>
        <p:nvCxnSpPr>
          <p:cNvPr id="132" name="Google Shape;132;p12"/>
          <p:cNvCxnSpPr/>
          <p:nvPr/>
        </p:nvCxnSpPr>
        <p:spPr>
          <a:xfrm>
            <a:off x="5771800" y="3421025"/>
            <a:ext cx="8100" cy="307200"/>
          </a:xfrm>
          <a:prstGeom prst="straightConnector1">
            <a:avLst/>
          </a:prstGeom>
          <a:noFill/>
          <a:ln cap="flat" cmpd="sng" w="9525">
            <a:solidFill>
              <a:schemeClr val="dk2"/>
            </a:solidFill>
            <a:prstDash val="solid"/>
            <a:round/>
            <a:headEnd len="med" w="med" type="none"/>
            <a:tailEnd len="med" w="med" type="none"/>
          </a:ln>
        </p:spPr>
      </p:cxnSp>
      <p:cxnSp>
        <p:nvCxnSpPr>
          <p:cNvPr id="133" name="Google Shape;133;p12"/>
          <p:cNvCxnSpPr>
            <a:stCxn id="106" idx="3"/>
            <a:endCxn id="101" idx="1"/>
          </p:cNvCxnSpPr>
          <p:nvPr/>
        </p:nvCxnSpPr>
        <p:spPr>
          <a:xfrm flipH="1" rot="10800000">
            <a:off x="4614700" y="3813675"/>
            <a:ext cx="852300" cy="23100"/>
          </a:xfrm>
          <a:prstGeom prst="straightConnector1">
            <a:avLst/>
          </a:prstGeom>
          <a:noFill/>
          <a:ln cap="flat" cmpd="sng" w="9525">
            <a:solidFill>
              <a:schemeClr val="dk2"/>
            </a:solidFill>
            <a:prstDash val="solid"/>
            <a:round/>
            <a:headEnd len="med" w="med" type="none"/>
            <a:tailEnd len="med" w="med" type="none"/>
          </a:ln>
        </p:spPr>
      </p:cxnSp>
      <p:sp>
        <p:nvSpPr>
          <p:cNvPr id="134" name="Google Shape;134;p12"/>
          <p:cNvSpPr txBox="1"/>
          <p:nvPr/>
        </p:nvSpPr>
        <p:spPr>
          <a:xfrm>
            <a:off x="4717100" y="3581363"/>
            <a:ext cx="57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Calibri"/>
                <a:ea typeface="Calibri"/>
                <a:cs typeface="Calibri"/>
                <a:sym typeface="Calibri"/>
              </a:rPr>
              <a:t>Not valid</a:t>
            </a:r>
            <a:endParaRPr sz="800">
              <a:latin typeface="Calibri"/>
              <a:ea typeface="Calibri"/>
              <a:cs typeface="Calibri"/>
              <a:sym typeface="Calibri"/>
            </a:endParaRPr>
          </a:p>
        </p:txBody>
      </p:sp>
      <p:sp>
        <p:nvSpPr>
          <p:cNvPr id="135" name="Google Shape;135;p12"/>
          <p:cNvSpPr txBox="1"/>
          <p:nvPr/>
        </p:nvSpPr>
        <p:spPr>
          <a:xfrm>
            <a:off x="4219875" y="3982163"/>
            <a:ext cx="995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Calibri"/>
                <a:ea typeface="Calibri"/>
                <a:cs typeface="Calibri"/>
                <a:sym typeface="Calibri"/>
              </a:rPr>
              <a:t>if valid char</a:t>
            </a:r>
            <a:endParaRPr sz="800">
              <a:latin typeface="Calibri"/>
              <a:ea typeface="Calibri"/>
              <a:cs typeface="Calibri"/>
              <a:sym typeface="Calibri"/>
            </a:endParaRPr>
          </a:p>
        </p:txBody>
      </p:sp>
      <p:sp>
        <p:nvSpPr>
          <p:cNvPr id="136" name="Google Shape;136;p12"/>
          <p:cNvSpPr txBox="1"/>
          <p:nvPr/>
        </p:nvSpPr>
        <p:spPr>
          <a:xfrm>
            <a:off x="4144350" y="5033950"/>
            <a:ext cx="849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Calibri"/>
                <a:ea typeface="Calibri"/>
                <a:cs typeface="Calibri"/>
                <a:sym typeface="Calibri"/>
              </a:rPr>
              <a:t>Exercise is over</a:t>
            </a:r>
            <a:endParaRPr sz="800">
              <a:latin typeface="Calibri"/>
              <a:ea typeface="Calibri"/>
              <a:cs typeface="Calibri"/>
              <a:sym typeface="Calibri"/>
            </a:endParaRPr>
          </a:p>
        </p:txBody>
      </p:sp>
      <p:sp>
        <p:nvSpPr>
          <p:cNvPr id="137" name="Google Shape;137;p12"/>
          <p:cNvSpPr txBox="1"/>
          <p:nvPr/>
        </p:nvSpPr>
        <p:spPr>
          <a:xfrm rot="-5400000">
            <a:off x="7220150" y="4394888"/>
            <a:ext cx="576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800">
                <a:latin typeface="Calibri"/>
                <a:ea typeface="Calibri"/>
                <a:cs typeface="Calibri"/>
                <a:sym typeface="Calibri"/>
              </a:rPr>
              <a:t>Time available</a:t>
            </a:r>
            <a:endParaRPr sz="800">
              <a:latin typeface="Calibri"/>
              <a:ea typeface="Calibri"/>
              <a:cs typeface="Calibri"/>
              <a:sym typeface="Calibri"/>
            </a:endParaRPr>
          </a:p>
        </p:txBody>
      </p:sp>
      <p:sp>
        <p:nvSpPr>
          <p:cNvPr id="138" name="Google Shape;138;p12"/>
          <p:cNvSpPr txBox="1"/>
          <p:nvPr/>
        </p:nvSpPr>
        <p:spPr>
          <a:xfrm>
            <a:off x="6806813" y="3633175"/>
            <a:ext cx="576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Calibri"/>
                <a:ea typeface="Calibri"/>
                <a:cs typeface="Calibri"/>
                <a:sym typeface="Calibri"/>
              </a:rPr>
              <a:t>is time available</a:t>
            </a:r>
            <a:endParaRPr sz="800">
              <a:latin typeface="Calibri"/>
              <a:ea typeface="Calibri"/>
              <a:cs typeface="Calibri"/>
              <a:sym typeface="Calibri"/>
            </a:endParaRPr>
          </a:p>
        </p:txBody>
      </p:sp>
      <p:pic>
        <p:nvPicPr>
          <p:cNvPr id="139" name="Google Shape;139;p12" title="system design ,flowchart.mp3">
            <a:hlinkClick r:id="rId3"/>
          </p:cNvPr>
          <p:cNvPicPr preferRelativeResize="0"/>
          <p:nvPr/>
        </p:nvPicPr>
        <p:blipFill>
          <a:blip r:embed="rId4">
            <a:alphaModFix/>
          </a:blip>
          <a:stretch>
            <a:fillRect/>
          </a:stretch>
        </p:blipFill>
        <p:spPr>
          <a:xfrm>
            <a:off x="134500" y="6351250"/>
            <a:ext cx="307800" cy="307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3"/>
          <p:cNvSpPr/>
          <p:nvPr/>
        </p:nvSpPr>
        <p:spPr>
          <a:xfrm>
            <a:off x="609600" y="-24939"/>
            <a:ext cx="6397477" cy="11847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US" sz="4400">
                <a:solidFill>
                  <a:srgbClr val="000000"/>
                </a:solidFill>
                <a:latin typeface="Calibri"/>
                <a:ea typeface="Calibri"/>
                <a:cs typeface="Calibri"/>
                <a:sym typeface="Calibri"/>
              </a:rPr>
              <a:t>            Use case Diagram               </a:t>
            </a:r>
            <a:endParaRPr sz="1800">
              <a:solidFill>
                <a:schemeClr val="dk1"/>
              </a:solidFill>
              <a:latin typeface="Calibri"/>
              <a:ea typeface="Calibri"/>
              <a:cs typeface="Calibri"/>
              <a:sym typeface="Calibri"/>
            </a:endParaRPr>
          </a:p>
        </p:txBody>
      </p:sp>
      <p:sp>
        <p:nvSpPr>
          <p:cNvPr id="145" name="Google Shape;145;p13"/>
          <p:cNvSpPr/>
          <p:nvPr/>
        </p:nvSpPr>
        <p:spPr>
          <a:xfrm>
            <a:off x="715200" y="6172200"/>
            <a:ext cx="6678900" cy="6816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lang="en-US" sz="1800">
                <a:solidFill>
                  <a:srgbClr val="8B8B8B"/>
                </a:solidFill>
                <a:latin typeface="Cambria"/>
                <a:ea typeface="Cambria"/>
                <a:cs typeface="Cambria"/>
                <a:sym typeface="Cambria"/>
              </a:rPr>
              <a:t>S. B. Jain Institute of Technology Management and research</a:t>
            </a:r>
            <a:endParaRPr sz="1800">
              <a:solidFill>
                <a:schemeClr val="dk1"/>
              </a:solidFill>
              <a:latin typeface="Calibri"/>
              <a:ea typeface="Calibri"/>
              <a:cs typeface="Calibri"/>
              <a:sym typeface="Calibri"/>
            </a:endParaRPr>
          </a:p>
        </p:txBody>
      </p:sp>
      <p:sp>
        <p:nvSpPr>
          <p:cNvPr id="146" name="Google Shape;146;p13"/>
          <p:cNvSpPr/>
          <p:nvPr/>
        </p:nvSpPr>
        <p:spPr>
          <a:xfrm>
            <a:off x="8264769" y="6172200"/>
            <a:ext cx="582923" cy="68148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lang="en-US" sz="1800">
                <a:solidFill>
                  <a:srgbClr val="8B8B8B"/>
                </a:solidFill>
                <a:latin typeface="Cambria"/>
                <a:ea typeface="Cambria"/>
                <a:cs typeface="Cambria"/>
                <a:sym typeface="Cambria"/>
              </a:rPr>
              <a:t>‹#›</a:t>
            </a:fld>
            <a:endParaRPr sz="1800">
              <a:solidFill>
                <a:schemeClr val="dk1"/>
              </a:solidFill>
              <a:latin typeface="Calibri"/>
              <a:ea typeface="Calibri"/>
              <a:cs typeface="Calibri"/>
              <a:sym typeface="Calibri"/>
            </a:endParaRPr>
          </a:p>
        </p:txBody>
      </p:sp>
      <p:sp>
        <p:nvSpPr>
          <p:cNvPr id="147" name="Google Shape;147;p13"/>
          <p:cNvSpPr/>
          <p:nvPr/>
        </p:nvSpPr>
        <p:spPr>
          <a:xfrm>
            <a:off x="3630208" y="1596018"/>
            <a:ext cx="1371600" cy="7620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highlight>
                  <a:srgbClr val="FFFF00"/>
                </a:highlight>
                <a:latin typeface="Calibri"/>
                <a:ea typeface="Calibri"/>
                <a:cs typeface="Calibri"/>
                <a:sym typeface="Calibri"/>
              </a:rPr>
              <a:t>COMPUTER</a:t>
            </a:r>
            <a:r>
              <a:rPr lang="en-US" sz="1800">
                <a:solidFill>
                  <a:schemeClr val="dk1"/>
                </a:solidFill>
                <a:highlight>
                  <a:srgbClr val="FFFF00"/>
                </a:highlight>
                <a:latin typeface="Calibri"/>
                <a:ea typeface="Calibri"/>
                <a:cs typeface="Calibri"/>
                <a:sym typeface="Calibri"/>
              </a:rPr>
              <a:t> </a:t>
            </a:r>
            <a:endParaRPr/>
          </a:p>
        </p:txBody>
      </p:sp>
      <p:sp>
        <p:nvSpPr>
          <p:cNvPr id="148" name="Google Shape;148;p13"/>
          <p:cNvSpPr/>
          <p:nvPr/>
        </p:nvSpPr>
        <p:spPr>
          <a:xfrm>
            <a:off x="1600200" y="1462668"/>
            <a:ext cx="1219200" cy="10287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F2F2F2"/>
                </a:solidFill>
                <a:highlight>
                  <a:srgbClr val="FF0000"/>
                </a:highlight>
                <a:latin typeface="Calibri"/>
                <a:ea typeface="Calibri"/>
                <a:cs typeface="Calibri"/>
                <a:sym typeface="Calibri"/>
              </a:rPr>
              <a:t>USER</a:t>
            </a:r>
            <a:endParaRPr/>
          </a:p>
        </p:txBody>
      </p:sp>
      <p:sp>
        <p:nvSpPr>
          <p:cNvPr id="149" name="Google Shape;149;p13"/>
          <p:cNvSpPr/>
          <p:nvPr/>
        </p:nvSpPr>
        <p:spPr>
          <a:xfrm>
            <a:off x="3666993" y="2626200"/>
            <a:ext cx="1298031" cy="7620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highlight>
                  <a:srgbClr val="FFFF00"/>
                </a:highlight>
                <a:latin typeface="Calibri"/>
                <a:ea typeface="Calibri"/>
                <a:cs typeface="Calibri"/>
                <a:sym typeface="Calibri"/>
              </a:rPr>
              <a:t>TYPING SPEED TEST</a:t>
            </a:r>
            <a:endParaRPr/>
          </a:p>
          <a:p>
            <a:pPr indent="0" lvl="0" marL="0" marR="0" rtl="0" algn="ctr">
              <a:spcBef>
                <a:spcPts val="0"/>
              </a:spcBef>
              <a:spcAft>
                <a:spcPts val="0"/>
              </a:spcAft>
              <a:buNone/>
            </a:pPr>
            <a:r>
              <a:rPr b="1" i="1" lang="en-US" sz="1400">
                <a:solidFill>
                  <a:schemeClr val="dk1"/>
                </a:solidFill>
                <a:highlight>
                  <a:srgbClr val="00FFFF"/>
                </a:highlight>
                <a:latin typeface="Calibri"/>
                <a:ea typeface="Calibri"/>
                <a:cs typeface="Calibri"/>
                <a:sym typeface="Calibri"/>
              </a:rPr>
              <a:t>(APPLICATION</a:t>
            </a:r>
            <a:r>
              <a:rPr lang="en-US" sz="1800">
                <a:solidFill>
                  <a:schemeClr val="dk1"/>
                </a:solidFill>
                <a:latin typeface="Calibri"/>
                <a:ea typeface="Calibri"/>
                <a:cs typeface="Calibri"/>
                <a:sym typeface="Calibri"/>
              </a:rPr>
              <a:t>)</a:t>
            </a:r>
            <a:endParaRPr/>
          </a:p>
        </p:txBody>
      </p:sp>
      <p:sp>
        <p:nvSpPr>
          <p:cNvPr id="150" name="Google Shape;150;p13"/>
          <p:cNvSpPr/>
          <p:nvPr/>
        </p:nvSpPr>
        <p:spPr>
          <a:xfrm>
            <a:off x="3658575" y="3761046"/>
            <a:ext cx="1298031" cy="7620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highlight>
                  <a:srgbClr val="FFFF00"/>
                </a:highlight>
                <a:latin typeface="Calibri"/>
                <a:ea typeface="Calibri"/>
                <a:cs typeface="Calibri"/>
                <a:sym typeface="Calibri"/>
              </a:rPr>
              <a:t>USER GIVE TYPING TEST</a:t>
            </a:r>
            <a:endParaRPr/>
          </a:p>
        </p:txBody>
      </p:sp>
      <p:sp>
        <p:nvSpPr>
          <p:cNvPr id="151" name="Google Shape;151;p13"/>
          <p:cNvSpPr/>
          <p:nvPr/>
        </p:nvSpPr>
        <p:spPr>
          <a:xfrm>
            <a:off x="3585006" y="4963147"/>
            <a:ext cx="1462006" cy="7620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highlight>
                  <a:srgbClr val="FFFF00"/>
                </a:highlight>
                <a:latin typeface="Calibri"/>
                <a:ea typeface="Calibri"/>
                <a:cs typeface="Calibri"/>
                <a:sym typeface="Calibri"/>
              </a:rPr>
              <a:t>GET RESULT </a:t>
            </a:r>
            <a:endParaRPr/>
          </a:p>
          <a:p>
            <a:pPr indent="0" lvl="0" marL="0" marR="0" rtl="0" algn="ctr">
              <a:spcBef>
                <a:spcPts val="0"/>
              </a:spcBef>
              <a:spcAft>
                <a:spcPts val="0"/>
              </a:spcAft>
              <a:buNone/>
            </a:pPr>
            <a:r>
              <a:rPr b="1" i="1" lang="en-US" sz="1800">
                <a:solidFill>
                  <a:schemeClr val="dk1"/>
                </a:solidFill>
                <a:latin typeface="Calibri"/>
                <a:ea typeface="Calibri"/>
                <a:cs typeface="Calibri"/>
                <a:sym typeface="Calibri"/>
              </a:rPr>
              <a:t>(</a:t>
            </a:r>
            <a:r>
              <a:rPr b="1" i="1" lang="en-US" sz="1400">
                <a:solidFill>
                  <a:schemeClr val="dk1"/>
                </a:solidFill>
                <a:highlight>
                  <a:srgbClr val="00FFFF"/>
                </a:highlight>
                <a:latin typeface="Calibri"/>
                <a:ea typeface="Calibri"/>
                <a:cs typeface="Calibri"/>
                <a:sym typeface="Calibri"/>
              </a:rPr>
              <a:t>WPM,Accuracy, time taken </a:t>
            </a:r>
            <a:r>
              <a:rPr b="1" i="1" lang="en-US" sz="1400">
                <a:solidFill>
                  <a:schemeClr val="dk1"/>
                </a:solidFill>
                <a:latin typeface="Calibri"/>
                <a:ea typeface="Calibri"/>
                <a:cs typeface="Calibri"/>
                <a:sym typeface="Calibri"/>
              </a:rPr>
              <a:t>)</a:t>
            </a:r>
            <a:endParaRPr/>
          </a:p>
        </p:txBody>
      </p:sp>
      <p:sp>
        <p:nvSpPr>
          <p:cNvPr id="152" name="Google Shape;152;p13"/>
          <p:cNvSpPr/>
          <p:nvPr/>
        </p:nvSpPr>
        <p:spPr>
          <a:xfrm>
            <a:off x="1550578" y="4621579"/>
            <a:ext cx="1219200" cy="1103568"/>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highlight>
                  <a:srgbClr val="FF0000"/>
                </a:highlight>
                <a:latin typeface="Calibri"/>
                <a:ea typeface="Calibri"/>
                <a:cs typeface="Calibri"/>
                <a:sym typeface="Calibri"/>
              </a:rPr>
              <a:t>END</a:t>
            </a:r>
            <a:endParaRPr/>
          </a:p>
        </p:txBody>
      </p:sp>
      <p:sp>
        <p:nvSpPr>
          <p:cNvPr id="153" name="Google Shape;153;p13"/>
          <p:cNvSpPr/>
          <p:nvPr/>
        </p:nvSpPr>
        <p:spPr>
          <a:xfrm>
            <a:off x="5181600" y="1860412"/>
            <a:ext cx="457200" cy="1153147"/>
          </a:xfrm>
          <a:prstGeom prst="curvedLeftArrow">
            <a:avLst>
              <a:gd fmla="val 25000" name="adj1"/>
              <a:gd fmla="val 50000" name="adj2"/>
              <a:gd fmla="val 25000" name="adj3"/>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13"/>
          <p:cNvSpPr/>
          <p:nvPr/>
        </p:nvSpPr>
        <p:spPr>
          <a:xfrm>
            <a:off x="5181600" y="3200400"/>
            <a:ext cx="457200" cy="990600"/>
          </a:xfrm>
          <a:prstGeom prst="curvedLeftArrow">
            <a:avLst>
              <a:gd fmla="val 25000" name="adj1"/>
              <a:gd fmla="val 50000" name="adj2"/>
              <a:gd fmla="val 25000" name="adj3"/>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13"/>
          <p:cNvSpPr/>
          <p:nvPr/>
        </p:nvSpPr>
        <p:spPr>
          <a:xfrm>
            <a:off x="5181600" y="4343400"/>
            <a:ext cx="457200" cy="1103568"/>
          </a:xfrm>
          <a:prstGeom prst="curvedLeftArrow">
            <a:avLst>
              <a:gd fmla="val 25000" name="adj1"/>
              <a:gd fmla="val 50000" name="adj2"/>
              <a:gd fmla="val 25000" name="adj3"/>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13"/>
          <p:cNvSpPr/>
          <p:nvPr/>
        </p:nvSpPr>
        <p:spPr>
          <a:xfrm>
            <a:off x="2530615" y="1148965"/>
            <a:ext cx="1219200" cy="361151"/>
          </a:xfrm>
          <a:prstGeom prst="curvedDownArrow">
            <a:avLst>
              <a:gd fmla="val 25000" name="adj1"/>
              <a:gd fmla="val 50000" name="adj2"/>
              <a:gd fmla="val 25000" name="adj3"/>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13"/>
          <p:cNvSpPr/>
          <p:nvPr/>
        </p:nvSpPr>
        <p:spPr>
          <a:xfrm rot="5400000">
            <a:off x="2825192" y="5283052"/>
            <a:ext cx="432315" cy="1420554"/>
          </a:xfrm>
          <a:prstGeom prst="curvedLeftArrow">
            <a:avLst>
              <a:gd fmla="val 25000" name="adj1"/>
              <a:gd fmla="val 50000" name="adj2"/>
              <a:gd fmla="val 25000" name="adj3"/>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158" name="Google Shape;158;p13" title="use case diagram.mp3">
            <a:hlinkClick r:id="rId3"/>
          </p:cNvPr>
          <p:cNvPicPr preferRelativeResize="0"/>
          <p:nvPr/>
        </p:nvPicPr>
        <p:blipFill>
          <a:blip r:embed="rId4">
            <a:alphaModFix/>
          </a:blip>
          <a:stretch>
            <a:fillRect/>
          </a:stretch>
        </p:blipFill>
        <p:spPr>
          <a:xfrm>
            <a:off x="155725" y="6347224"/>
            <a:ext cx="331425" cy="331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4"/>
          <p:cNvPicPr preferRelativeResize="0"/>
          <p:nvPr/>
        </p:nvPicPr>
        <p:blipFill>
          <a:blip r:embed="rId3">
            <a:alphaModFix/>
          </a:blip>
          <a:stretch>
            <a:fillRect/>
          </a:stretch>
        </p:blipFill>
        <p:spPr>
          <a:xfrm>
            <a:off x="457200" y="1763775"/>
            <a:ext cx="8479749" cy="3928200"/>
          </a:xfrm>
          <a:prstGeom prst="rect">
            <a:avLst/>
          </a:prstGeom>
          <a:noFill/>
          <a:ln cap="flat" cmpd="sng" w="9525">
            <a:solidFill>
              <a:schemeClr val="lt1"/>
            </a:solidFill>
            <a:prstDash val="solid"/>
            <a:round/>
            <a:headEnd len="sm" w="sm" type="none"/>
            <a:tailEnd len="sm" w="sm" type="none"/>
          </a:ln>
        </p:spPr>
      </p:pic>
      <p:sp>
        <p:nvSpPr>
          <p:cNvPr id="165" name="Google Shape;165;p14"/>
          <p:cNvSpPr/>
          <p:nvPr/>
        </p:nvSpPr>
        <p:spPr>
          <a:xfrm>
            <a:off x="457200" y="228600"/>
            <a:ext cx="8226300" cy="11847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US" sz="4400">
                <a:solidFill>
                  <a:srgbClr val="000000"/>
                </a:solidFill>
                <a:latin typeface="Calibri"/>
                <a:ea typeface="Calibri"/>
                <a:cs typeface="Calibri"/>
                <a:sym typeface="Calibri"/>
              </a:rPr>
              <a:t>            Sequence Diagram               </a:t>
            </a:r>
            <a:endParaRPr sz="1800">
              <a:solidFill>
                <a:srgbClr val="000000"/>
              </a:solidFill>
              <a:latin typeface="Calibri"/>
              <a:ea typeface="Calibri"/>
              <a:cs typeface="Calibri"/>
              <a:sym typeface="Calibri"/>
            </a:endParaRPr>
          </a:p>
        </p:txBody>
      </p:sp>
      <p:sp>
        <p:nvSpPr>
          <p:cNvPr id="166" name="Google Shape;166;p14"/>
          <p:cNvSpPr/>
          <p:nvPr/>
        </p:nvSpPr>
        <p:spPr>
          <a:xfrm>
            <a:off x="491975" y="1803950"/>
            <a:ext cx="1983000" cy="44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u="sng"/>
              <a:t>Analyst: Client</a:t>
            </a:r>
            <a:endParaRPr u="sng"/>
          </a:p>
        </p:txBody>
      </p:sp>
      <p:cxnSp>
        <p:nvCxnSpPr>
          <p:cNvPr id="167" name="Google Shape;167;p14"/>
          <p:cNvCxnSpPr/>
          <p:nvPr/>
        </p:nvCxnSpPr>
        <p:spPr>
          <a:xfrm>
            <a:off x="1490875" y="3831525"/>
            <a:ext cx="3056400" cy="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14"/>
          <p:cNvCxnSpPr/>
          <p:nvPr/>
        </p:nvCxnSpPr>
        <p:spPr>
          <a:xfrm>
            <a:off x="1519025" y="3276600"/>
            <a:ext cx="3056400" cy="0"/>
          </a:xfrm>
          <a:prstGeom prst="straightConnector1">
            <a:avLst/>
          </a:prstGeom>
          <a:noFill/>
          <a:ln cap="flat" cmpd="sng" w="9525">
            <a:solidFill>
              <a:schemeClr val="dk2"/>
            </a:solidFill>
            <a:prstDash val="solid"/>
            <a:round/>
            <a:headEnd len="med" w="med" type="none"/>
            <a:tailEnd len="med" w="med" type="triangle"/>
          </a:ln>
        </p:spPr>
      </p:cxnSp>
      <p:sp>
        <p:nvSpPr>
          <p:cNvPr id="169" name="Google Shape;169;p14"/>
          <p:cNvSpPr/>
          <p:nvPr/>
        </p:nvSpPr>
        <p:spPr>
          <a:xfrm>
            <a:off x="1491000" y="2875725"/>
            <a:ext cx="3056400" cy="330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txBox="1"/>
          <p:nvPr/>
        </p:nvSpPr>
        <p:spPr>
          <a:xfrm>
            <a:off x="2027575" y="2966825"/>
            <a:ext cx="198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getContent()</a:t>
            </a:r>
            <a:endParaRPr>
              <a:latin typeface="Calibri"/>
              <a:ea typeface="Calibri"/>
              <a:cs typeface="Calibri"/>
              <a:sym typeface="Calibri"/>
            </a:endParaRPr>
          </a:p>
        </p:txBody>
      </p:sp>
      <p:sp>
        <p:nvSpPr>
          <p:cNvPr id="171" name="Google Shape;171;p14"/>
          <p:cNvSpPr txBox="1"/>
          <p:nvPr/>
        </p:nvSpPr>
        <p:spPr>
          <a:xfrm>
            <a:off x="1981200" y="3505200"/>
            <a:ext cx="213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getAvailableReports</a:t>
            </a:r>
            <a:endParaRPr>
              <a:solidFill>
                <a:schemeClr val="dk1"/>
              </a:solidFill>
              <a:latin typeface="Calibri"/>
              <a:ea typeface="Calibri"/>
              <a:cs typeface="Calibri"/>
              <a:sym typeface="Calibri"/>
            </a:endParaRPr>
          </a:p>
        </p:txBody>
      </p:sp>
      <p:sp>
        <p:nvSpPr>
          <p:cNvPr id="172" name="Google Shape;172;p14"/>
          <p:cNvSpPr/>
          <p:nvPr/>
        </p:nvSpPr>
        <p:spPr>
          <a:xfrm>
            <a:off x="5920400" y="1759225"/>
            <a:ext cx="3056400" cy="3995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4823775" y="2549375"/>
            <a:ext cx="3056400" cy="3525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4740975" y="3276600"/>
            <a:ext cx="298200" cy="1262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5" name="Google Shape;175;p14"/>
          <p:cNvCxnSpPr/>
          <p:nvPr/>
        </p:nvCxnSpPr>
        <p:spPr>
          <a:xfrm>
            <a:off x="4740975" y="4491750"/>
            <a:ext cx="1207500" cy="90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14"/>
          <p:cNvCxnSpPr/>
          <p:nvPr/>
        </p:nvCxnSpPr>
        <p:spPr>
          <a:xfrm>
            <a:off x="5933650" y="4500775"/>
            <a:ext cx="0" cy="2385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14"/>
          <p:cNvCxnSpPr/>
          <p:nvPr/>
        </p:nvCxnSpPr>
        <p:spPr>
          <a:xfrm rot="10800000">
            <a:off x="4800550" y="4709600"/>
            <a:ext cx="1133100" cy="29700"/>
          </a:xfrm>
          <a:prstGeom prst="straightConnector1">
            <a:avLst/>
          </a:prstGeom>
          <a:noFill/>
          <a:ln cap="flat" cmpd="sng" w="9525">
            <a:solidFill>
              <a:schemeClr val="dk2"/>
            </a:solidFill>
            <a:prstDash val="solid"/>
            <a:round/>
            <a:headEnd len="med" w="med" type="none"/>
            <a:tailEnd len="med" w="med" type="triangle"/>
          </a:ln>
        </p:spPr>
      </p:cxnSp>
      <p:sp>
        <p:nvSpPr>
          <p:cNvPr id="178" name="Google Shape;178;p14"/>
          <p:cNvSpPr txBox="1"/>
          <p:nvPr/>
        </p:nvSpPr>
        <p:spPr>
          <a:xfrm>
            <a:off x="5262775" y="4171800"/>
            <a:ext cx="246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Determine Available Reports</a:t>
            </a:r>
            <a:endParaRPr>
              <a:latin typeface="Calibri"/>
              <a:ea typeface="Calibri"/>
              <a:cs typeface="Calibri"/>
              <a:sym typeface="Calibri"/>
            </a:endParaRPr>
          </a:p>
        </p:txBody>
      </p:sp>
      <p:pic>
        <p:nvPicPr>
          <p:cNvPr id="179" name="Google Shape;179;p14" title="Sequence Diagram.mp3">
            <a:hlinkClick r:id="rId4"/>
          </p:cNvPr>
          <p:cNvPicPr preferRelativeResize="0"/>
          <p:nvPr/>
        </p:nvPicPr>
        <p:blipFill>
          <a:blip r:embed="rId5">
            <a:alphaModFix/>
          </a:blip>
          <a:stretch>
            <a:fillRect/>
          </a:stretch>
        </p:blipFill>
        <p:spPr>
          <a:xfrm>
            <a:off x="159000" y="6379175"/>
            <a:ext cx="298200" cy="29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p:nvPr/>
        </p:nvSpPr>
        <p:spPr>
          <a:xfrm>
            <a:off x="457200" y="228600"/>
            <a:ext cx="8226277" cy="11847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US" sz="4400">
                <a:solidFill>
                  <a:srgbClr val="000000"/>
                </a:solidFill>
                <a:latin typeface="Calibri"/>
                <a:ea typeface="Calibri"/>
                <a:cs typeface="Calibri"/>
                <a:sym typeface="Calibri"/>
              </a:rPr>
              <a:t>            System Architecture               </a:t>
            </a:r>
            <a:endParaRPr sz="1800">
              <a:solidFill>
                <a:schemeClr val="dk1"/>
              </a:solidFill>
              <a:latin typeface="Calibri"/>
              <a:ea typeface="Calibri"/>
              <a:cs typeface="Calibri"/>
              <a:sym typeface="Calibri"/>
            </a:endParaRPr>
          </a:p>
        </p:txBody>
      </p:sp>
      <p:sp>
        <p:nvSpPr>
          <p:cNvPr id="185" name="Google Shape;185;p15"/>
          <p:cNvSpPr/>
          <p:nvPr/>
        </p:nvSpPr>
        <p:spPr>
          <a:xfrm>
            <a:off x="410400" y="6172200"/>
            <a:ext cx="6678831" cy="68148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lang="en-US" sz="1800">
                <a:solidFill>
                  <a:srgbClr val="8B8B8B"/>
                </a:solidFill>
                <a:latin typeface="Cambria"/>
                <a:ea typeface="Cambria"/>
                <a:cs typeface="Cambria"/>
                <a:sym typeface="Cambria"/>
              </a:rPr>
              <a:t>S. B. Jain Institute of Technology Management and research</a:t>
            </a:r>
            <a:endParaRPr sz="1800">
              <a:solidFill>
                <a:schemeClr val="dk1"/>
              </a:solidFill>
              <a:latin typeface="Calibri"/>
              <a:ea typeface="Calibri"/>
              <a:cs typeface="Calibri"/>
              <a:sym typeface="Calibri"/>
            </a:endParaRPr>
          </a:p>
        </p:txBody>
      </p:sp>
      <p:sp>
        <p:nvSpPr>
          <p:cNvPr id="186" name="Google Shape;186;p15"/>
          <p:cNvSpPr/>
          <p:nvPr/>
        </p:nvSpPr>
        <p:spPr>
          <a:xfrm>
            <a:off x="8264769" y="6172200"/>
            <a:ext cx="582923" cy="68148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lang="en-US" sz="1800">
                <a:solidFill>
                  <a:srgbClr val="8B8B8B"/>
                </a:solidFill>
                <a:latin typeface="Cambria"/>
                <a:ea typeface="Cambria"/>
                <a:cs typeface="Cambria"/>
                <a:sym typeface="Cambria"/>
              </a:rPr>
              <a:t>‹#›</a:t>
            </a:fld>
            <a:endParaRPr sz="1800">
              <a:solidFill>
                <a:schemeClr val="dk1"/>
              </a:solidFill>
              <a:latin typeface="Calibri"/>
              <a:ea typeface="Calibri"/>
              <a:cs typeface="Calibri"/>
              <a:sym typeface="Calibri"/>
            </a:endParaRPr>
          </a:p>
        </p:txBody>
      </p:sp>
      <p:pic>
        <p:nvPicPr>
          <p:cNvPr id="187" name="Google Shape;187;p15"/>
          <p:cNvPicPr preferRelativeResize="0"/>
          <p:nvPr/>
        </p:nvPicPr>
        <p:blipFill>
          <a:blip r:embed="rId3">
            <a:alphaModFix/>
          </a:blip>
          <a:stretch>
            <a:fillRect/>
          </a:stretch>
        </p:blipFill>
        <p:spPr>
          <a:xfrm>
            <a:off x="855050" y="1268675"/>
            <a:ext cx="7828423" cy="4604300"/>
          </a:xfrm>
          <a:prstGeom prst="rect">
            <a:avLst/>
          </a:prstGeom>
          <a:noFill/>
          <a:ln>
            <a:noFill/>
          </a:ln>
        </p:spPr>
      </p:pic>
      <p:sp>
        <p:nvSpPr>
          <p:cNvPr id="188" name="Google Shape;188;p15"/>
          <p:cNvSpPr/>
          <p:nvPr/>
        </p:nvSpPr>
        <p:spPr>
          <a:xfrm>
            <a:off x="4656850" y="1557275"/>
            <a:ext cx="1647000" cy="59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300"/>
              <a:t>Start the test</a:t>
            </a:r>
            <a:endParaRPr sz="700"/>
          </a:p>
        </p:txBody>
      </p:sp>
      <p:sp>
        <p:nvSpPr>
          <p:cNvPr id="189" name="Google Shape;189;p15"/>
          <p:cNvSpPr/>
          <p:nvPr/>
        </p:nvSpPr>
        <p:spPr>
          <a:xfrm>
            <a:off x="4580650" y="2928875"/>
            <a:ext cx="1647000" cy="59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t>Show Results</a:t>
            </a:r>
            <a:endParaRPr sz="600"/>
          </a:p>
        </p:txBody>
      </p:sp>
      <p:sp>
        <p:nvSpPr>
          <p:cNvPr id="190" name="Google Shape;190;p15"/>
          <p:cNvSpPr/>
          <p:nvPr/>
        </p:nvSpPr>
        <p:spPr>
          <a:xfrm>
            <a:off x="3354125" y="3843275"/>
            <a:ext cx="1437300" cy="681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Restart </a:t>
            </a:r>
            <a:r>
              <a:rPr lang="en-US" sz="1200"/>
              <a:t>the test</a:t>
            </a:r>
            <a:endParaRPr sz="600"/>
          </a:p>
        </p:txBody>
      </p:sp>
      <p:pic>
        <p:nvPicPr>
          <p:cNvPr id="191" name="Google Shape;191;p15" title="system Architecture.mp3">
            <a:hlinkClick r:id="rId4"/>
          </p:cNvPr>
          <p:cNvPicPr preferRelativeResize="0"/>
          <p:nvPr/>
        </p:nvPicPr>
        <p:blipFill>
          <a:blip r:embed="rId5">
            <a:alphaModFix/>
          </a:blip>
          <a:stretch>
            <a:fillRect/>
          </a:stretch>
        </p:blipFill>
        <p:spPr>
          <a:xfrm>
            <a:off x="149075" y="6360550"/>
            <a:ext cx="308125" cy="308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txBox="1"/>
          <p:nvPr/>
        </p:nvSpPr>
        <p:spPr>
          <a:xfrm>
            <a:off x="457200" y="274680"/>
            <a:ext cx="8229323" cy="6397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3200">
                <a:solidFill>
                  <a:srgbClr val="000000"/>
                </a:solidFill>
                <a:latin typeface="Times New Roman"/>
                <a:ea typeface="Times New Roman"/>
                <a:cs typeface="Times New Roman"/>
                <a:sym typeface="Times New Roman"/>
              </a:rPr>
              <a:t>Technology to be Use</a:t>
            </a:r>
            <a:endParaRPr sz="3200">
              <a:solidFill>
                <a:schemeClr val="dk1"/>
              </a:solidFill>
              <a:latin typeface="Times New Roman"/>
              <a:ea typeface="Times New Roman"/>
              <a:cs typeface="Times New Roman"/>
              <a:sym typeface="Times New Roman"/>
            </a:endParaRPr>
          </a:p>
        </p:txBody>
      </p:sp>
      <p:sp>
        <p:nvSpPr>
          <p:cNvPr id="197" name="Google Shape;197;p16"/>
          <p:cNvSpPr txBox="1"/>
          <p:nvPr/>
        </p:nvSpPr>
        <p:spPr>
          <a:xfrm>
            <a:off x="457200" y="1066800"/>
            <a:ext cx="8229323" cy="4525560"/>
          </a:xfrm>
          <a:prstGeom prst="rect">
            <a:avLst/>
          </a:prstGeom>
          <a:noFill/>
          <a:ln>
            <a:noFill/>
          </a:ln>
        </p:spPr>
        <p:txBody>
          <a:bodyPr anchorCtr="0" anchor="t" bIns="45700" lIns="91425" spcFirstLastPara="1" rIns="91425" wrap="square" tIns="45700">
            <a:noAutofit/>
          </a:bodyPr>
          <a:lstStyle/>
          <a:p>
            <a:pPr indent="-152400" lvl="0" marL="0" marR="0" rtl="0" algn="l">
              <a:lnSpc>
                <a:spcPct val="100000"/>
              </a:lnSpc>
              <a:spcBef>
                <a:spcPts val="0"/>
              </a:spcBef>
              <a:spcAft>
                <a:spcPts val="0"/>
              </a:spcAft>
              <a:buClr>
                <a:srgbClr val="000000"/>
              </a:buClr>
              <a:buSzPts val="2400"/>
              <a:buFont typeface="Arial"/>
              <a:buChar char="•"/>
            </a:pPr>
            <a:r>
              <a:rPr lang="en-US" sz="2400">
                <a:solidFill>
                  <a:srgbClr val="000000"/>
                </a:solidFill>
                <a:latin typeface="Cambria"/>
                <a:ea typeface="Cambria"/>
                <a:cs typeface="Cambria"/>
                <a:sym typeface="Cambria"/>
              </a:rPr>
              <a:t>Front End:                 </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lang="en-US" sz="2400">
                <a:solidFill>
                  <a:srgbClr val="000000"/>
                </a:solidFill>
                <a:latin typeface="Cambria"/>
                <a:ea typeface="Cambria"/>
                <a:cs typeface="Cambria"/>
                <a:sym typeface="Cambria"/>
              </a:rPr>
              <a:t>                Javascript , CSS, HTML</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lang="en-US" sz="2400">
                <a:solidFill>
                  <a:srgbClr val="000000"/>
                </a:solidFill>
                <a:latin typeface="Cambria"/>
                <a:ea typeface="Cambria"/>
                <a:cs typeface="Cambria"/>
                <a:sym typeface="Cambria"/>
              </a:rPr>
              <a:t>  </a:t>
            </a:r>
            <a:endParaRPr/>
          </a:p>
          <a:p>
            <a:pPr indent="-152400" lvl="0" marL="0" marR="0" rtl="0" algn="l">
              <a:lnSpc>
                <a:spcPct val="100000"/>
              </a:lnSpc>
              <a:spcBef>
                <a:spcPts val="0"/>
              </a:spcBef>
              <a:spcAft>
                <a:spcPts val="0"/>
              </a:spcAft>
              <a:buClr>
                <a:srgbClr val="000000"/>
              </a:buClr>
              <a:buSzPts val="2400"/>
              <a:buFont typeface="Arial"/>
              <a:buChar char="•"/>
            </a:pPr>
            <a:r>
              <a:rPr lang="en-US" sz="2400">
                <a:solidFill>
                  <a:srgbClr val="000000"/>
                </a:solidFill>
                <a:latin typeface="Cambria"/>
                <a:ea typeface="Cambria"/>
                <a:cs typeface="Cambria"/>
                <a:sym typeface="Cambria"/>
              </a:rPr>
              <a:t>Library/API/Framework: n/a</a:t>
            </a:r>
            <a:endParaRPr/>
          </a:p>
          <a:p>
            <a:pPr indent="0" lvl="0" marL="0" marR="0" rtl="0" algn="l">
              <a:lnSpc>
                <a:spcPct val="100000"/>
              </a:lnSpc>
              <a:spcBef>
                <a:spcPts val="0"/>
              </a:spcBef>
              <a:spcAft>
                <a:spcPts val="0"/>
              </a:spcAft>
              <a:buClr>
                <a:schemeClr val="dk1"/>
              </a:buClr>
              <a:buSzPts val="2400"/>
              <a:buFont typeface="Arial"/>
              <a:buNone/>
            </a:pPr>
            <a:r>
              <a:t/>
            </a:r>
            <a:endParaRPr sz="2400">
              <a:solidFill>
                <a:srgbClr val="000000"/>
              </a:solidFill>
              <a:latin typeface="Cambria"/>
              <a:ea typeface="Cambria"/>
              <a:cs typeface="Cambria"/>
              <a:sym typeface="Cambria"/>
            </a:endParaRPr>
          </a:p>
          <a:p>
            <a:pPr indent="-152400" lvl="0" marL="0" marR="0" rtl="0" algn="l">
              <a:lnSpc>
                <a:spcPct val="100000"/>
              </a:lnSpc>
              <a:spcBef>
                <a:spcPts val="0"/>
              </a:spcBef>
              <a:spcAft>
                <a:spcPts val="0"/>
              </a:spcAft>
              <a:buClr>
                <a:srgbClr val="000000"/>
              </a:buClr>
              <a:buSzPts val="2400"/>
              <a:buFont typeface="Arial"/>
              <a:buChar char="•"/>
            </a:pPr>
            <a:r>
              <a:rPr lang="en-US" sz="2400">
                <a:solidFill>
                  <a:srgbClr val="000000"/>
                </a:solidFill>
                <a:latin typeface="Cambria"/>
                <a:ea typeface="Cambria"/>
                <a:cs typeface="Cambria"/>
                <a:sym typeface="Cambria"/>
              </a:rPr>
              <a:t>IDE: VS CODE</a:t>
            </a:r>
            <a:endParaRPr/>
          </a:p>
          <a:p>
            <a:pPr indent="0" lvl="0" marL="0" marR="0" rtl="0" algn="l">
              <a:lnSpc>
                <a:spcPct val="100000"/>
              </a:lnSpc>
              <a:spcBef>
                <a:spcPts val="0"/>
              </a:spcBef>
              <a:spcAft>
                <a:spcPts val="0"/>
              </a:spcAft>
              <a:buClr>
                <a:schemeClr val="dk1"/>
              </a:buClr>
              <a:buSzPts val="2400"/>
              <a:buFont typeface="Arial"/>
              <a:buNone/>
            </a:pPr>
            <a:r>
              <a:t/>
            </a:r>
            <a:endParaRPr sz="2400">
              <a:solidFill>
                <a:srgbClr val="000000"/>
              </a:solidFill>
              <a:latin typeface="Cambria"/>
              <a:ea typeface="Cambria"/>
              <a:cs typeface="Cambria"/>
              <a:sym typeface="Cambria"/>
            </a:endParaRPr>
          </a:p>
          <a:p>
            <a:pPr indent="-152400" lvl="0" marL="0" marR="0" rtl="0" algn="l">
              <a:lnSpc>
                <a:spcPct val="100000"/>
              </a:lnSpc>
              <a:spcBef>
                <a:spcPts val="0"/>
              </a:spcBef>
              <a:spcAft>
                <a:spcPts val="0"/>
              </a:spcAft>
              <a:buClr>
                <a:srgbClr val="000000"/>
              </a:buClr>
              <a:buSzPts val="2400"/>
              <a:buFont typeface="Arial"/>
              <a:buChar char="•"/>
            </a:pPr>
            <a:r>
              <a:rPr lang="en-US" sz="2400">
                <a:solidFill>
                  <a:srgbClr val="000000"/>
                </a:solidFill>
                <a:latin typeface="Cambria"/>
                <a:ea typeface="Cambria"/>
                <a:cs typeface="Cambria"/>
                <a:sym typeface="Cambria"/>
              </a:rPr>
              <a:t> Hardware used:  n/a            </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6"/>
          <p:cNvSpPr txBox="1"/>
          <p:nvPr/>
        </p:nvSpPr>
        <p:spPr>
          <a:xfrm>
            <a:off x="410400" y="6217975"/>
            <a:ext cx="6681900" cy="63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n-US" sz="1800">
                <a:solidFill>
                  <a:srgbClr val="B7B7B7"/>
                </a:solidFill>
                <a:highlight>
                  <a:srgbClr val="8BACAD"/>
                </a:highlight>
                <a:latin typeface="Cambria"/>
                <a:ea typeface="Cambria"/>
                <a:cs typeface="Cambria"/>
                <a:sym typeface="Cambria"/>
              </a:rPr>
              <a:t>S. B. Jain Institute of Technology Management and research</a:t>
            </a:r>
            <a:endParaRPr sz="1800">
              <a:solidFill>
                <a:srgbClr val="B7B7B7"/>
              </a:solidFill>
              <a:highlight>
                <a:srgbClr val="8BACAD"/>
              </a:highlight>
              <a:latin typeface="Calibri"/>
              <a:ea typeface="Calibri"/>
              <a:cs typeface="Calibri"/>
              <a:sym typeface="Calibri"/>
            </a:endParaRPr>
          </a:p>
        </p:txBody>
      </p:sp>
      <p:sp>
        <p:nvSpPr>
          <p:cNvPr id="199" name="Google Shape;199;p16"/>
          <p:cNvSpPr txBox="1"/>
          <p:nvPr/>
        </p:nvSpPr>
        <p:spPr>
          <a:xfrm>
            <a:off x="8264769" y="6172200"/>
            <a:ext cx="585969" cy="68544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lang="en-US" sz="1800">
                <a:solidFill>
                  <a:srgbClr val="0000FF"/>
                </a:solidFill>
                <a:latin typeface="Cambria"/>
                <a:ea typeface="Cambria"/>
                <a:cs typeface="Cambria"/>
                <a:sym typeface="Cambria"/>
              </a:rPr>
              <a:t>‹#›</a:t>
            </a:fld>
            <a:endParaRPr sz="1800">
              <a:solidFill>
                <a:srgbClr val="0000FF"/>
              </a:solidFill>
              <a:latin typeface="Calibri"/>
              <a:ea typeface="Calibri"/>
              <a:cs typeface="Calibri"/>
              <a:sym typeface="Calibri"/>
            </a:endParaRPr>
          </a:p>
        </p:txBody>
      </p:sp>
      <p:pic>
        <p:nvPicPr>
          <p:cNvPr id="200" name="Google Shape;200;p16" title="technology to be used.mp3">
            <a:hlinkClick r:id="rId3"/>
          </p:cNvPr>
          <p:cNvPicPr preferRelativeResize="0"/>
          <p:nvPr/>
        </p:nvPicPr>
        <p:blipFill>
          <a:blip r:embed="rId4">
            <a:alphaModFix/>
          </a:blip>
          <a:stretch>
            <a:fillRect/>
          </a:stretch>
        </p:blipFill>
        <p:spPr>
          <a:xfrm>
            <a:off x="152400" y="6430560"/>
            <a:ext cx="275040" cy="2750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