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myek-dev/GUI_AICTE.git" TargetMode="External"/><Relationship Id="rId2" Type="http://schemas.openxmlformats.org/officeDocument/2006/relationships/hyperlink" Target="https://github.com/Samyek-dev/myproject_aice.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11224" y="3831356"/>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Samyek Pradip Meshram</a:t>
            </a:r>
          </a:p>
          <a:p>
            <a:r>
              <a:rPr lang="en-US" sz="2000" b="1" dirty="0">
                <a:solidFill>
                  <a:schemeClr val="accent1">
                    <a:lumMod val="75000"/>
                  </a:schemeClr>
                </a:solidFill>
                <a:latin typeface="Arial"/>
                <a:cs typeface="Arial"/>
              </a:rPr>
              <a:t>College Name &amp; Department : Yeshwantrao Chavan College of Engineering, Wanadongari, Nagpur- 441110, Electronics Engineering </a:t>
            </a:r>
          </a:p>
          <a:p>
            <a:r>
              <a:rPr lang="en-US" sz="2000" b="1" dirty="0">
                <a:solidFill>
                  <a:schemeClr val="accent1">
                    <a:lumMod val="75000"/>
                  </a:schemeClr>
                </a:solidFill>
                <a:latin typeface="Arial"/>
                <a:cs typeface="Arial"/>
              </a:rPr>
              <a:t>Branch: Industrial Internet Of Things (IIOT)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https://github.com/Samyek-dev/myproject_aice.git</a:t>
            </a:r>
            <a:endParaRPr lang="en-IN" dirty="0"/>
          </a:p>
          <a:p>
            <a:r>
              <a:rPr lang="en-IN" dirty="0">
                <a:hlinkClick r:id="rId3"/>
              </a:rPr>
              <a:t>https://github.com/Samyek-dev/GUI_AICTE.git</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Integration with AI for adaptive steganography to enhance security.</a:t>
            </a:r>
          </a:p>
          <a:p>
            <a:pPr marL="305435" indent="-305435"/>
            <a:r>
              <a:rPr lang="en-US" dirty="0"/>
              <a:t>Development of mobile and web-based applications for wider accessibility.</a:t>
            </a:r>
          </a:p>
          <a:p>
            <a:pPr marL="305435" indent="-305435"/>
            <a:r>
              <a:rPr lang="en-US" dirty="0"/>
              <a:t>Application in secure cloud storage and blockchain for tamper-proof data hiding.</a:t>
            </a:r>
          </a:p>
          <a:p>
            <a:pPr marL="305435" indent="-305435"/>
            <a:r>
              <a:rPr lang="en-US" dirty="0"/>
              <a:t>Enhancement with quantum cryptography for next-gen cybersecurity.</a:t>
            </a:r>
          </a:p>
          <a:p>
            <a:pPr marL="305435" indent="-305435"/>
            <a:r>
              <a:rPr lang="en-US" dirty="0"/>
              <a:t>Expansion to video and audio steganography for multi-media data protection.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pic>
        <p:nvPicPr>
          <p:cNvPr id="2" name="Picture 1">
            <a:extLst>
              <a:ext uri="{FF2B5EF4-FFF2-40B4-BE49-F238E27FC236}">
                <a16:creationId xmlns:a16="http://schemas.microsoft.com/office/drawing/2014/main" id="{D29D7100-2FDF-AE97-6872-88F97F809CA0}"/>
              </a:ext>
            </a:extLst>
          </p:cNvPr>
          <p:cNvPicPr>
            <a:picLocks noChangeAspect="1"/>
          </p:cNvPicPr>
          <p:nvPr/>
        </p:nvPicPr>
        <p:blipFill>
          <a:blip r:embed="rId2"/>
          <a:stretch>
            <a:fillRect/>
          </a:stretch>
        </p:blipFill>
        <p:spPr>
          <a:xfrm>
            <a:off x="8337857" y="1374955"/>
            <a:ext cx="3490620" cy="4673324"/>
          </a:xfrm>
          <a:prstGeom prst="rect">
            <a:avLst/>
          </a:prstGeom>
        </p:spPr>
      </p:pic>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solidFill>
                  <a:srgbClr val="0F0F0F"/>
                </a:solidFill>
                <a:ea typeface="+mn-lt"/>
                <a:cs typeface="+mn-lt"/>
              </a:rPr>
              <a:t>With the rise in cyber threats, securing sensitive data from hackers is crucial. Traditional encryption methods attract attention, making data vulnerable to attacks. Steganography offers a convert way to hide information within images, ensuring confidentiality. This project aims to develop a secure data-hiding technique the enhances privacy and prevents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t>Library &amp; Platform Used : </a:t>
            </a:r>
            <a:r>
              <a:rPr lang="en-IN" dirty="0"/>
              <a:t>cv2, string library, Python IDLE 3.13, Open </a:t>
            </a:r>
            <a:r>
              <a:rPr lang="en-IN" dirty="0" err="1"/>
              <a:t>Stego</a:t>
            </a:r>
            <a:endParaRPr lang="en-IN" dirty="0"/>
          </a:p>
          <a:p>
            <a:pPr marL="0" indent="0">
              <a:buNone/>
            </a:pPr>
            <a:r>
              <a:rPr lang="en-IN" dirty="0"/>
              <a:t>Hardware </a:t>
            </a:r>
            <a:r>
              <a:rPr lang="en-IN" dirty="0" err="1"/>
              <a:t>Requirements:Processor</a:t>
            </a:r>
            <a:r>
              <a:rPr lang="en-IN" dirty="0"/>
              <a:t>: Intel Core i5/i7 or AMD </a:t>
            </a:r>
            <a:r>
              <a:rPr lang="en-IN" dirty="0" err="1"/>
              <a:t>Ryzen</a:t>
            </a:r>
            <a:r>
              <a:rPr lang="en-IN" dirty="0"/>
              <a:t> 5/7 (or higher) for efficient encryption and </a:t>
            </a:r>
            <a:r>
              <a:rPr lang="en-IN" dirty="0" err="1"/>
              <a:t>decryption.RAM</a:t>
            </a:r>
            <a:r>
              <a:rPr lang="en-IN" dirty="0"/>
              <a:t>: Minimum 8GB (16GB recommended) for handling large image files and encryption </a:t>
            </a:r>
            <a:r>
              <a:rPr lang="en-IN" dirty="0" err="1"/>
              <a:t>processes.Storage</a:t>
            </a:r>
            <a:r>
              <a:rPr lang="en-IN" dirty="0"/>
              <a:t>: At least 256GB SSD (512GB recommended) for faster read/write </a:t>
            </a:r>
            <a:r>
              <a:rPr lang="en-IN" dirty="0" err="1"/>
              <a:t>operations.GPU</a:t>
            </a:r>
            <a:r>
              <a:rPr lang="en-IN" dirty="0"/>
              <a:t> (Optional): Dedicated GPU (NVIDIA/AMD) for AI-based steganography </a:t>
            </a:r>
            <a:r>
              <a:rPr lang="en-IN" dirty="0" err="1"/>
              <a:t>enhancements.Display</a:t>
            </a:r>
            <a:r>
              <a:rPr lang="en-IN" dirty="0"/>
              <a:t>: Full HD (1920x1080) or higher resolution for accurate image </a:t>
            </a:r>
            <a:r>
              <a:rPr lang="en-IN" dirty="0" err="1"/>
              <a:t>processing.Peripherals</a:t>
            </a:r>
            <a:r>
              <a:rPr lang="en-IN" dirty="0"/>
              <a:t>: High-resolution camera/scanner (if real-world images are used) and a secure USB drive for data transfer.</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Unique Features: </a:t>
            </a:r>
            <a:r>
              <a:rPr lang="en-US" sz="1800" dirty="0">
                <a:solidFill>
                  <a:srgbClr val="0F0F0F"/>
                </a:solidFill>
              </a:rPr>
              <a:t>This project integrates advanced steganography with encryption for dual-layer security. It ensures high imperceptibility, making hidden data undetectable. The technique resists steganalysis attacks, enhancing protection against hackers. A user-friendly interface enables seamless encryption and decryption. Optimized for minimal distortion, it maintains image quality while securing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*End Users:*  </a:t>
            </a:r>
          </a:p>
          <a:p>
            <a:r>
              <a:rPr lang="en-US" dirty="0"/>
              <a:t> - Cybersecurity professionals securing confidential data.  </a:t>
            </a:r>
          </a:p>
          <a:p>
            <a:r>
              <a:rPr lang="en-US" dirty="0"/>
              <a:t> - Government and military agencies for covert communication. </a:t>
            </a:r>
          </a:p>
          <a:p>
            <a:r>
              <a:rPr lang="en-US" dirty="0"/>
              <a:t> - Journalists and whistleblowers protecting sensitive information.</a:t>
            </a:r>
          </a:p>
          <a:p>
            <a:r>
              <a:rPr lang="en-US" dirty="0"/>
              <a:t> - Businesses safeguarding trade secrets and intellectual property. </a:t>
            </a:r>
          </a:p>
          <a:p>
            <a:r>
              <a:rPr lang="en-US" dirty="0"/>
              <a:t> - General users ensuring personal data privacy in digital communications.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AD828B59-BBC8-ACEC-CF7C-934AA21E1829}"/>
              </a:ext>
            </a:extLst>
          </p:cNvPr>
          <p:cNvPicPr>
            <a:picLocks noGrp="1" noChangeAspect="1"/>
          </p:cNvPicPr>
          <p:nvPr>
            <p:ph idx="1"/>
          </p:nvPr>
        </p:nvPicPr>
        <p:blipFill>
          <a:blip r:embed="rId2"/>
          <a:srcRect r="9337"/>
          <a:stretch/>
        </p:blipFill>
        <p:spPr>
          <a:xfrm>
            <a:off x="5175495" y="1467344"/>
            <a:ext cx="3632945" cy="5025006"/>
          </a:xfrm>
        </p:spPr>
      </p:pic>
      <p:pic>
        <p:nvPicPr>
          <p:cNvPr id="7" name="Picture 6">
            <a:extLst>
              <a:ext uri="{FF2B5EF4-FFF2-40B4-BE49-F238E27FC236}">
                <a16:creationId xmlns:a16="http://schemas.microsoft.com/office/drawing/2014/main" id="{0B426793-1214-43DD-DE70-DA324BDC63B2}"/>
              </a:ext>
            </a:extLst>
          </p:cNvPr>
          <p:cNvPicPr>
            <a:picLocks noChangeAspect="1"/>
          </p:cNvPicPr>
          <p:nvPr/>
        </p:nvPicPr>
        <p:blipFill>
          <a:blip r:embed="rId3"/>
          <a:stretch>
            <a:fillRect/>
          </a:stretch>
        </p:blipFill>
        <p:spPr>
          <a:xfrm>
            <a:off x="581192" y="1467344"/>
            <a:ext cx="4431776" cy="5025006"/>
          </a:xfrm>
          <a:prstGeom prst="rect">
            <a:avLst/>
          </a:prstGeom>
        </p:spPr>
      </p:pic>
      <p:pic>
        <p:nvPicPr>
          <p:cNvPr id="11" name="Picture 10">
            <a:extLst>
              <a:ext uri="{FF2B5EF4-FFF2-40B4-BE49-F238E27FC236}">
                <a16:creationId xmlns:a16="http://schemas.microsoft.com/office/drawing/2014/main" id="{DA83C0F6-B145-0F62-3C39-2A60D33FD438}"/>
              </a:ext>
            </a:extLst>
          </p:cNvPr>
          <p:cNvPicPr>
            <a:picLocks noChangeAspect="1"/>
          </p:cNvPicPr>
          <p:nvPr/>
        </p:nvPicPr>
        <p:blipFill>
          <a:blip r:embed="rId4"/>
          <a:srcRect b="46521"/>
          <a:stretch/>
        </p:blipFill>
        <p:spPr>
          <a:xfrm>
            <a:off x="8212961" y="1782660"/>
            <a:ext cx="3801145" cy="21601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8E471B-FEB9-B9B6-5BE2-20C3B32218C3}"/>
              </a:ext>
            </a:extLst>
          </p:cNvPr>
          <p:cNvPicPr>
            <a:picLocks noChangeAspect="1"/>
          </p:cNvPicPr>
          <p:nvPr/>
        </p:nvPicPr>
        <p:blipFill>
          <a:blip r:embed="rId2"/>
          <a:stretch>
            <a:fillRect/>
          </a:stretch>
        </p:blipFill>
        <p:spPr>
          <a:xfrm>
            <a:off x="740153" y="662509"/>
            <a:ext cx="3747956" cy="2498637"/>
          </a:xfrm>
          <a:prstGeom prst="rect">
            <a:avLst/>
          </a:prstGeom>
        </p:spPr>
      </p:pic>
      <p:pic>
        <p:nvPicPr>
          <p:cNvPr id="5" name="Picture 4">
            <a:extLst>
              <a:ext uri="{FF2B5EF4-FFF2-40B4-BE49-F238E27FC236}">
                <a16:creationId xmlns:a16="http://schemas.microsoft.com/office/drawing/2014/main" id="{186CB7F5-B92E-01E5-815C-67E2A402C196}"/>
              </a:ext>
            </a:extLst>
          </p:cNvPr>
          <p:cNvPicPr>
            <a:picLocks noChangeAspect="1"/>
          </p:cNvPicPr>
          <p:nvPr/>
        </p:nvPicPr>
        <p:blipFill>
          <a:blip r:embed="rId3"/>
          <a:stretch>
            <a:fillRect/>
          </a:stretch>
        </p:blipFill>
        <p:spPr>
          <a:xfrm>
            <a:off x="4982518" y="1483966"/>
            <a:ext cx="6839663" cy="3884988"/>
          </a:xfrm>
          <a:prstGeom prst="rect">
            <a:avLst/>
          </a:prstGeom>
        </p:spPr>
      </p:pic>
      <p:pic>
        <p:nvPicPr>
          <p:cNvPr id="7" name="Picture 6">
            <a:extLst>
              <a:ext uri="{FF2B5EF4-FFF2-40B4-BE49-F238E27FC236}">
                <a16:creationId xmlns:a16="http://schemas.microsoft.com/office/drawing/2014/main" id="{9890FB91-B17C-A510-932E-112AE7899F99}"/>
              </a:ext>
            </a:extLst>
          </p:cNvPr>
          <p:cNvPicPr>
            <a:picLocks noChangeAspect="1"/>
          </p:cNvPicPr>
          <p:nvPr/>
        </p:nvPicPr>
        <p:blipFill>
          <a:blip r:embed="rId4"/>
          <a:stretch>
            <a:fillRect/>
          </a:stretch>
        </p:blipFill>
        <p:spPr>
          <a:xfrm>
            <a:off x="537015" y="3243801"/>
            <a:ext cx="4154232" cy="3286183"/>
          </a:xfrm>
          <a:prstGeom prst="rect">
            <a:avLst/>
          </a:prstGeom>
        </p:spPr>
      </p:pic>
    </p:spTree>
    <p:extLst>
      <p:ext uri="{BB962C8B-B14F-4D97-AF65-F5344CB8AC3E}">
        <p14:creationId xmlns:p14="http://schemas.microsoft.com/office/powerpoint/2010/main" val="282208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provides a robust and covert method for secure data transmission using steganography. By embedding encrypted data within images, it ensures confidentiality while maintaining image integrity. The dual-layer security approach enhances resistance against cyber threats and unauthorized access. With potential applications in cybersecurity, government, and private sectors, this solution paves the way for future advancements in secure communication and data protection.</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151</TotalTime>
  <Words>523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samyek meshram</cp:lastModifiedBy>
  <cp:revision>30</cp:revision>
  <dcterms:created xsi:type="dcterms:W3CDTF">2021-05-26T16:50:10Z</dcterms:created>
  <dcterms:modified xsi:type="dcterms:W3CDTF">2025-02-20T07:39:41Z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