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1FF42-B814-4A07-8DAF-42A2B24F9BBD}">
          <p14:sldIdLst>
            <p14:sldId id="256"/>
            <p14:sldId id="257"/>
          </p14:sldIdLst>
        </p14:section>
        <p14:section name="Untitled Section" id="{3D10D879-8EAA-4E1B-8844-27378E5D867F}">
          <p14:sldIdLst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F74"/>
    <a:srgbClr val="445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26D3E-93F8-4D4A-B19C-DB2475747DB2}" v="357" dt="2024-03-15T05:44:12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K" userId="a60f69db5671aa45" providerId="LiveId" clId="{A8C26D3E-93F8-4D4A-B19C-DB2475747DB2}"/>
    <pc:docChg chg="undo custSel addSld delSld modSld">
      <pc:chgData name="Sameer K" userId="a60f69db5671aa45" providerId="LiveId" clId="{A8C26D3E-93F8-4D4A-B19C-DB2475747DB2}" dt="2024-03-15T05:44:17.997" v="2291" actId="478"/>
      <pc:docMkLst>
        <pc:docMk/>
      </pc:docMkLst>
      <pc:sldChg chg="addSp delSp modSp mod modTransition modAnim">
        <pc:chgData name="Sameer K" userId="a60f69db5671aa45" providerId="LiveId" clId="{A8C26D3E-93F8-4D4A-B19C-DB2475747DB2}" dt="2024-03-15T05:44:17.997" v="2291" actId="478"/>
        <pc:sldMkLst>
          <pc:docMk/>
          <pc:sldMk cId="1546165152" sldId="256"/>
        </pc:sldMkLst>
        <pc:spChg chg="mod">
          <ac:chgData name="Sameer K" userId="a60f69db5671aa45" providerId="LiveId" clId="{A8C26D3E-93F8-4D4A-B19C-DB2475747DB2}" dt="2024-03-14T13:03:09.567" v="1102" actId="113"/>
          <ac:spMkLst>
            <pc:docMk/>
            <pc:sldMk cId="1546165152" sldId="256"/>
            <ac:spMk id="7" creationId="{571F444B-11E0-E2C4-6621-9F5F7A4527B4}"/>
          </ac:spMkLst>
        </pc:spChg>
        <pc:spChg chg="mod">
          <ac:chgData name="Sameer K" userId="a60f69db5671aa45" providerId="LiveId" clId="{A8C26D3E-93F8-4D4A-B19C-DB2475747DB2}" dt="2024-03-14T13:03:18.799" v="1104" actId="115"/>
          <ac:spMkLst>
            <pc:docMk/>
            <pc:sldMk cId="1546165152" sldId="256"/>
            <ac:spMk id="9" creationId="{7C72EDCC-BD2B-DF6D-323C-EAA7950C56EB}"/>
          </ac:spMkLst>
        </pc:spChg>
        <pc:spChg chg="mod">
          <ac:chgData name="Sameer K" userId="a60f69db5671aa45" providerId="LiveId" clId="{A8C26D3E-93F8-4D4A-B19C-DB2475747DB2}" dt="2024-03-14T13:33:13.588" v="1212" actId="113"/>
          <ac:spMkLst>
            <pc:docMk/>
            <pc:sldMk cId="1546165152" sldId="256"/>
            <ac:spMk id="16" creationId="{F8C56B3E-1E81-E987-81F1-9C620E082E7B}"/>
          </ac:spMkLst>
        </pc:spChg>
        <pc:spChg chg="mod">
          <ac:chgData name="Sameer K" userId="a60f69db5671aa45" providerId="LiveId" clId="{A8C26D3E-93F8-4D4A-B19C-DB2475747DB2}" dt="2024-03-15T05:44:10.686" v="2275" actId="1035"/>
          <ac:spMkLst>
            <pc:docMk/>
            <pc:sldMk cId="1546165152" sldId="256"/>
            <ac:spMk id="22" creationId="{FA532AF5-A071-DA8A-396C-1711743D8694}"/>
          </ac:spMkLst>
        </pc:spChg>
        <pc:spChg chg="mod">
          <ac:chgData name="Sameer K" userId="a60f69db5671aa45" providerId="LiveId" clId="{A8C26D3E-93F8-4D4A-B19C-DB2475747DB2}" dt="2024-03-14T13:24:27.454" v="1210" actId="1076"/>
          <ac:spMkLst>
            <pc:docMk/>
            <pc:sldMk cId="1546165152" sldId="256"/>
            <ac:spMk id="25" creationId="{8F30B0CC-D4B7-E32C-06B7-F696ABA1B25B}"/>
          </ac:spMkLst>
        </pc:spChg>
        <pc:spChg chg="mod ord">
          <ac:chgData name="Sameer K" userId="a60f69db5671aa45" providerId="LiveId" clId="{A8C26D3E-93F8-4D4A-B19C-DB2475747DB2}" dt="2024-03-15T05:44:12.812" v="2287" actId="14100"/>
          <ac:spMkLst>
            <pc:docMk/>
            <pc:sldMk cId="1546165152" sldId="256"/>
            <ac:spMk id="29" creationId="{64689D90-D565-66CA-E78E-B722E9E828A9}"/>
          </ac:spMkLst>
        </pc:spChg>
        <pc:spChg chg="mod">
          <ac:chgData name="Sameer K" userId="a60f69db5671aa45" providerId="LiveId" clId="{A8C26D3E-93F8-4D4A-B19C-DB2475747DB2}" dt="2024-03-14T13:06:21.880" v="1117" actId="14100"/>
          <ac:spMkLst>
            <pc:docMk/>
            <pc:sldMk cId="1546165152" sldId="256"/>
            <ac:spMk id="33" creationId="{56333499-0D0C-962B-C7E1-9C0D20B95A1B}"/>
          </ac:spMkLst>
        </pc:spChg>
        <pc:spChg chg="add del ord">
          <ac:chgData name="Sameer K" userId="a60f69db5671aa45" providerId="LiveId" clId="{A8C26D3E-93F8-4D4A-B19C-DB2475747DB2}" dt="2024-03-14T13:04:02.456" v="1109" actId="11529"/>
          <ac:spMkLst>
            <pc:docMk/>
            <pc:sldMk cId="1546165152" sldId="256"/>
            <ac:spMk id="34" creationId="{36F81D20-B7FC-EE03-7FA1-D76643D6A1F4}"/>
          </ac:spMkLst>
        </pc:spChg>
        <pc:spChg chg="add del ord">
          <ac:chgData name="Sameer K" userId="a60f69db5671aa45" providerId="LiveId" clId="{A8C26D3E-93F8-4D4A-B19C-DB2475747DB2}" dt="2024-03-14T13:04:55.169" v="1114" actId="11529"/>
          <ac:spMkLst>
            <pc:docMk/>
            <pc:sldMk cId="1546165152" sldId="256"/>
            <ac:spMk id="35" creationId="{8E1A44A9-BC33-B338-BD70-7D1DBC763971}"/>
          </ac:spMkLst>
        </pc:spChg>
        <pc:spChg chg="add mod">
          <ac:chgData name="Sameer K" userId="a60f69db5671aa45" providerId="LiveId" clId="{A8C26D3E-93F8-4D4A-B19C-DB2475747DB2}" dt="2024-03-14T13:09:35.774" v="1144" actId="571"/>
          <ac:spMkLst>
            <pc:docMk/>
            <pc:sldMk cId="1546165152" sldId="256"/>
            <ac:spMk id="36" creationId="{4CE3E4BA-FD4B-A277-22AD-78BE152E0B14}"/>
          </ac:spMkLst>
        </pc:spChg>
        <pc:spChg chg="add del mod">
          <ac:chgData name="Sameer K" userId="a60f69db5671aa45" providerId="LiveId" clId="{A8C26D3E-93F8-4D4A-B19C-DB2475747DB2}" dt="2024-03-15T05:38:30.782" v="2219" actId="478"/>
          <ac:spMkLst>
            <pc:docMk/>
            <pc:sldMk cId="1546165152" sldId="256"/>
            <ac:spMk id="40" creationId="{A3709931-9388-DE9B-CD8A-68397835DB33}"/>
          </ac:spMkLst>
        </pc:spChg>
        <pc:spChg chg="add del mod">
          <ac:chgData name="Sameer K" userId="a60f69db5671aa45" providerId="LiveId" clId="{A8C26D3E-93F8-4D4A-B19C-DB2475747DB2}" dt="2024-03-15T05:38:30.782" v="2219" actId="478"/>
          <ac:spMkLst>
            <pc:docMk/>
            <pc:sldMk cId="1546165152" sldId="256"/>
            <ac:spMk id="41" creationId="{7BC7DCAC-5B56-0167-3AC4-12720B3B19E2}"/>
          </ac:spMkLst>
        </pc:spChg>
        <pc:spChg chg="add del mod">
          <ac:chgData name="Sameer K" userId="a60f69db5671aa45" providerId="LiveId" clId="{A8C26D3E-93F8-4D4A-B19C-DB2475747DB2}" dt="2024-03-15T05:38:30.782" v="2219" actId="478"/>
          <ac:spMkLst>
            <pc:docMk/>
            <pc:sldMk cId="1546165152" sldId="256"/>
            <ac:spMk id="42" creationId="{984C556B-130A-0B19-D48B-6408F6332D6D}"/>
          </ac:spMkLst>
        </pc:spChg>
        <pc:spChg chg="add del mod ord">
          <ac:chgData name="Sameer K" userId="a60f69db5671aa45" providerId="LiveId" clId="{A8C26D3E-93F8-4D4A-B19C-DB2475747DB2}" dt="2024-03-15T05:44:17.997" v="2291" actId="478"/>
          <ac:spMkLst>
            <pc:docMk/>
            <pc:sldMk cId="1546165152" sldId="256"/>
            <ac:spMk id="43" creationId="{AA1A0402-C076-4E30-8294-2380C11A8883}"/>
          </ac:spMkLst>
        </pc:spChg>
        <pc:spChg chg="add del mod ord">
          <ac:chgData name="Sameer K" userId="a60f69db5671aa45" providerId="LiveId" clId="{A8C26D3E-93F8-4D4A-B19C-DB2475747DB2}" dt="2024-03-15T05:44:17.997" v="2291" actId="478"/>
          <ac:spMkLst>
            <pc:docMk/>
            <pc:sldMk cId="1546165152" sldId="256"/>
            <ac:spMk id="44" creationId="{3C079157-CFF8-E0E9-232D-77BEB823A99B}"/>
          </ac:spMkLst>
        </pc:spChg>
        <pc:grpChg chg="add mod">
          <ac:chgData name="Sameer K" userId="a60f69db5671aa45" providerId="LiveId" clId="{A8C26D3E-93F8-4D4A-B19C-DB2475747DB2}" dt="2024-03-15T05:44:12.835" v="2288" actId="164"/>
          <ac:grpSpMkLst>
            <pc:docMk/>
            <pc:sldMk cId="1546165152" sldId="256"/>
            <ac:grpSpMk id="45" creationId="{733BD3A9-FC0B-D714-BC4E-78F961225B00}"/>
          </ac:grpSpMkLst>
        </pc:grpChg>
        <pc:picChg chg="mod">
          <ac:chgData name="Sameer K" userId="a60f69db5671aa45" providerId="LiveId" clId="{A8C26D3E-93F8-4D4A-B19C-DB2475747DB2}" dt="2024-03-15T05:44:12.213" v="2284" actId="1036"/>
          <ac:picMkLst>
            <pc:docMk/>
            <pc:sldMk cId="1546165152" sldId="256"/>
            <ac:picMk id="6" creationId="{59DC3AB9-83B1-9319-864C-71E5D818E591}"/>
          </ac:picMkLst>
        </pc:picChg>
        <pc:picChg chg="mod">
          <ac:chgData name="Sameer K" userId="a60f69db5671aa45" providerId="LiveId" clId="{A8C26D3E-93F8-4D4A-B19C-DB2475747DB2}" dt="2024-03-14T13:23:59.311" v="1208" actId="1440"/>
          <ac:picMkLst>
            <pc:docMk/>
            <pc:sldMk cId="1546165152" sldId="256"/>
            <ac:picMk id="8" creationId="{3E04D1EC-E956-2F22-DAFC-79DDB54CC4E4}"/>
          </ac:picMkLst>
        </pc:picChg>
        <pc:picChg chg="mod">
          <ac:chgData name="Sameer K" userId="a60f69db5671aa45" providerId="LiveId" clId="{A8C26D3E-93F8-4D4A-B19C-DB2475747DB2}" dt="2024-03-15T05:44:12.197" v="2283" actId="1038"/>
          <ac:picMkLst>
            <pc:docMk/>
            <pc:sldMk cId="1546165152" sldId="256"/>
            <ac:picMk id="15" creationId="{10ED8580-8AB3-63C3-EADA-0932991C8F21}"/>
          </ac:picMkLst>
        </pc:picChg>
        <pc:picChg chg="mod">
          <ac:chgData name="Sameer K" userId="a60f69db5671aa45" providerId="LiveId" clId="{A8C26D3E-93F8-4D4A-B19C-DB2475747DB2}" dt="2024-03-15T05:44:10.657" v="2274" actId="1035"/>
          <ac:picMkLst>
            <pc:docMk/>
            <pc:sldMk cId="1546165152" sldId="256"/>
            <ac:picMk id="17" creationId="{5EE17222-6EEF-7C27-080D-555E3AC164C5}"/>
          </ac:picMkLst>
        </pc:picChg>
        <pc:picChg chg="mod">
          <ac:chgData name="Sameer K" userId="a60f69db5671aa45" providerId="LiveId" clId="{A8C26D3E-93F8-4D4A-B19C-DB2475747DB2}" dt="2024-03-14T13:23:13.368" v="1204" actId="13822"/>
          <ac:picMkLst>
            <pc:docMk/>
            <pc:sldMk cId="1546165152" sldId="256"/>
            <ac:picMk id="18" creationId="{5EF8EAC2-AE70-9AF7-3A49-834369A498D4}"/>
          </ac:picMkLst>
        </pc:picChg>
        <pc:picChg chg="mod">
          <ac:chgData name="Sameer K" userId="a60f69db5671aa45" providerId="LiveId" clId="{A8C26D3E-93F8-4D4A-B19C-DB2475747DB2}" dt="2024-03-14T13:23:13.368" v="1204" actId="13822"/>
          <ac:picMkLst>
            <pc:docMk/>
            <pc:sldMk cId="1546165152" sldId="256"/>
            <ac:picMk id="19" creationId="{65CBD0D6-2F80-C753-6FB0-79EB0CC7C3BC}"/>
          </ac:picMkLst>
        </pc:picChg>
        <pc:picChg chg="mod">
          <ac:chgData name="Sameer K" userId="a60f69db5671aa45" providerId="LiveId" clId="{A8C26D3E-93F8-4D4A-B19C-DB2475747DB2}" dt="2024-03-14T13:23:13.368" v="1204" actId="13822"/>
          <ac:picMkLst>
            <pc:docMk/>
            <pc:sldMk cId="1546165152" sldId="256"/>
            <ac:picMk id="20" creationId="{1B869A3B-F645-C374-74FE-36B561C4A330}"/>
          </ac:picMkLst>
        </pc:picChg>
        <pc:picChg chg="mod">
          <ac:chgData name="Sameer K" userId="a60f69db5671aa45" providerId="LiveId" clId="{A8C26D3E-93F8-4D4A-B19C-DB2475747DB2}" dt="2024-03-14T13:23:13.368" v="1204" actId="13822"/>
          <ac:picMkLst>
            <pc:docMk/>
            <pc:sldMk cId="1546165152" sldId="256"/>
            <ac:picMk id="21" creationId="{102024CB-4164-93E1-9742-43ED4A18FE4F}"/>
          </ac:picMkLst>
        </pc:picChg>
        <pc:picChg chg="add mod">
          <ac:chgData name="Sameer K" userId="a60f69db5671aa45" providerId="LiveId" clId="{A8C26D3E-93F8-4D4A-B19C-DB2475747DB2}" dt="2024-03-14T13:09:35.774" v="1144" actId="571"/>
          <ac:picMkLst>
            <pc:docMk/>
            <pc:sldMk cId="1546165152" sldId="256"/>
            <ac:picMk id="37" creationId="{5EB2B889-1559-EFA8-FA3A-2B5A1E19A492}"/>
          </ac:picMkLst>
        </pc:picChg>
        <pc:picChg chg="add mod">
          <ac:chgData name="Sameer K" userId="a60f69db5671aa45" providerId="LiveId" clId="{A8C26D3E-93F8-4D4A-B19C-DB2475747DB2}" dt="2024-03-14T13:09:35.774" v="1144" actId="571"/>
          <ac:picMkLst>
            <pc:docMk/>
            <pc:sldMk cId="1546165152" sldId="256"/>
            <ac:picMk id="38" creationId="{03D93D5B-7BD8-49D8-ECE7-17F3703242DA}"/>
          </ac:picMkLst>
        </pc:picChg>
        <pc:picChg chg="add mod">
          <ac:chgData name="Sameer K" userId="a60f69db5671aa45" providerId="LiveId" clId="{A8C26D3E-93F8-4D4A-B19C-DB2475747DB2}" dt="2024-03-14T13:09:35.774" v="1144" actId="571"/>
          <ac:picMkLst>
            <pc:docMk/>
            <pc:sldMk cId="1546165152" sldId="256"/>
            <ac:picMk id="39" creationId="{3EEEFAC5-DFB9-CE28-B55C-F7425846749E}"/>
          </ac:picMkLst>
        </pc:picChg>
      </pc:sldChg>
      <pc:sldChg chg="delSp new del mod">
        <pc:chgData name="Sameer K" userId="a60f69db5671aa45" providerId="LiveId" clId="{A8C26D3E-93F8-4D4A-B19C-DB2475747DB2}" dt="2024-03-14T11:44:55.397" v="5" actId="47"/>
        <pc:sldMkLst>
          <pc:docMk/>
          <pc:sldMk cId="318252860" sldId="257"/>
        </pc:sldMkLst>
        <pc:spChg chg="del">
          <ac:chgData name="Sameer K" userId="a60f69db5671aa45" providerId="LiveId" clId="{A8C26D3E-93F8-4D4A-B19C-DB2475747DB2}" dt="2024-03-14T11:42:45.267" v="1" actId="478"/>
          <ac:spMkLst>
            <pc:docMk/>
            <pc:sldMk cId="318252860" sldId="257"/>
            <ac:spMk id="2" creationId="{FA5F42AB-D335-0032-E4FB-543C394C8B2C}"/>
          </ac:spMkLst>
        </pc:spChg>
        <pc:spChg chg="del">
          <ac:chgData name="Sameer K" userId="a60f69db5671aa45" providerId="LiveId" clId="{A8C26D3E-93F8-4D4A-B19C-DB2475747DB2}" dt="2024-03-14T11:42:48.147" v="2" actId="478"/>
          <ac:spMkLst>
            <pc:docMk/>
            <pc:sldMk cId="318252860" sldId="257"/>
            <ac:spMk id="3" creationId="{991E5A1E-43FE-F3B2-05C8-82F73E7A28B9}"/>
          </ac:spMkLst>
        </pc:spChg>
      </pc:sldChg>
      <pc:sldChg chg="addSp delSp modSp new mod modTransition modAnim">
        <pc:chgData name="Sameer K" userId="a60f69db5671aa45" providerId="LiveId" clId="{A8C26D3E-93F8-4D4A-B19C-DB2475747DB2}" dt="2024-03-14T13:38:02.815" v="1248"/>
        <pc:sldMkLst>
          <pc:docMk/>
          <pc:sldMk cId="386852967" sldId="257"/>
        </pc:sldMkLst>
        <pc:spChg chg="del">
          <ac:chgData name="Sameer K" userId="a60f69db5671aa45" providerId="LiveId" clId="{A8C26D3E-93F8-4D4A-B19C-DB2475747DB2}" dt="2024-03-14T11:45:07.528" v="8" actId="478"/>
          <ac:spMkLst>
            <pc:docMk/>
            <pc:sldMk cId="386852967" sldId="257"/>
            <ac:spMk id="2" creationId="{B64D0C0C-81D1-6A1A-DC15-98CD3B8AD030}"/>
          </ac:spMkLst>
        </pc:spChg>
        <pc:spChg chg="del">
          <ac:chgData name="Sameer K" userId="a60f69db5671aa45" providerId="LiveId" clId="{A8C26D3E-93F8-4D4A-B19C-DB2475747DB2}" dt="2024-03-14T11:45:04.288" v="7" actId="478"/>
          <ac:spMkLst>
            <pc:docMk/>
            <pc:sldMk cId="386852967" sldId="257"/>
            <ac:spMk id="3" creationId="{E2149B55-5C75-9938-718E-951B7C15E82E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4" creationId="{2BB577AF-ACEA-0915-0329-21C0C64889C4}"/>
          </ac:spMkLst>
        </pc:spChg>
        <pc:spChg chg="add mod">
          <ac:chgData name="Sameer K" userId="a60f69db5671aa45" providerId="LiveId" clId="{A8C26D3E-93F8-4D4A-B19C-DB2475747DB2}" dt="2024-03-14T12:13:19.753" v="1078" actId="1076"/>
          <ac:spMkLst>
            <pc:docMk/>
            <pc:sldMk cId="386852967" sldId="257"/>
            <ac:spMk id="5" creationId="{C32D5376-7078-6816-5B94-6B318B655119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9" creationId="{B910336D-9CAF-6256-A182-3DB6ACFB2D6C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12" creationId="{CDFE39A9-3A53-0F01-19A6-CEC65FD4158A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13" creationId="{365D0AA2-2DB9-30CF-A102-D2B526FF40BF}"/>
          </ac:spMkLst>
        </pc:spChg>
        <pc:spChg chg="add mod">
          <ac:chgData name="Sameer K" userId="a60f69db5671aa45" providerId="LiveId" clId="{A8C26D3E-93F8-4D4A-B19C-DB2475747DB2}" dt="2024-03-14T11:52:35.859" v="360"/>
          <ac:spMkLst>
            <pc:docMk/>
            <pc:sldMk cId="386852967" sldId="257"/>
            <ac:spMk id="20" creationId="{B0476E58-ADB8-2393-4D55-C48C34AA1286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1" creationId="{09ADA76A-FEAF-701F-0CC5-02E94289B1AF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2" creationId="{A4C266D2-484D-4BC9-6E91-70CF19A28D05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3" creationId="{E6D722FB-D2E4-43BC-E5D4-96DA1F42D2F1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4" creationId="{194CD2A8-26A6-AFC8-ABB6-17C008C52AF2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8" creationId="{C76284EE-D720-21A3-31BC-541F88DBA244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29" creationId="{F5AAF88C-21C1-091A-2247-FD0681F26DAE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30" creationId="{5C570B4A-E689-9AD0-A65E-35F745ADCA6F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31" creationId="{242C1097-2CC9-39E8-CE04-C9601D9F870F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32" creationId="{877986E4-B72C-CCB3-2A1B-FEBEA8EFF098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46" creationId="{E1E83F90-2CFB-D70D-9A29-0F4A8D9B0F28}"/>
          </ac:spMkLst>
        </pc:spChg>
        <pc:spChg chg="add mod">
          <ac:chgData name="Sameer K" userId="a60f69db5671aa45" providerId="LiveId" clId="{A8C26D3E-93F8-4D4A-B19C-DB2475747DB2}" dt="2024-03-14T12:07:35.003" v="1004" actId="1035"/>
          <ac:spMkLst>
            <pc:docMk/>
            <pc:sldMk cId="386852967" sldId="257"/>
            <ac:spMk id="47" creationId="{52390871-32B5-4746-C8FB-3FDA220D3F7C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48" creationId="{A2784BC0-DF00-89CA-40A5-04EC7F0108C7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49" creationId="{5A135575-61D2-BEA3-0171-3C65F95A7D63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0" creationId="{8937303A-F2ED-041C-DB21-5457CD50AA17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1" creationId="{7755DEA9-0174-6C93-A31B-8935C08D640B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2" creationId="{8FFF66B9-ABAE-DF60-6B38-4A718B14C0A3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3" creationId="{FD085B76-C00B-B423-48AB-B31812FA212C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4" creationId="{E1135360-313A-0F57-68FA-59820B5DE6E9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5" creationId="{273A2F88-479C-0C04-A7AB-5A683152D3CD}"/>
          </ac:spMkLst>
        </pc:spChg>
        <pc:spChg chg="add mod">
          <ac:chgData name="Sameer K" userId="a60f69db5671aa45" providerId="LiveId" clId="{A8C26D3E-93F8-4D4A-B19C-DB2475747DB2}" dt="2024-03-14T12:08:54.296" v="1015" actId="571"/>
          <ac:spMkLst>
            <pc:docMk/>
            <pc:sldMk cId="386852967" sldId="257"/>
            <ac:spMk id="56" creationId="{2EBACAE3-C5D3-1D76-F092-0E86F38E086A}"/>
          </ac:spMkLst>
        </pc:sp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6" creationId="{9C152212-C45C-FAD5-42A2-2E7E0F3CF99D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7" creationId="{88583796-C51D-2A5F-552E-B8FAE230B2FA}"/>
          </ac:picMkLst>
        </pc:picChg>
        <pc:picChg chg="add del mod">
          <ac:chgData name="Sameer K" userId="a60f69db5671aa45" providerId="LiveId" clId="{A8C26D3E-93F8-4D4A-B19C-DB2475747DB2}" dt="2024-03-14T12:00:04.868" v="605" actId="478"/>
          <ac:picMkLst>
            <pc:docMk/>
            <pc:sldMk cId="386852967" sldId="257"/>
            <ac:picMk id="8" creationId="{B468990F-693B-4D0A-C449-CF25EED155F7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0" creationId="{3DEE9D89-4A7A-8DE6-04C5-790B17FE25CC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1" creationId="{979E5BD7-626F-B4B8-E9B0-C64DA0E3E8A5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4" creationId="{886197DF-3DAA-D88A-E979-AAE7990499DD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5" creationId="{7D7A4818-0FC6-5C12-9B74-E6F99BB85464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6" creationId="{0A58F6B5-0D03-2F8B-FD15-27485034A52C}"/>
          </ac:picMkLst>
        </pc:picChg>
        <pc:picChg chg="add mod">
          <ac:chgData name="Sameer K" userId="a60f69db5671aa45" providerId="LiveId" clId="{A8C26D3E-93F8-4D4A-B19C-DB2475747DB2}" dt="2024-03-14T11:52:05.947" v="325"/>
          <ac:picMkLst>
            <pc:docMk/>
            <pc:sldMk cId="386852967" sldId="257"/>
            <ac:picMk id="17" creationId="{39801B55-C7CF-8358-6D14-51E2E95A92F5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8" creationId="{AAE47BBA-B125-148D-D395-F5DD3FBE6B3F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19" creationId="{5DE795F0-7229-D615-4965-6506568E7F91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25" creationId="{E4098D28-CD95-C72F-D6AF-38CCC98590E8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26" creationId="{701844BC-54E3-CB58-C39D-344D7BB62BDE}"/>
          </ac:picMkLst>
        </pc:picChg>
        <pc:picChg chg="add del mod">
          <ac:chgData name="Sameer K" userId="a60f69db5671aa45" providerId="LiveId" clId="{A8C26D3E-93F8-4D4A-B19C-DB2475747DB2}" dt="2024-03-14T12:00:02.449" v="604" actId="478"/>
          <ac:picMkLst>
            <pc:docMk/>
            <pc:sldMk cId="386852967" sldId="257"/>
            <ac:picMk id="27" creationId="{F6AB4271-FFFA-279F-D6E2-0EC383D8DBB2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3" creationId="{FE42D5DD-3509-282B-0F7F-3766D533595A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4" creationId="{414C5C39-137A-33AA-83C9-864EE2E08D01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5" creationId="{1D3E25BF-CBF7-8306-A16F-D7753DC9531F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6" creationId="{5866451E-4F2B-AFBF-43D5-D87E384051F6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7" creationId="{01A57FC8-9987-EBA3-4260-A568B2885187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8" creationId="{B766D566-4862-BA94-83E0-D81F2F20104D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39" creationId="{9E0C0490-B7B5-AE97-78ED-7A0898A49E7A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0" creationId="{C3788A23-AB2B-E52F-9593-9C7A5D060C1E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1" creationId="{A76C06AF-C0EA-A279-88FC-058B8B4BE8E5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2" creationId="{884BB6F7-6656-C7CC-3C99-3F18EBC3FFC5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3" creationId="{3300EDCF-F579-F084-A931-7F7503DE7BCC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4" creationId="{9868D41E-B654-DD08-07F0-15F779444963}"/>
          </ac:picMkLst>
        </pc:picChg>
        <pc:picChg chg="add mod">
          <ac:chgData name="Sameer K" userId="a60f69db5671aa45" providerId="LiveId" clId="{A8C26D3E-93F8-4D4A-B19C-DB2475747DB2}" dt="2024-03-14T12:07:35.003" v="1004" actId="1035"/>
          <ac:picMkLst>
            <pc:docMk/>
            <pc:sldMk cId="386852967" sldId="257"/>
            <ac:picMk id="45" creationId="{A678B97C-BD5F-8B2C-D0A6-D717BE8AB7C6}"/>
          </ac:picMkLst>
        </pc:picChg>
      </pc:sldChg>
      <pc:sldChg chg="addSp delSp modSp new mod modTransition addAnim delAnim modAnim">
        <pc:chgData name="Sameer K" userId="a60f69db5671aa45" providerId="LiveId" clId="{A8C26D3E-93F8-4D4A-B19C-DB2475747DB2}" dt="2024-03-15T05:21:08.614" v="2196" actId="478"/>
        <pc:sldMkLst>
          <pc:docMk/>
          <pc:sldMk cId="372702634" sldId="258"/>
        </pc:sldMkLst>
        <pc:spChg chg="del">
          <ac:chgData name="Sameer K" userId="a60f69db5671aa45" providerId="LiveId" clId="{A8C26D3E-93F8-4D4A-B19C-DB2475747DB2}" dt="2024-03-14T13:38:42.771" v="1251" actId="478"/>
          <ac:spMkLst>
            <pc:docMk/>
            <pc:sldMk cId="372702634" sldId="258"/>
            <ac:spMk id="2" creationId="{DBD062AB-89C1-02C6-C2AF-7F1E42EFD3B1}"/>
          </ac:spMkLst>
        </pc:spChg>
        <pc:spChg chg="del">
          <ac:chgData name="Sameer K" userId="a60f69db5671aa45" providerId="LiveId" clId="{A8C26D3E-93F8-4D4A-B19C-DB2475747DB2}" dt="2024-03-14T13:38:40.501" v="1250" actId="478"/>
          <ac:spMkLst>
            <pc:docMk/>
            <pc:sldMk cId="372702634" sldId="258"/>
            <ac:spMk id="3" creationId="{D2E4C2B8-8D9F-826D-4D75-BDFED0ABE4DE}"/>
          </ac:spMkLst>
        </pc:spChg>
        <pc:spChg chg="add del mod">
          <ac:chgData name="Sameer K" userId="a60f69db5671aa45" providerId="LiveId" clId="{A8C26D3E-93F8-4D4A-B19C-DB2475747DB2}" dt="2024-03-15T04:22:55.874" v="2051" actId="478"/>
          <ac:spMkLst>
            <pc:docMk/>
            <pc:sldMk cId="372702634" sldId="258"/>
            <ac:spMk id="4" creationId="{5DB27675-EE23-1BCA-F61D-A2E3BE8593C5}"/>
          </ac:spMkLst>
        </pc:spChg>
        <pc:spChg chg="add del mod">
          <ac:chgData name="Sameer K" userId="a60f69db5671aa45" providerId="LiveId" clId="{A8C26D3E-93F8-4D4A-B19C-DB2475747DB2}" dt="2024-03-15T04:18:38.049" v="1986" actId="12084"/>
          <ac:spMkLst>
            <pc:docMk/>
            <pc:sldMk cId="372702634" sldId="258"/>
            <ac:spMk id="6" creationId="{DCCD4DC0-90AD-6070-0E04-22792119F955}"/>
          </ac:spMkLst>
        </pc:spChg>
        <pc:spChg chg="add">
          <ac:chgData name="Sameer K" userId="a60f69db5671aa45" providerId="LiveId" clId="{A8C26D3E-93F8-4D4A-B19C-DB2475747DB2}" dt="2024-03-15T03:42:38.336" v="1352"/>
          <ac:spMkLst>
            <pc:docMk/>
            <pc:sldMk cId="372702634" sldId="258"/>
            <ac:spMk id="7" creationId="{6A6C4AC0-F0CE-0619-A266-27983BFFCFD9}"/>
          </ac:spMkLst>
        </pc:spChg>
        <pc:spChg chg="add">
          <ac:chgData name="Sameer K" userId="a60f69db5671aa45" providerId="LiveId" clId="{A8C26D3E-93F8-4D4A-B19C-DB2475747DB2}" dt="2024-03-15T03:42:38.336" v="1352"/>
          <ac:spMkLst>
            <pc:docMk/>
            <pc:sldMk cId="372702634" sldId="258"/>
            <ac:spMk id="8" creationId="{D8729F3A-E40B-DC45-00E4-2B474C7555C7}"/>
          </ac:spMkLst>
        </pc:spChg>
        <pc:spChg chg="add">
          <ac:chgData name="Sameer K" userId="a60f69db5671aa45" providerId="LiveId" clId="{A8C26D3E-93F8-4D4A-B19C-DB2475747DB2}" dt="2024-03-15T03:42:38.336" v="1352"/>
          <ac:spMkLst>
            <pc:docMk/>
            <pc:sldMk cId="372702634" sldId="258"/>
            <ac:spMk id="9" creationId="{137775B6-F484-2D21-437A-7EC85E96EDAC}"/>
          </ac:spMkLst>
        </pc:spChg>
        <pc:spChg chg="add">
          <ac:chgData name="Sameer K" userId="a60f69db5671aa45" providerId="LiveId" clId="{A8C26D3E-93F8-4D4A-B19C-DB2475747DB2}" dt="2024-03-15T03:42:38.336" v="1352"/>
          <ac:spMkLst>
            <pc:docMk/>
            <pc:sldMk cId="372702634" sldId="258"/>
            <ac:spMk id="10" creationId="{EE505E0D-5F8C-D3D0-42F0-1CF208D7D3AC}"/>
          </ac:spMkLst>
        </pc:spChg>
        <pc:spChg chg="add">
          <ac:chgData name="Sameer K" userId="a60f69db5671aa45" providerId="LiveId" clId="{A8C26D3E-93F8-4D4A-B19C-DB2475747DB2}" dt="2024-03-15T03:42:38.336" v="1352"/>
          <ac:spMkLst>
            <pc:docMk/>
            <pc:sldMk cId="372702634" sldId="258"/>
            <ac:spMk id="11" creationId="{265B6238-670F-7BE4-4EBE-397E1CD307F9}"/>
          </ac:spMkLst>
        </pc:spChg>
        <pc:spChg chg="add del mod">
          <ac:chgData name="Sameer K" userId="a60f69db5671aa45" providerId="LiveId" clId="{A8C26D3E-93F8-4D4A-B19C-DB2475747DB2}" dt="2024-03-15T03:43:36.710" v="1370"/>
          <ac:spMkLst>
            <pc:docMk/>
            <pc:sldMk cId="372702634" sldId="258"/>
            <ac:spMk id="13" creationId="{0F063487-9DA7-5926-6AA8-E0CC9722EB90}"/>
          </ac:spMkLst>
        </pc:spChg>
        <pc:spChg chg="add del mod">
          <ac:chgData name="Sameer K" userId="a60f69db5671aa45" providerId="LiveId" clId="{A8C26D3E-93F8-4D4A-B19C-DB2475747DB2}" dt="2024-03-15T04:16:37.403" v="1979" actId="12084"/>
          <ac:spMkLst>
            <pc:docMk/>
            <pc:sldMk cId="372702634" sldId="258"/>
            <ac:spMk id="14" creationId="{13A6C028-FA5B-48E5-EFE1-49A109F226AB}"/>
          </ac:spMkLst>
        </pc:spChg>
        <pc:spChg chg="add del mod">
          <ac:chgData name="Sameer K" userId="a60f69db5671aa45" providerId="LiveId" clId="{A8C26D3E-93F8-4D4A-B19C-DB2475747DB2}" dt="2024-03-15T04:18:47.297" v="1987" actId="12084"/>
          <ac:spMkLst>
            <pc:docMk/>
            <pc:sldMk cId="372702634" sldId="258"/>
            <ac:spMk id="15" creationId="{397AE639-7D3F-52BE-3E04-4CD55E2A400B}"/>
          </ac:spMkLst>
        </pc:spChg>
        <pc:spChg chg="add del mod">
          <ac:chgData name="Sameer K" userId="a60f69db5671aa45" providerId="LiveId" clId="{A8C26D3E-93F8-4D4A-B19C-DB2475747DB2}" dt="2024-03-15T05:21:08.614" v="2196" actId="478"/>
          <ac:spMkLst>
            <pc:docMk/>
            <pc:sldMk cId="372702634" sldId="258"/>
            <ac:spMk id="17" creationId="{950E84F5-ACA0-D9EE-D61A-115994C14DFD}"/>
          </ac:spMkLst>
        </pc:spChg>
        <pc:spChg chg="add del mod">
          <ac:chgData name="Sameer K" userId="a60f69db5671aa45" providerId="LiveId" clId="{A8C26D3E-93F8-4D4A-B19C-DB2475747DB2}" dt="2024-03-15T04:19:16.785" v="1994" actId="12084"/>
          <ac:spMkLst>
            <pc:docMk/>
            <pc:sldMk cId="372702634" sldId="258"/>
            <ac:spMk id="18" creationId="{56A8432B-085B-9359-F134-1B33B49F0BFC}"/>
          </ac:spMkLst>
        </pc:spChg>
        <pc:spChg chg="add del mod">
          <ac:chgData name="Sameer K" userId="a60f69db5671aa45" providerId="LiveId" clId="{A8C26D3E-93F8-4D4A-B19C-DB2475747DB2}" dt="2024-03-15T04:16:55.949" v="1984" actId="12084"/>
          <ac:spMkLst>
            <pc:docMk/>
            <pc:sldMk cId="372702634" sldId="258"/>
            <ac:spMk id="19" creationId="{866E350E-65C6-3A65-7414-511B8224D778}"/>
          </ac:spMkLst>
        </pc:spChg>
        <pc:spChg chg="add del mod">
          <ac:chgData name="Sameer K" userId="a60f69db5671aa45" providerId="LiveId" clId="{A8C26D3E-93F8-4D4A-B19C-DB2475747DB2}" dt="2024-03-15T04:19:51.358" v="1997" actId="12084"/>
          <ac:spMkLst>
            <pc:docMk/>
            <pc:sldMk cId="372702634" sldId="258"/>
            <ac:spMk id="20" creationId="{628FFBDF-FFE9-E362-E214-35FD8CF877C3}"/>
          </ac:spMkLst>
        </pc:spChg>
        <pc:spChg chg="add">
          <ac:chgData name="Sameer K" userId="a60f69db5671aa45" providerId="LiveId" clId="{A8C26D3E-93F8-4D4A-B19C-DB2475747DB2}" dt="2024-03-15T03:49:48.309" v="1533"/>
          <ac:spMkLst>
            <pc:docMk/>
            <pc:sldMk cId="372702634" sldId="258"/>
            <ac:spMk id="21" creationId="{CB2BEA4E-5BF4-6740-F8E0-240E5C64A1C7}"/>
          </ac:spMkLst>
        </pc:spChg>
        <pc:spChg chg="add">
          <ac:chgData name="Sameer K" userId="a60f69db5671aa45" providerId="LiveId" clId="{A8C26D3E-93F8-4D4A-B19C-DB2475747DB2}" dt="2024-03-15T03:49:48.309" v="1533"/>
          <ac:spMkLst>
            <pc:docMk/>
            <pc:sldMk cId="372702634" sldId="258"/>
            <ac:spMk id="22" creationId="{4E190F3B-157D-B6F5-7313-FDEA87D87B7C}"/>
          </ac:spMkLst>
        </pc:spChg>
        <pc:spChg chg="add">
          <ac:chgData name="Sameer K" userId="a60f69db5671aa45" providerId="LiveId" clId="{A8C26D3E-93F8-4D4A-B19C-DB2475747DB2}" dt="2024-03-15T03:49:48.309" v="1533"/>
          <ac:spMkLst>
            <pc:docMk/>
            <pc:sldMk cId="372702634" sldId="258"/>
            <ac:spMk id="23" creationId="{1A8884AC-62B4-CBFE-9D4D-9A015307C653}"/>
          </ac:spMkLst>
        </pc:spChg>
        <pc:spChg chg="add del mod">
          <ac:chgData name="Sameer K" userId="a60f69db5671aa45" providerId="LiveId" clId="{A8C26D3E-93F8-4D4A-B19C-DB2475747DB2}" dt="2024-03-15T05:21:08.614" v="2196" actId="478"/>
          <ac:spMkLst>
            <pc:docMk/>
            <pc:sldMk cId="372702634" sldId="258"/>
            <ac:spMk id="25" creationId="{69D1A65D-20C8-B3D0-CF41-F763470D1AD7}"/>
          </ac:spMkLst>
        </pc:spChg>
        <pc:spChg chg="add del mod">
          <ac:chgData name="Sameer K" userId="a60f69db5671aa45" providerId="LiveId" clId="{A8C26D3E-93F8-4D4A-B19C-DB2475747DB2}" dt="2024-03-15T04:20:19.210" v="2000" actId="12084"/>
          <ac:spMkLst>
            <pc:docMk/>
            <pc:sldMk cId="372702634" sldId="258"/>
            <ac:spMk id="26" creationId="{BD9040CF-87AB-C127-4371-AB2968E81FB2}"/>
          </ac:spMkLst>
        </pc:spChg>
        <pc:spChg chg="add del mod">
          <ac:chgData name="Sameer K" userId="a60f69db5671aa45" providerId="LiveId" clId="{A8C26D3E-93F8-4D4A-B19C-DB2475747DB2}" dt="2024-03-15T04:17:04.862" v="1985" actId="12084"/>
          <ac:spMkLst>
            <pc:docMk/>
            <pc:sldMk cId="372702634" sldId="258"/>
            <ac:spMk id="27" creationId="{46697229-B7F5-F524-23F0-D992D31DE7B0}"/>
          </ac:spMkLst>
        </pc:spChg>
        <pc:spChg chg="add del mod">
          <ac:chgData name="Sameer K" userId="a60f69db5671aa45" providerId="LiveId" clId="{A8C26D3E-93F8-4D4A-B19C-DB2475747DB2}" dt="2024-03-15T04:20:14.197" v="1999" actId="12084"/>
          <ac:spMkLst>
            <pc:docMk/>
            <pc:sldMk cId="372702634" sldId="258"/>
            <ac:spMk id="28" creationId="{C4E6C074-3803-CEDD-CC29-5D7A913E83FB}"/>
          </ac:spMkLst>
        </pc:spChg>
        <pc:spChg chg="add del mod ord">
          <ac:chgData name="Sameer K" userId="a60f69db5671aa45" providerId="LiveId" clId="{A8C26D3E-93F8-4D4A-B19C-DB2475747DB2}" dt="2024-03-15T04:22:25.067" v="2047" actId="478"/>
          <ac:spMkLst>
            <pc:docMk/>
            <pc:sldMk cId="372702634" sldId="258"/>
            <ac:spMk id="29" creationId="{3885FB27-AABA-9E8E-1A86-3A29B4C45AE6}"/>
          </ac:spMkLst>
        </pc:spChg>
        <pc:spChg chg="add del mod">
          <ac:chgData name="Sameer K" userId="a60f69db5671aa45" providerId="LiveId" clId="{A8C26D3E-93F8-4D4A-B19C-DB2475747DB2}" dt="2024-03-15T04:22:28.302" v="2048" actId="478"/>
          <ac:spMkLst>
            <pc:docMk/>
            <pc:sldMk cId="372702634" sldId="258"/>
            <ac:spMk id="30" creationId="{3B133F4B-FD5F-9702-577B-80E81F39B15A}"/>
          </ac:spMkLst>
        </pc:spChg>
        <pc:spChg chg="add del mod">
          <ac:chgData name="Sameer K" userId="a60f69db5671aa45" providerId="LiveId" clId="{A8C26D3E-93F8-4D4A-B19C-DB2475747DB2}" dt="2024-03-15T04:22:21.736" v="2046" actId="478"/>
          <ac:spMkLst>
            <pc:docMk/>
            <pc:sldMk cId="372702634" sldId="258"/>
            <ac:spMk id="31" creationId="{99AE4A61-E254-DF97-1CBE-8640CCD08559}"/>
          </ac:spMkLst>
        </pc:spChg>
        <pc:spChg chg="add mod">
          <ac:chgData name="Sameer K" userId="a60f69db5671aa45" providerId="LiveId" clId="{A8C26D3E-93F8-4D4A-B19C-DB2475747DB2}" dt="2024-03-15T04:21:34.481" v="2036" actId="33987"/>
          <ac:spMkLst>
            <pc:docMk/>
            <pc:sldMk cId="372702634" sldId="258"/>
            <ac:spMk id="42" creationId="{7AF38752-7806-68EB-FC79-A79130D6C47D}"/>
          </ac:spMkLst>
        </pc:spChg>
        <pc:spChg chg="add mod">
          <ac:chgData name="Sameer K" userId="a60f69db5671aa45" providerId="LiveId" clId="{A8C26D3E-93F8-4D4A-B19C-DB2475747DB2}" dt="2024-03-15T04:22:01.380" v="2044" actId="33987"/>
          <ac:spMkLst>
            <pc:docMk/>
            <pc:sldMk cId="372702634" sldId="258"/>
            <ac:spMk id="43" creationId="{DBD090D1-7C5E-0311-E10D-0DBE20F0C8B9}"/>
          </ac:spMkLst>
        </pc:spChg>
        <pc:spChg chg="add del mod">
          <ac:chgData name="Sameer K" userId="a60f69db5671aa45" providerId="LiveId" clId="{A8C26D3E-93F8-4D4A-B19C-DB2475747DB2}" dt="2024-03-15T05:21:08.614" v="2196" actId="478"/>
          <ac:spMkLst>
            <pc:docMk/>
            <pc:sldMk cId="372702634" sldId="258"/>
            <ac:spMk id="44" creationId="{B29733B1-57BA-A21E-AE15-04ACCA53A83C}"/>
          </ac:spMkLst>
        </pc:spChg>
        <pc:spChg chg="add del mod ord">
          <ac:chgData name="Sameer K" userId="a60f69db5671aa45" providerId="LiveId" clId="{A8C26D3E-93F8-4D4A-B19C-DB2475747DB2}" dt="2024-03-15T04:31:53.450" v="2160" actId="11529"/>
          <ac:spMkLst>
            <pc:docMk/>
            <pc:sldMk cId="372702634" sldId="258"/>
            <ac:spMk id="45" creationId="{DA0F013D-83E4-48F2-DB2A-7A57869F701D}"/>
          </ac:spMkLst>
        </pc:spChg>
        <pc:spChg chg="add mod">
          <ac:chgData name="Sameer K" userId="a60f69db5671aa45" providerId="LiveId" clId="{A8C26D3E-93F8-4D4A-B19C-DB2475747DB2}" dt="2024-03-15T04:31:53.137" v="2152" actId="1076"/>
          <ac:spMkLst>
            <pc:docMk/>
            <pc:sldMk cId="372702634" sldId="258"/>
            <ac:spMk id="46" creationId="{7BF1363B-400B-D1CD-E099-5DACF7EA2DBD}"/>
          </ac:spMkLst>
        </pc:spChg>
        <pc:spChg chg="add mod">
          <ac:chgData name="Sameer K" userId="a60f69db5671aa45" providerId="LiveId" clId="{A8C26D3E-93F8-4D4A-B19C-DB2475747DB2}" dt="2024-03-15T04:35:44.569" v="2187" actId="33987"/>
          <ac:spMkLst>
            <pc:docMk/>
            <pc:sldMk cId="372702634" sldId="258"/>
            <ac:spMk id="47" creationId="{F4C250DF-F1A6-A68A-661D-F457A445C535}"/>
          </ac:spMkLst>
        </pc:spChg>
        <pc:graphicFrameChg chg="add del mod">
          <ac:chgData name="Sameer K" userId="a60f69db5671aa45" providerId="LiveId" clId="{A8C26D3E-93F8-4D4A-B19C-DB2475747DB2}" dt="2024-03-15T04:32:28.571" v="2166" actId="478"/>
          <ac:graphicFrameMkLst>
            <pc:docMk/>
            <pc:sldMk cId="372702634" sldId="258"/>
            <ac:graphicFrameMk id="33" creationId="{D9D3DEC4-7319-022C-9E49-8D7C15CB6C82}"/>
          </ac:graphicFrameMkLst>
        </pc:graphicFrameChg>
        <pc:graphicFrameChg chg="add del mod">
          <ac:chgData name="Sameer K" userId="a60f69db5671aa45" providerId="LiveId" clId="{A8C26D3E-93F8-4D4A-B19C-DB2475747DB2}" dt="2024-03-15T04:32:40.278" v="2169" actId="478"/>
          <ac:graphicFrameMkLst>
            <pc:docMk/>
            <pc:sldMk cId="372702634" sldId="258"/>
            <ac:graphicFrameMk id="34" creationId="{E6514C8F-A334-699C-D729-29BFB0CE2397}"/>
          </ac:graphicFrameMkLst>
        </pc:graphicFrameChg>
        <pc:graphicFrameChg chg="add del mod">
          <ac:chgData name="Sameer K" userId="a60f69db5671aa45" providerId="LiveId" clId="{A8C26D3E-93F8-4D4A-B19C-DB2475747DB2}" dt="2024-03-15T04:32:43.533" v="2170" actId="478"/>
          <ac:graphicFrameMkLst>
            <pc:docMk/>
            <pc:sldMk cId="372702634" sldId="258"/>
            <ac:graphicFrameMk id="35" creationId="{44EBA4C0-7561-F3CE-CE6A-BB7B61DD2A6F}"/>
          </ac:graphicFrameMkLst>
        </pc:graphicFrameChg>
        <pc:graphicFrameChg chg="add del mod">
          <ac:chgData name="Sameer K" userId="a60f69db5671aa45" providerId="LiveId" clId="{A8C26D3E-93F8-4D4A-B19C-DB2475747DB2}" dt="2024-03-15T04:32:32.543" v="2167" actId="478"/>
          <ac:graphicFrameMkLst>
            <pc:docMk/>
            <pc:sldMk cId="372702634" sldId="258"/>
            <ac:graphicFrameMk id="36" creationId="{8732B2BE-0B71-05A1-ABB0-2F3C270D3FF5}"/>
          </ac:graphicFrameMkLst>
        </pc:graphicFrameChg>
        <pc:graphicFrameChg chg="add del mod">
          <ac:chgData name="Sameer K" userId="a60f69db5671aa45" providerId="LiveId" clId="{A8C26D3E-93F8-4D4A-B19C-DB2475747DB2}" dt="2024-03-15T04:32:35.726" v="2168" actId="478"/>
          <ac:graphicFrameMkLst>
            <pc:docMk/>
            <pc:sldMk cId="372702634" sldId="258"/>
            <ac:graphicFrameMk id="37" creationId="{5418C77F-E864-6E07-0CDD-83D0D5669E8A}"/>
          </ac:graphicFrameMkLst>
        </pc:graphicFrameChg>
        <pc:graphicFrameChg chg="add del mod">
          <ac:chgData name="Sameer K" userId="a60f69db5671aa45" providerId="LiveId" clId="{A8C26D3E-93F8-4D4A-B19C-DB2475747DB2}" dt="2024-03-15T04:32:40.278" v="2169" actId="478"/>
          <ac:graphicFrameMkLst>
            <pc:docMk/>
            <pc:sldMk cId="372702634" sldId="258"/>
            <ac:graphicFrameMk id="38" creationId="{DC8352F8-6FB9-3577-55BB-B68AEC9308E6}"/>
          </ac:graphicFrameMkLst>
        </pc:graphicFrameChg>
        <pc:graphicFrameChg chg="add del mod">
          <ac:chgData name="Sameer K" userId="a60f69db5671aa45" providerId="LiveId" clId="{A8C26D3E-93F8-4D4A-B19C-DB2475747DB2}" dt="2024-03-15T04:32:40.278" v="2169" actId="478"/>
          <ac:graphicFrameMkLst>
            <pc:docMk/>
            <pc:sldMk cId="372702634" sldId="258"/>
            <ac:graphicFrameMk id="39" creationId="{167770C8-6FE5-11A7-E88E-BEBEDAF03E38}"/>
          </ac:graphicFrameMkLst>
        </pc:graphicFrameChg>
        <pc:graphicFrameChg chg="add del mod">
          <ac:chgData name="Sameer K" userId="a60f69db5671aa45" providerId="LiveId" clId="{A8C26D3E-93F8-4D4A-B19C-DB2475747DB2}" dt="2024-03-15T04:32:43.533" v="2170" actId="478"/>
          <ac:graphicFrameMkLst>
            <pc:docMk/>
            <pc:sldMk cId="372702634" sldId="258"/>
            <ac:graphicFrameMk id="40" creationId="{16D9D2D1-2F1D-06FE-B2B8-4B4B6B8E08D6}"/>
          </ac:graphicFrameMkLst>
        </pc:graphicFrameChg>
        <pc:graphicFrameChg chg="add del mod">
          <ac:chgData name="Sameer K" userId="a60f69db5671aa45" providerId="LiveId" clId="{A8C26D3E-93F8-4D4A-B19C-DB2475747DB2}" dt="2024-03-15T04:32:43.533" v="2170" actId="478"/>
          <ac:graphicFrameMkLst>
            <pc:docMk/>
            <pc:sldMk cId="372702634" sldId="258"/>
            <ac:graphicFrameMk id="41" creationId="{D4A7457D-08AF-8FFD-1771-BC8368186D08}"/>
          </ac:graphicFrameMkLst>
        </pc:graphicFrameChg>
        <pc:picChg chg="add del mod">
          <ac:chgData name="Sameer K" userId="a60f69db5671aa45" providerId="LiveId" clId="{A8C26D3E-93F8-4D4A-B19C-DB2475747DB2}" dt="2024-03-15T03:39:38.754" v="1310" actId="478"/>
          <ac:picMkLst>
            <pc:docMk/>
            <pc:sldMk cId="372702634" sldId="258"/>
            <ac:picMk id="5" creationId="{65498ABE-8997-BA62-E7CF-9D654BE9E27E}"/>
          </ac:picMkLst>
        </pc:picChg>
        <pc:picChg chg="add del mod">
          <ac:chgData name="Sameer K" userId="a60f69db5671aa45" providerId="LiveId" clId="{A8C26D3E-93F8-4D4A-B19C-DB2475747DB2}" dt="2024-03-15T04:32:35.726" v="2168" actId="478"/>
          <ac:picMkLst>
            <pc:docMk/>
            <pc:sldMk cId="372702634" sldId="258"/>
            <ac:picMk id="16" creationId="{C623B4B5-6547-1B0B-C06A-2FBCDE007719}"/>
          </ac:picMkLst>
        </pc:picChg>
        <pc:picChg chg="add del mod">
          <ac:chgData name="Sameer K" userId="a60f69db5671aa45" providerId="LiveId" clId="{A8C26D3E-93F8-4D4A-B19C-DB2475747DB2}" dt="2024-03-15T04:32:40.278" v="2169" actId="478"/>
          <ac:picMkLst>
            <pc:docMk/>
            <pc:sldMk cId="372702634" sldId="258"/>
            <ac:picMk id="24" creationId="{D435AA08-81EF-03ED-923B-F2668AC86B02}"/>
          </ac:picMkLst>
        </pc:picChg>
        <pc:picChg chg="add del mod">
          <ac:chgData name="Sameer K" userId="a60f69db5671aa45" providerId="LiveId" clId="{A8C26D3E-93F8-4D4A-B19C-DB2475747DB2}" dt="2024-03-15T04:32:43.533" v="2170" actId="478"/>
          <ac:picMkLst>
            <pc:docMk/>
            <pc:sldMk cId="372702634" sldId="258"/>
            <ac:picMk id="32" creationId="{8DB9F74D-75A5-9436-5529-945FA145C10B}"/>
          </ac:picMkLst>
        </pc:picChg>
        <pc:picChg chg="add">
          <ac:chgData name="Sameer K" userId="a60f69db5671aa45" providerId="LiveId" clId="{A8C26D3E-93F8-4D4A-B19C-DB2475747DB2}" dt="2024-03-15T03:42:38.336" v="1352"/>
          <ac:picMkLst>
            <pc:docMk/>
            <pc:sldMk cId="372702634" sldId="258"/>
            <ac:picMk id="2049" creationId="{E622C739-1722-A35D-2826-BD30FCB1EB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1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95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4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0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5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5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C00E-F8DD-4F42-BEA3-B552DEEF9ECE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2394-7B8C-4EF6-A633-EF631D4EE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02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E030-5FCF-2781-D61B-BBBEC5A03D32}"/>
              </a:ext>
            </a:extLst>
          </p:cNvPr>
          <p:cNvSpPr txBox="1"/>
          <p:nvPr/>
        </p:nvSpPr>
        <p:spPr>
          <a:xfrm>
            <a:off x="-230293" y="4396968"/>
            <a:ext cx="202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Sameer Khan</a:t>
            </a:r>
            <a:br>
              <a:rPr lang="en-US" sz="1600" b="1" u="sng" dirty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1600" b="1" u="sng" dirty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Batch: MIP-DA-04</a:t>
            </a:r>
            <a:endParaRPr lang="en-IN" sz="1600" b="1" u="sng" dirty="0"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99609-947C-3BBD-1A03-76F37E08A6D3}"/>
              </a:ext>
            </a:extLst>
          </p:cNvPr>
          <p:cNvSpPr txBox="1"/>
          <p:nvPr/>
        </p:nvSpPr>
        <p:spPr>
          <a:xfrm>
            <a:off x="558011" y="3025616"/>
            <a:ext cx="5308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36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5ED51-551A-2099-F9E6-CD9E0DACCF5D}"/>
              </a:ext>
            </a:extLst>
          </p:cNvPr>
          <p:cNvSpPr txBox="1"/>
          <p:nvPr/>
        </p:nvSpPr>
        <p:spPr>
          <a:xfrm>
            <a:off x="5205410" y="64617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MentorNess</a:t>
            </a:r>
            <a:endParaRPr lang="en-I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42CDCF-F536-3772-E524-DC65BF88FC1C}"/>
              </a:ext>
            </a:extLst>
          </p:cNvPr>
          <p:cNvSpPr txBox="1"/>
          <p:nvPr/>
        </p:nvSpPr>
        <p:spPr>
          <a:xfrm>
            <a:off x="93306" y="9694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Sameer Khan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Batch: MIP-DA-04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424BA-F7E3-08EC-C4BA-28B5CA65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19" y="99792"/>
            <a:ext cx="5570375" cy="6658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680CC-1971-B5B4-AC3F-FC9A990FAD04}"/>
              </a:ext>
            </a:extLst>
          </p:cNvPr>
          <p:cNvSpPr txBox="1"/>
          <p:nvPr/>
        </p:nvSpPr>
        <p:spPr>
          <a:xfrm>
            <a:off x="648381" y="4307264"/>
            <a:ext cx="52184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E3E3E3"/>
                </a:solidFill>
                <a:effectLst/>
                <a:latin typeface="Google Sans"/>
              </a:rPr>
              <a:t>The hotel industry relies on data analysis to understand guest preferences and optimize the guest experience. This project utilizes SQL to analyze a hotel reservation dataset, uncovering insights into booking patterns, guest demographics, and key factors that impact hotel operations. The findings of this analysis have the potential to inform data-driven decision-making within the hotel, ultimately leading to improved guest experiences.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61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613830" y="2062560"/>
            <a:ext cx="788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market segment type that generates the highest average price per room</a:t>
            </a:r>
            <a:endParaRPr lang="en-IN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08" y="2044690"/>
            <a:ext cx="468722" cy="4687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CC800D-E90F-20E7-6535-AE900E8C5725}"/>
              </a:ext>
            </a:extLst>
          </p:cNvPr>
          <p:cNvGrpSpPr/>
          <p:nvPr/>
        </p:nvGrpSpPr>
        <p:grpSpPr>
          <a:xfrm>
            <a:off x="588667" y="2771775"/>
            <a:ext cx="4918228" cy="3940551"/>
            <a:chOff x="3574463" y="2141984"/>
            <a:chExt cx="4918229" cy="44739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44721-4567-2ABD-8D3C-B0D0123BC638}"/>
                </a:ext>
              </a:extLst>
            </p:cNvPr>
            <p:cNvGrpSpPr/>
            <p:nvPr/>
          </p:nvGrpSpPr>
          <p:grpSpPr>
            <a:xfrm>
              <a:off x="3574463" y="2141984"/>
              <a:ext cx="4918229" cy="4473925"/>
              <a:chOff x="914233" y="1260953"/>
              <a:chExt cx="4918229" cy="39272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914233" y="1260953"/>
                <a:ext cx="4918229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770258" y="1848737"/>
                <a:ext cx="3112890" cy="1652289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market_segment_type, </a:t>
                </a: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(avg_price_per_room) 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avg_price_room</a:t>
                </a:r>
                <a:b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GROUP BY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Market_segment_type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 BY avg_price</a:t>
                </a:r>
                <a: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_room DESC; 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206179" y="1441667"/>
                <a:ext cx="165697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052581" y="3439651"/>
                <a:ext cx="109591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9EEFE0-5AE6-E7EB-5BF8-3322938A1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7176" y="5079765"/>
              <a:ext cx="3352800" cy="13620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91B23C-B1DD-C350-DDB7-A3E292D0E02E}"/>
              </a:ext>
            </a:extLst>
          </p:cNvPr>
          <p:cNvSpPr txBox="1"/>
          <p:nvPr/>
        </p:nvSpPr>
        <p:spPr>
          <a:xfrm>
            <a:off x="5798841" y="3186148"/>
            <a:ext cx="6097554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This query will show the </a:t>
            </a:r>
            <a:r>
              <a:rPr lang="en-IN" sz="1800" b="1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Highest AVG price per room by market segment</a:t>
            </a:r>
            <a:r>
              <a:rPr lang="en-IN" sz="1800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 in </a:t>
            </a:r>
            <a:r>
              <a:rPr lang="en-IN" sz="1800" b="1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Descnding Order.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We can always use the </a:t>
            </a:r>
            <a:r>
              <a:rPr lang="en-IN" sz="1800" b="1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LIMIT</a:t>
            </a:r>
            <a:r>
              <a:rPr lang="en-IN" sz="1800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Cascadia Code" panose="020B0609020000020004" pitchFamily="49" charset="0"/>
              </a:rPr>
              <a:t> function to show 1 or more than 1 values like below: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25032B-71A9-FB01-91E6-F061C32A0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105" y="4759220"/>
            <a:ext cx="4652439" cy="766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AF0693-DA8C-2EEE-36F8-CF7EE4078EAD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0103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6E9FA-896D-BA18-D934-DCD705C97D0F}"/>
              </a:ext>
            </a:extLst>
          </p:cNvPr>
          <p:cNvSpPr txBox="1"/>
          <p:nvPr/>
        </p:nvSpPr>
        <p:spPr>
          <a:xfrm>
            <a:off x="2491273" y="2474519"/>
            <a:ext cx="7007290" cy="13234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THANK YOU</a:t>
            </a:r>
            <a:endParaRPr lang="en-IN" sz="8000" b="1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5845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577AF-ACEA-0915-0329-21C0C64889C4}"/>
              </a:ext>
            </a:extLst>
          </p:cNvPr>
          <p:cNvSpPr txBox="1"/>
          <p:nvPr/>
        </p:nvSpPr>
        <p:spPr>
          <a:xfrm>
            <a:off x="1012866" y="1999304"/>
            <a:ext cx="6848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total number of reservations in the dataset?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D5376-7078-6816-5B94-6B318B655119}"/>
              </a:ext>
            </a:extLst>
          </p:cNvPr>
          <p:cNvSpPr txBox="1"/>
          <p:nvPr/>
        </p:nvSpPr>
        <p:spPr>
          <a:xfrm>
            <a:off x="3242707" y="1023402"/>
            <a:ext cx="438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Problem Statement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9C152212-C45C-FAD5-42A2-2E7E0F3C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39" y="2062979"/>
            <a:ext cx="242391" cy="242391"/>
          </a:xfrm>
          <a:prstGeom prst="rect">
            <a:avLst/>
          </a:prstGeom>
        </p:spPr>
      </p:pic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88583796-C51D-2A5F-552E-B8FAE230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464" y="2407192"/>
            <a:ext cx="242391" cy="242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0336D-9CAF-6256-A182-3DB6ACFB2D6C}"/>
              </a:ext>
            </a:extLst>
          </p:cNvPr>
          <p:cNvSpPr txBox="1"/>
          <p:nvPr/>
        </p:nvSpPr>
        <p:spPr>
          <a:xfrm>
            <a:off x="1020992" y="2362567"/>
            <a:ext cx="607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Which meal plan is the most popular among guests?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E39A9-3A53-0F01-19A6-CEC65FD4158A}"/>
              </a:ext>
            </a:extLst>
          </p:cNvPr>
          <p:cNvSpPr txBox="1"/>
          <p:nvPr/>
        </p:nvSpPr>
        <p:spPr>
          <a:xfrm>
            <a:off x="1035837" y="2676113"/>
            <a:ext cx="8015302" cy="33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average price per room for reservations involving children?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D0AA2-2DB9-30CF-A102-D2B526FF40BF}"/>
              </a:ext>
            </a:extLst>
          </p:cNvPr>
          <p:cNvSpPr txBox="1"/>
          <p:nvPr/>
        </p:nvSpPr>
        <p:spPr>
          <a:xfrm>
            <a:off x="1045362" y="2962820"/>
            <a:ext cx="10110801" cy="33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reservations were made for the year 20XX (replace XX with the desired year)?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DA76A-FEAF-701F-0CC5-02E94289B1AF}"/>
              </a:ext>
            </a:extLst>
          </p:cNvPr>
          <p:cNvSpPr txBox="1"/>
          <p:nvPr/>
        </p:nvSpPr>
        <p:spPr>
          <a:xfrm>
            <a:off x="1035837" y="3269637"/>
            <a:ext cx="5870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is the most commonly booked room type?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266D2-484D-4BC9-6E91-70CF19A28D05}"/>
              </a:ext>
            </a:extLst>
          </p:cNvPr>
          <p:cNvSpPr txBox="1"/>
          <p:nvPr/>
        </p:nvSpPr>
        <p:spPr>
          <a:xfrm>
            <a:off x="1045362" y="3570009"/>
            <a:ext cx="1045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reservations fall on a weekend (no_of_weekend_nights &gt; 0)?</a:t>
            </a:r>
            <a:endParaRPr lang="en-IN" sz="16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722FB-D2E4-43BC-E5D4-96DA1F42D2F1}"/>
              </a:ext>
            </a:extLst>
          </p:cNvPr>
          <p:cNvSpPr txBox="1"/>
          <p:nvPr/>
        </p:nvSpPr>
        <p:spPr>
          <a:xfrm>
            <a:off x="1030517" y="3865796"/>
            <a:ext cx="8015302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highest and lowest lead time for reservations?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CD2A8-26A6-AFC8-ABB6-17C008C52AF2}"/>
              </a:ext>
            </a:extLst>
          </p:cNvPr>
          <p:cNvSpPr txBox="1"/>
          <p:nvPr/>
        </p:nvSpPr>
        <p:spPr>
          <a:xfrm>
            <a:off x="1030517" y="4160983"/>
            <a:ext cx="8810361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most common market segment type for reservations?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6284EE-D720-21A3-31BC-541F88DBA244}"/>
              </a:ext>
            </a:extLst>
          </p:cNvPr>
          <p:cNvSpPr txBox="1"/>
          <p:nvPr/>
        </p:nvSpPr>
        <p:spPr>
          <a:xfrm>
            <a:off x="1029724" y="4463819"/>
            <a:ext cx="8810361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reservations have a booking status of "Confirmed"?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AF88C-21C1-091A-2247-FD0681F26DAE}"/>
              </a:ext>
            </a:extLst>
          </p:cNvPr>
          <p:cNvSpPr txBox="1"/>
          <p:nvPr/>
        </p:nvSpPr>
        <p:spPr>
          <a:xfrm>
            <a:off x="1020393" y="4767834"/>
            <a:ext cx="957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is the total number of adults and children across all reservations?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570B4A-E689-9AD0-A65E-35F745ADCA6F}"/>
              </a:ext>
            </a:extLst>
          </p:cNvPr>
          <p:cNvSpPr txBox="1"/>
          <p:nvPr/>
        </p:nvSpPr>
        <p:spPr>
          <a:xfrm>
            <a:off x="1022392" y="5101377"/>
            <a:ext cx="1013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average number of weekend nights for reservations involving children?</a:t>
            </a:r>
            <a:endParaRPr lang="en-IN" sz="16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C1097-2CC9-39E8-CE04-C9601D9F870F}"/>
              </a:ext>
            </a:extLst>
          </p:cNvPr>
          <p:cNvSpPr txBox="1"/>
          <p:nvPr/>
        </p:nvSpPr>
        <p:spPr>
          <a:xfrm>
            <a:off x="1030517" y="5376235"/>
            <a:ext cx="8015302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reservations were made in each month of the year?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7986E4-B72C-CCB3-2A1B-FEBEA8EFF098}"/>
              </a:ext>
            </a:extLst>
          </p:cNvPr>
          <p:cNvSpPr txBox="1"/>
          <p:nvPr/>
        </p:nvSpPr>
        <p:spPr>
          <a:xfrm>
            <a:off x="1012866" y="5631920"/>
            <a:ext cx="11669463" cy="39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average number of nights (both weekend and weekday) spent by guests for each room type</a:t>
            </a:r>
            <a:r>
              <a:rPr lang="en-US" sz="20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  <a:endParaRPr lang="en-IN" sz="20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FE42D5DD-3509-282B-0F7F-3766D5335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89" y="2720738"/>
            <a:ext cx="242391" cy="242391"/>
          </a:xfrm>
          <a:prstGeom prst="rect">
            <a:avLst/>
          </a:prstGeom>
        </p:spPr>
      </p:pic>
      <p:pic>
        <p:nvPicPr>
          <p:cNvPr id="34" name="Graphic 33" descr="Back with solid fill">
            <a:extLst>
              <a:ext uri="{FF2B5EF4-FFF2-40B4-BE49-F238E27FC236}">
                <a16:creationId xmlns:a16="http://schemas.microsoft.com/office/drawing/2014/main" id="{414C5C39-137A-33AA-83C9-864EE2E0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989" y="3022285"/>
            <a:ext cx="242391" cy="242391"/>
          </a:xfrm>
          <a:prstGeom prst="rect">
            <a:avLst/>
          </a:prstGeom>
        </p:spPr>
      </p:pic>
      <p:pic>
        <p:nvPicPr>
          <p:cNvPr id="35" name="Graphic 34" descr="Back with solid fill">
            <a:extLst>
              <a:ext uri="{FF2B5EF4-FFF2-40B4-BE49-F238E27FC236}">
                <a16:creationId xmlns:a16="http://schemas.microsoft.com/office/drawing/2014/main" id="{1D3E25BF-CBF7-8306-A16F-D7753DC9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514" y="3310510"/>
            <a:ext cx="242391" cy="242391"/>
          </a:xfrm>
          <a:prstGeom prst="rect">
            <a:avLst/>
          </a:prstGeom>
        </p:spPr>
      </p:pic>
      <p:pic>
        <p:nvPicPr>
          <p:cNvPr id="36" name="Graphic 35" descr="Back with solid fill">
            <a:extLst>
              <a:ext uri="{FF2B5EF4-FFF2-40B4-BE49-F238E27FC236}">
                <a16:creationId xmlns:a16="http://schemas.microsoft.com/office/drawing/2014/main" id="{5866451E-4F2B-AFBF-43D5-D87E3840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39" y="3605397"/>
            <a:ext cx="242391" cy="242391"/>
          </a:xfrm>
          <a:prstGeom prst="rect">
            <a:avLst/>
          </a:prstGeom>
        </p:spPr>
      </p:pic>
      <p:pic>
        <p:nvPicPr>
          <p:cNvPr id="37" name="Graphic 36" descr="Back with solid fill">
            <a:extLst>
              <a:ext uri="{FF2B5EF4-FFF2-40B4-BE49-F238E27FC236}">
                <a16:creationId xmlns:a16="http://schemas.microsoft.com/office/drawing/2014/main" id="{01A57FC8-9987-EBA3-4260-A568B288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14" y="3926578"/>
            <a:ext cx="242391" cy="242391"/>
          </a:xfrm>
          <a:prstGeom prst="rect">
            <a:avLst/>
          </a:prstGeom>
        </p:spPr>
      </p:pic>
      <p:pic>
        <p:nvPicPr>
          <p:cNvPr id="38" name="Graphic 37" descr="Back with solid fill">
            <a:extLst>
              <a:ext uri="{FF2B5EF4-FFF2-40B4-BE49-F238E27FC236}">
                <a16:creationId xmlns:a16="http://schemas.microsoft.com/office/drawing/2014/main" id="{B766D566-4862-BA94-83E0-D81F2F20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039" y="4214803"/>
            <a:ext cx="242391" cy="242391"/>
          </a:xfrm>
          <a:prstGeom prst="rect">
            <a:avLst/>
          </a:prstGeom>
        </p:spPr>
      </p:pic>
      <p:pic>
        <p:nvPicPr>
          <p:cNvPr id="39" name="Graphic 38" descr="Back with solid fill">
            <a:extLst>
              <a:ext uri="{FF2B5EF4-FFF2-40B4-BE49-F238E27FC236}">
                <a16:creationId xmlns:a16="http://schemas.microsoft.com/office/drawing/2014/main" id="{9E0C0490-B7B5-AE97-78ED-7A0898A4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95" y="4547014"/>
            <a:ext cx="242391" cy="242391"/>
          </a:xfrm>
          <a:prstGeom prst="rect">
            <a:avLst/>
          </a:prstGeom>
        </p:spPr>
      </p:pic>
      <p:pic>
        <p:nvPicPr>
          <p:cNvPr id="40" name="Graphic 39" descr="Back with solid fill">
            <a:extLst>
              <a:ext uri="{FF2B5EF4-FFF2-40B4-BE49-F238E27FC236}">
                <a16:creationId xmlns:a16="http://schemas.microsoft.com/office/drawing/2014/main" id="{C3788A23-AB2B-E52F-9593-9C7A5D060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4" y="4848563"/>
            <a:ext cx="242391" cy="242391"/>
          </a:xfrm>
          <a:prstGeom prst="rect">
            <a:avLst/>
          </a:prstGeom>
        </p:spPr>
      </p:pic>
      <p:pic>
        <p:nvPicPr>
          <p:cNvPr id="41" name="Graphic 40" descr="Back with solid fill">
            <a:extLst>
              <a:ext uri="{FF2B5EF4-FFF2-40B4-BE49-F238E27FC236}">
                <a16:creationId xmlns:a16="http://schemas.microsoft.com/office/drawing/2014/main" id="{A76C06AF-C0EA-A279-88FC-058B8B4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89" y="5174112"/>
            <a:ext cx="242391" cy="242391"/>
          </a:xfrm>
          <a:prstGeom prst="rect">
            <a:avLst/>
          </a:prstGeom>
        </p:spPr>
      </p:pic>
      <p:pic>
        <p:nvPicPr>
          <p:cNvPr id="42" name="Graphic 41" descr="Back with solid fill">
            <a:extLst>
              <a:ext uri="{FF2B5EF4-FFF2-40B4-BE49-F238E27FC236}">
                <a16:creationId xmlns:a16="http://schemas.microsoft.com/office/drawing/2014/main" id="{884BB6F7-6656-C7CC-3C99-3F18EBC3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614" y="5478330"/>
            <a:ext cx="242391" cy="242391"/>
          </a:xfrm>
          <a:prstGeom prst="rect">
            <a:avLst/>
          </a:prstGeom>
        </p:spPr>
      </p:pic>
      <p:pic>
        <p:nvPicPr>
          <p:cNvPr id="43" name="Graphic 42" descr="Back with solid fill">
            <a:extLst>
              <a:ext uri="{FF2B5EF4-FFF2-40B4-BE49-F238E27FC236}">
                <a16:creationId xmlns:a16="http://schemas.microsoft.com/office/drawing/2014/main" id="{3300EDCF-F579-F084-A931-7F7503DE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64" y="5735699"/>
            <a:ext cx="242391" cy="242391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9868D41E-B654-DD08-07F0-15F77944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89" y="6067910"/>
            <a:ext cx="242391" cy="242391"/>
          </a:xfrm>
          <a:prstGeom prst="rect">
            <a:avLst/>
          </a:prstGeom>
        </p:spPr>
      </p:pic>
      <p:pic>
        <p:nvPicPr>
          <p:cNvPr id="45" name="Graphic 44" descr="Back with solid fill">
            <a:extLst>
              <a:ext uri="{FF2B5EF4-FFF2-40B4-BE49-F238E27FC236}">
                <a16:creationId xmlns:a16="http://schemas.microsoft.com/office/drawing/2014/main" id="{A678B97C-BD5F-8B2C-D0A6-D717BE8A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714" y="6362600"/>
            <a:ext cx="242391" cy="2423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1E83F90-2CFB-D70D-9A29-0F4A8D9B0F28}"/>
              </a:ext>
            </a:extLst>
          </p:cNvPr>
          <p:cNvSpPr txBox="1"/>
          <p:nvPr/>
        </p:nvSpPr>
        <p:spPr>
          <a:xfrm>
            <a:off x="1012867" y="5971904"/>
            <a:ext cx="11788733" cy="33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reservations involving children, what is the most common room type, and what is the average price for that room type?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390871-32B5-4746-C8FB-3FDA220D3F7C}"/>
              </a:ext>
            </a:extLst>
          </p:cNvPr>
          <p:cNvSpPr txBox="1"/>
          <p:nvPr/>
        </p:nvSpPr>
        <p:spPr>
          <a:xfrm>
            <a:off x="1012867" y="6287978"/>
            <a:ext cx="9414491" cy="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Find the market segment type that generates the highest average price per room.</a:t>
            </a:r>
            <a:endParaRPr lang="en-IN" sz="1600" kern="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448857CD-2648-0C6D-9FB2-F8C12614E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42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E47843-1E4E-7D21-B314-2514A5363AE4}"/>
              </a:ext>
            </a:extLst>
          </p:cNvPr>
          <p:cNvSpPr txBox="1"/>
          <p:nvPr/>
        </p:nvSpPr>
        <p:spPr>
          <a:xfrm>
            <a:off x="603556" y="20070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total number of reservations in the dataset?</a:t>
            </a:r>
            <a:endParaRPr lang="en-IN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780812-0CCC-9EC4-85DC-0CF7DC869990}"/>
              </a:ext>
            </a:extLst>
          </p:cNvPr>
          <p:cNvGrpSpPr/>
          <p:nvPr/>
        </p:nvGrpSpPr>
        <p:grpSpPr>
          <a:xfrm>
            <a:off x="717458" y="2721142"/>
            <a:ext cx="4591050" cy="3771640"/>
            <a:chOff x="819150" y="1889603"/>
            <a:chExt cx="4591050" cy="377164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F466F21-F46A-9C30-2925-363CAC654490}"/>
                </a:ext>
              </a:extLst>
            </p:cNvPr>
            <p:cNvSpPr/>
            <p:nvPr/>
          </p:nvSpPr>
          <p:spPr>
            <a:xfrm>
              <a:off x="819150" y="1889603"/>
              <a:ext cx="4591050" cy="377164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700FE7-9FFB-FD7E-D208-49F017C0BBB0}"/>
                </a:ext>
              </a:extLst>
            </p:cNvPr>
            <p:cNvSpPr txBox="1"/>
            <p:nvPr/>
          </p:nvSpPr>
          <p:spPr>
            <a:xfrm>
              <a:off x="1091675" y="2611219"/>
              <a:ext cx="3851800" cy="92333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SELECT COUNT</a:t>
              </a:r>
              <a:r>
                <a:rPr lang="en-IN" sz="1800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(booking_id) </a:t>
              </a:r>
            </a:p>
            <a:p>
              <a:pPr algn="ctr"/>
              <a:r>
                <a:rPr lang="en-IN" sz="1800" b="1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AS</a:t>
              </a:r>
              <a:r>
                <a:rPr lang="en-IN" sz="1800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Total_Number_Of_Res </a:t>
              </a:r>
            </a:p>
            <a:p>
              <a:pPr algn="ctr"/>
              <a:r>
                <a:rPr lang="en-IN" sz="1800" b="1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FROM</a:t>
              </a:r>
              <a:r>
                <a:rPr lang="en-IN" sz="1800" dirty="0">
                  <a:effectLst/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hotel_reservation</a:t>
              </a:r>
              <a:endParaRPr lang="en-IN" dirty="0"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0A2406-344B-386E-D29E-7F6DB47AD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643" y="4425038"/>
              <a:ext cx="3157966" cy="6787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79A69E-EBD4-CADC-1732-912809B9B82F}"/>
                </a:ext>
              </a:extLst>
            </p:cNvPr>
            <p:cNvSpPr txBox="1"/>
            <p:nvPr/>
          </p:nvSpPr>
          <p:spPr>
            <a:xfrm>
              <a:off x="1091675" y="2150910"/>
              <a:ext cx="1546749" cy="400110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u="sng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8100000" algn="tr" rotWithShape="0">
                      <a:schemeClr val="bg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Calibri Light" panose="020F0302020204030204" pitchFamily="34" charset="0"/>
                </a:defRPr>
              </a:lvl1pPr>
            </a:lstStyle>
            <a:p>
              <a:r>
                <a:rPr lang="en-IN" sz="2000" dirty="0">
                  <a:solidFill>
                    <a:schemeClr val="accent1"/>
                  </a:solidFill>
                </a:rPr>
                <a:t>SQL QUERY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AB2A0-77A2-0795-426C-B6E3CCC5E750}"/>
                </a:ext>
              </a:extLst>
            </p:cNvPr>
            <p:cNvSpPr txBox="1"/>
            <p:nvPr/>
          </p:nvSpPr>
          <p:spPr>
            <a:xfrm>
              <a:off x="1129642" y="3974254"/>
              <a:ext cx="1023007" cy="400110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u="sng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8100000" algn="tr" rotWithShape="0">
                      <a:schemeClr val="bg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esult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BE0ECC-FBF8-ED1E-853D-9AA3DB3C3110}"/>
              </a:ext>
            </a:extLst>
          </p:cNvPr>
          <p:cNvGrpSpPr/>
          <p:nvPr/>
        </p:nvGrpSpPr>
        <p:grpSpPr>
          <a:xfrm>
            <a:off x="6723180" y="2755057"/>
            <a:ext cx="4591050" cy="3771640"/>
            <a:chOff x="6872560" y="1889603"/>
            <a:chExt cx="4591050" cy="377164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B950B46-5AA0-F937-9A4B-762DB986107B}"/>
                </a:ext>
              </a:extLst>
            </p:cNvPr>
            <p:cNvSpPr/>
            <p:nvPr/>
          </p:nvSpPr>
          <p:spPr>
            <a:xfrm>
              <a:off x="6872560" y="1889603"/>
              <a:ext cx="4591050" cy="37716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264F8F-CAB3-6EF7-B9C9-01C6AC9954AF}"/>
                </a:ext>
              </a:extLst>
            </p:cNvPr>
            <p:cNvGrpSpPr/>
            <p:nvPr/>
          </p:nvGrpSpPr>
          <p:grpSpPr>
            <a:xfrm>
              <a:off x="7200182" y="2067185"/>
              <a:ext cx="3949545" cy="2330715"/>
              <a:chOff x="2036842" y="1632238"/>
              <a:chExt cx="2386776" cy="182663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40B818-8FCB-8231-9EAD-9C05EFB6D6F5}"/>
                  </a:ext>
                </a:extLst>
              </p:cNvPr>
              <p:cNvSpPr txBox="1"/>
              <p:nvPr/>
            </p:nvSpPr>
            <p:spPr>
              <a:xfrm>
                <a:off x="2057420" y="2000591"/>
                <a:ext cx="2366198" cy="940725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SELECT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type_of_meal_plan, </a:t>
                </a: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COUNT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(*) </a:t>
                </a:r>
                <a:b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AS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Most_liked_by_GUESTS</a:t>
                </a:r>
              </a:p>
              <a:p>
                <a:pPr algn="ctr"/>
                <a:r>
                  <a:rPr lang="en-US" sz="1800" b="1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FROM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hotel_reservation</a:t>
                </a:r>
                <a:b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GRUP BY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type_of_meal_plan;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2D5AF2-5626-3C2A-4C7D-9383217DB23D}"/>
                  </a:ext>
                </a:extLst>
              </p:cNvPr>
              <p:cNvSpPr txBox="1"/>
              <p:nvPr/>
            </p:nvSpPr>
            <p:spPr>
              <a:xfrm>
                <a:off x="2039629" y="1632238"/>
                <a:ext cx="999211" cy="3135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8224B2-0950-1982-8A97-31D1AF06C06A}"/>
                  </a:ext>
                </a:extLst>
              </p:cNvPr>
              <p:cNvSpPr txBox="1"/>
              <p:nvPr/>
            </p:nvSpPr>
            <p:spPr>
              <a:xfrm>
                <a:off x="2036842" y="3145296"/>
                <a:ext cx="610582" cy="3135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D3F3220-60DE-D790-5E39-83AC179E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856" y="4385104"/>
              <a:ext cx="3983600" cy="9910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151FDE-7A4C-12C8-1B2B-17BA2895DBF6}"/>
              </a:ext>
            </a:extLst>
          </p:cNvPr>
          <p:cNvSpPr txBox="1"/>
          <p:nvPr/>
        </p:nvSpPr>
        <p:spPr>
          <a:xfrm>
            <a:off x="6856043" y="2055254"/>
            <a:ext cx="539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meal plan is the most popular among guests?</a:t>
            </a:r>
          </a:p>
        </p:txBody>
      </p:sp>
      <p:pic>
        <p:nvPicPr>
          <p:cNvPr id="56" name="Graphic 55" descr="Back with solid fill">
            <a:extLst>
              <a:ext uri="{FF2B5EF4-FFF2-40B4-BE49-F238E27FC236}">
                <a16:creationId xmlns:a16="http://schemas.microsoft.com/office/drawing/2014/main" id="{B9549BCC-1BBE-4E65-03FC-33112B868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4" y="2007028"/>
            <a:ext cx="468722" cy="468722"/>
          </a:xfrm>
          <a:prstGeom prst="rect">
            <a:avLst/>
          </a:prstGeom>
        </p:spPr>
      </p:pic>
      <p:pic>
        <p:nvPicPr>
          <p:cNvPr id="57" name="Graphic 56" descr="Back with solid fill">
            <a:extLst>
              <a:ext uri="{FF2B5EF4-FFF2-40B4-BE49-F238E27FC236}">
                <a16:creationId xmlns:a16="http://schemas.microsoft.com/office/drawing/2014/main" id="{136A82E1-B09F-EBC8-B39E-EAC8CAC9F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470" y="2022199"/>
            <a:ext cx="468722" cy="46872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A74C733-6CEB-7391-0DFB-513F6E5E2895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564626" y="1985039"/>
            <a:ext cx="5393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price per room for reservations involving children?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7046437" y="2040774"/>
            <a:ext cx="5363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reservations were made in the year 2018?</a:t>
            </a: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16" y="1999271"/>
            <a:ext cx="466166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271" y="2017806"/>
            <a:ext cx="466166" cy="4687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4F0F7DF-85C3-402C-2AB3-228AC5E80126}"/>
              </a:ext>
            </a:extLst>
          </p:cNvPr>
          <p:cNvGrpSpPr/>
          <p:nvPr/>
        </p:nvGrpSpPr>
        <p:grpSpPr>
          <a:xfrm>
            <a:off x="889605" y="2731349"/>
            <a:ext cx="4591050" cy="3771640"/>
            <a:chOff x="1302080" y="1476635"/>
            <a:chExt cx="4591050" cy="37716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2BA8C6-EC53-381B-439A-E7839D7FE5B4}"/>
                </a:ext>
              </a:extLst>
            </p:cNvPr>
            <p:cNvGrpSpPr/>
            <p:nvPr/>
          </p:nvGrpSpPr>
          <p:grpSpPr>
            <a:xfrm>
              <a:off x="1302080" y="1476635"/>
              <a:ext cx="4591050" cy="3771640"/>
              <a:chOff x="819150" y="1889603"/>
              <a:chExt cx="4591050" cy="377164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819150" y="1889603"/>
                <a:ext cx="4591050" cy="37716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091675" y="2611219"/>
                <a:ext cx="3851800" cy="923330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(avg_price_per_room)</a:t>
                </a:r>
                <a:b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no_of_children &gt;0;</a:t>
                </a:r>
                <a:endParaRPr lang="en-IN" dirty="0">
                  <a:latin typeface="Aptos Display" panose="020B000402020202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091675" y="2150910"/>
                <a:ext cx="154674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091675" y="3775423"/>
                <a:ext cx="102300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ECD8153-93A0-BB49-41AB-5608D24C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427" y="3861961"/>
              <a:ext cx="3030381" cy="1064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970CD5-946F-8C1D-93D7-8B52E9A00817}"/>
              </a:ext>
            </a:extLst>
          </p:cNvPr>
          <p:cNvGrpSpPr/>
          <p:nvPr/>
        </p:nvGrpSpPr>
        <p:grpSpPr>
          <a:xfrm>
            <a:off x="6719905" y="2731349"/>
            <a:ext cx="4591050" cy="3771640"/>
            <a:chOff x="7010381" y="1476635"/>
            <a:chExt cx="4591050" cy="37716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4482E9-2FEE-6B29-469E-25334F7E70A4}"/>
                </a:ext>
              </a:extLst>
            </p:cNvPr>
            <p:cNvGrpSpPr/>
            <p:nvPr/>
          </p:nvGrpSpPr>
          <p:grpSpPr>
            <a:xfrm>
              <a:off x="7010381" y="1476635"/>
              <a:ext cx="4591050" cy="3771640"/>
              <a:chOff x="6396310" y="1889603"/>
              <a:chExt cx="4591050" cy="3771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396310" y="1889603"/>
                <a:ext cx="4591050" cy="377164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5CB26C6-CA3F-461F-665B-8BFA5CA79838}"/>
                  </a:ext>
                </a:extLst>
              </p:cNvPr>
              <p:cNvGrpSpPr/>
              <p:nvPr/>
            </p:nvGrpSpPr>
            <p:grpSpPr>
              <a:xfrm>
                <a:off x="6723932" y="2067185"/>
                <a:ext cx="3949545" cy="2330715"/>
                <a:chOff x="1749036" y="1632238"/>
                <a:chExt cx="2386776" cy="1826633"/>
              </a:xfrm>
              <a:grpFill/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426E9F-CE5C-0229-E998-0C1CA3304217}"/>
                    </a:ext>
                  </a:extLst>
                </p:cNvPr>
                <p:cNvSpPr txBox="1"/>
                <p:nvPr/>
              </p:nvSpPr>
              <p:spPr>
                <a:xfrm>
                  <a:off x="1769614" y="2000591"/>
                  <a:ext cx="2366198" cy="992937"/>
                </a:xfrm>
                <a:prstGeom prst="rect">
                  <a:avLst/>
                </a:prstGeom>
                <a:grpFill/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8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SELECT COUNT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(booking_id) </a:t>
                  </a:r>
                  <a:r>
                    <a:rPr lang="en-IN" sz="18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</a:t>
                  </a:r>
                  <a:br>
                    <a:rPr lang="en-IN" b="1" kern="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booking_count_of_2018</a:t>
                  </a:r>
                  <a:b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n-IN" sz="18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FROM</a:t>
                  </a:r>
                  <a: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hotel_reservation</a:t>
                  </a:r>
                  <a:br>
                    <a:rPr lang="en-IN" sz="18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n-IN" sz="18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WHERE YEAR</a:t>
                  </a:r>
                  <a:r>
                    <a:rPr lang="en-IN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(arrival_date) = 2018;</a:t>
                  </a:r>
                  <a:endParaRPr lang="en-US" sz="1800" dirty="0">
                    <a:solidFill>
                      <a:schemeClr val="tx1"/>
                    </a:solidFill>
                    <a:effectLst/>
                    <a:latin typeface="Aptos Display" panose="020B000402020202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E269EB-9807-2E4C-7A85-2F7B7958D6AB}"/>
                    </a:ext>
                  </a:extLst>
                </p:cNvPr>
                <p:cNvSpPr txBox="1"/>
                <p:nvPr/>
              </p:nvSpPr>
              <p:spPr>
                <a:xfrm>
                  <a:off x="1751823" y="1632238"/>
                  <a:ext cx="999211" cy="313575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IN" sz="2000" b="1" u="sng" dirty="0">
                      <a:solidFill>
                        <a:schemeClr val="accent1"/>
                      </a:solidFill>
                      <a:effectLst>
                        <a:outerShdw blurRad="50800" dist="38100" dir="8100000" algn="tr" rotWithShape="0">
                          <a:schemeClr val="bg1">
                            <a:alpha val="40000"/>
                          </a:scheme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  <a:cs typeface="Calibri Light" panose="020F0302020204030204" pitchFamily="34" charset="0"/>
                    </a:rPr>
                    <a:t>SQL QUERY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FACB5-6CAD-295B-452C-99EB6889BE24}"/>
                    </a:ext>
                  </a:extLst>
                </p:cNvPr>
                <p:cNvSpPr txBox="1"/>
                <p:nvPr/>
              </p:nvSpPr>
              <p:spPr>
                <a:xfrm>
                  <a:off x="1749036" y="3145296"/>
                  <a:ext cx="610582" cy="313575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b="1" u="sng">
                      <a:solidFill>
                        <a:srgbClr val="7030A0"/>
                      </a:solidFill>
                      <a:effectLst>
                        <a:outerShdw blurRad="50800" dist="38100" dir="8100000" algn="tr" rotWithShape="0">
                          <a:schemeClr val="bg1">
                            <a:alpha val="40000"/>
                          </a:schemeClr>
                        </a:outerShdw>
                      </a:effectLst>
                      <a:latin typeface="Cambria" panose="02040503050406030204" pitchFamily="18" charset="0"/>
                      <a:ea typeface="Cambria" panose="02040503050406030204" pitchFamily="18" charset="0"/>
                      <a:cs typeface="Calibri Light" panose="020F0302020204030204" pitchFamily="34" charset="0"/>
                    </a:defRPr>
                  </a:lvl1pPr>
                </a:lstStyle>
                <a:p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</a:t>
                  </a:r>
                  <a:r>
                    <a:rPr lang="en-IN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esult</a:t>
                  </a:r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D01CF25-4FE4-AB41-C43E-FDC6BD37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68825" y="4069656"/>
              <a:ext cx="3237275" cy="8563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7E6B53-E14B-8836-D261-438121EF6438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412542" y="1988315"/>
            <a:ext cx="43790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most commonly booked room type?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6972235" y="1988315"/>
            <a:ext cx="539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How many reservations fall on a weekend </a:t>
            </a: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8315"/>
            <a:ext cx="336619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321" y="1983461"/>
            <a:ext cx="468722" cy="4687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D744721-4567-2ABD-8D3C-B0D0123BC638}"/>
              </a:ext>
            </a:extLst>
          </p:cNvPr>
          <p:cNvGrpSpPr/>
          <p:nvPr/>
        </p:nvGrpSpPr>
        <p:grpSpPr>
          <a:xfrm>
            <a:off x="547634" y="2623132"/>
            <a:ext cx="4918229" cy="3816000"/>
            <a:chOff x="914233" y="1260953"/>
            <a:chExt cx="4918229" cy="39272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7CA99C-6A85-394F-120E-1D425AE17B2F}"/>
                </a:ext>
              </a:extLst>
            </p:cNvPr>
            <p:cNvSpPr/>
            <p:nvPr/>
          </p:nvSpPr>
          <p:spPr>
            <a:xfrm>
              <a:off x="914233" y="1260953"/>
              <a:ext cx="4918229" cy="39272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4844C-0832-FB09-AA52-1AEEBBE5CB95}"/>
                </a:ext>
              </a:extLst>
            </p:cNvPr>
            <p:cNvSpPr txBox="1"/>
            <p:nvPr/>
          </p:nvSpPr>
          <p:spPr>
            <a:xfrm>
              <a:off x="1206178" y="1932947"/>
              <a:ext cx="4483430" cy="1815426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room_type_reserved, </a:t>
              </a: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COUNT(*) AS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Booking_COUNT</a:t>
              </a:r>
              <a:b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hotel_reservation</a:t>
              </a:r>
              <a:b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 BY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room_type_reserved</a:t>
              </a:r>
              <a:b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 BY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booking_count </a:t>
              </a: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</a:t>
              </a:r>
              <a:b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IN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LIMIT</a:t>
              </a:r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CF1F79-3676-8BD6-5EA4-6EFE1A3D5457}"/>
                </a:ext>
              </a:extLst>
            </p:cNvPr>
            <p:cNvSpPr txBox="1"/>
            <p:nvPr/>
          </p:nvSpPr>
          <p:spPr>
            <a:xfrm>
              <a:off x="1206179" y="1441667"/>
              <a:ext cx="16569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u="sng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8100000" algn="tr" rotWithShape="0">
                      <a:schemeClr val="bg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Calibri Light" panose="020F0302020204030204" pitchFamily="34" charset="0"/>
                </a:defRPr>
              </a:lvl1pPr>
            </a:lstStyle>
            <a:p>
              <a:r>
                <a:rPr lang="en-IN" sz="2000" dirty="0">
                  <a:solidFill>
                    <a:schemeClr val="accent1"/>
                  </a:solidFill>
                </a:rPr>
                <a:t>SQL QUERY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1CA6C-C63F-7C33-47B3-BE74E1935918}"/>
                </a:ext>
              </a:extLst>
            </p:cNvPr>
            <p:cNvSpPr txBox="1"/>
            <p:nvPr/>
          </p:nvSpPr>
          <p:spPr>
            <a:xfrm>
              <a:off x="1206178" y="3678083"/>
              <a:ext cx="109591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b="1" u="sng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8100000" algn="tr" rotWithShape="0">
                      <a:schemeClr val="bg1">
                        <a:alpha val="40000"/>
                      </a:scheme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  <a:cs typeface="Calibri Light" panose="020F030202020403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esult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1E98621-BDB1-A270-4F56-DC7E1A32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967" y="4064186"/>
              <a:ext cx="4119324" cy="8422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C63291-2A15-9B5E-A54B-D9D0DCFF3883}"/>
              </a:ext>
            </a:extLst>
          </p:cNvPr>
          <p:cNvGrpSpPr/>
          <p:nvPr/>
        </p:nvGrpSpPr>
        <p:grpSpPr>
          <a:xfrm>
            <a:off x="6579714" y="2623132"/>
            <a:ext cx="4634838" cy="3816000"/>
            <a:chOff x="6864134" y="1315108"/>
            <a:chExt cx="4634838" cy="3816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D86EE0-1244-BFA3-57B3-9166C30022AF}"/>
                </a:ext>
              </a:extLst>
            </p:cNvPr>
            <p:cNvGrpSpPr/>
            <p:nvPr/>
          </p:nvGrpSpPr>
          <p:grpSpPr>
            <a:xfrm>
              <a:off x="6864134" y="1315108"/>
              <a:ext cx="4634838" cy="3816000"/>
              <a:chOff x="6864134" y="1315108"/>
              <a:chExt cx="4634838" cy="3816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864134" y="1315108"/>
                <a:ext cx="4634838" cy="3816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426E9F-CE5C-0229-E998-0C1CA3304217}"/>
                  </a:ext>
                </a:extLst>
              </p:cNvPr>
              <p:cNvSpPr txBox="1"/>
              <p:nvPr/>
            </p:nvSpPr>
            <p:spPr>
              <a:xfrm>
                <a:off x="7128781" y="1962694"/>
                <a:ext cx="3915490" cy="1266950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COUNT(*) </a:t>
                </a:r>
                <a:b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weekend_reservations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no_of_weekend_nights &gt; 0;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269EB-9807-2E4C-7A85-2F7B7958D6AB}"/>
                  </a:ext>
                </a:extLst>
              </p:cNvPr>
              <p:cNvSpPr txBox="1"/>
              <p:nvPr/>
            </p:nvSpPr>
            <p:spPr>
              <a:xfrm>
                <a:off x="7099341" y="1492690"/>
                <a:ext cx="165345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FACB5-6CAD-295B-452C-99EB6889BE24}"/>
                  </a:ext>
                </a:extLst>
              </p:cNvPr>
              <p:cNvSpPr txBox="1"/>
              <p:nvPr/>
            </p:nvSpPr>
            <p:spPr>
              <a:xfrm>
                <a:off x="7139575" y="3472183"/>
                <a:ext cx="101036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AEC97C-12EB-37BE-4387-E2FE2E935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6655" y="3906495"/>
              <a:ext cx="3163695" cy="105456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9C963-88C2-DC71-DE3A-614317FBC17C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438513" y="202614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/>
              <a:t>What is the highest and lowest lead time for reservations?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6804962" y="2002749"/>
            <a:ext cx="5130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/>
              <a:t>What is the most common market segment type for reservations?</a:t>
            </a:r>
            <a:endParaRPr lang="en-IN" sz="1600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41886"/>
            <a:ext cx="468722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473" y="2035105"/>
            <a:ext cx="468722" cy="4687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B29ABD-9723-1D07-3509-D7B9BF9EEB8F}"/>
              </a:ext>
            </a:extLst>
          </p:cNvPr>
          <p:cNvGrpSpPr/>
          <p:nvPr/>
        </p:nvGrpSpPr>
        <p:grpSpPr>
          <a:xfrm>
            <a:off x="468722" y="2808420"/>
            <a:ext cx="4529898" cy="3685482"/>
            <a:chOff x="969500" y="1521000"/>
            <a:chExt cx="4918229" cy="3816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44721-4567-2ABD-8D3C-B0D0123BC638}"/>
                </a:ext>
              </a:extLst>
            </p:cNvPr>
            <p:cNvGrpSpPr/>
            <p:nvPr/>
          </p:nvGrpSpPr>
          <p:grpSpPr>
            <a:xfrm>
              <a:off x="969500" y="1521000"/>
              <a:ext cx="4918229" cy="3816000"/>
              <a:chOff x="914233" y="1260953"/>
              <a:chExt cx="4918229" cy="39272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914233" y="1260953"/>
                <a:ext cx="4918229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206178" y="1932947"/>
                <a:ext cx="4483430" cy="1301510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(lead_time) </a:t>
                </a: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highest_lead_time,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(lead_time) </a:t>
                </a: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lowest_lead_time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206179" y="1441667"/>
                <a:ext cx="165697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206178" y="3678083"/>
                <a:ext cx="109591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9829C0-FFA3-29EA-B7C7-A2272FF95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5407" y="4267665"/>
              <a:ext cx="4197668" cy="7527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30D217-717A-874E-FEC3-49F34E72A7C0}"/>
              </a:ext>
            </a:extLst>
          </p:cNvPr>
          <p:cNvGrpSpPr/>
          <p:nvPr/>
        </p:nvGrpSpPr>
        <p:grpSpPr>
          <a:xfrm>
            <a:off x="6536067" y="2817692"/>
            <a:ext cx="4365942" cy="3685482"/>
            <a:chOff x="6721958" y="1521000"/>
            <a:chExt cx="4365942" cy="36854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D86EE0-1244-BFA3-57B3-9166C30022AF}"/>
                </a:ext>
              </a:extLst>
            </p:cNvPr>
            <p:cNvGrpSpPr/>
            <p:nvPr/>
          </p:nvGrpSpPr>
          <p:grpSpPr>
            <a:xfrm>
              <a:off x="6721958" y="1521000"/>
              <a:ext cx="4365942" cy="3685482"/>
              <a:chOff x="6864134" y="1315108"/>
              <a:chExt cx="4634838" cy="3816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864134" y="1315108"/>
                <a:ext cx="4634838" cy="3816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426E9F-CE5C-0229-E998-0C1CA3304217}"/>
                  </a:ext>
                </a:extLst>
              </p:cNvPr>
              <p:cNvSpPr txBox="1"/>
              <p:nvPr/>
            </p:nvSpPr>
            <p:spPr>
              <a:xfrm>
                <a:off x="7139575" y="1894722"/>
                <a:ext cx="3915490" cy="1661417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market_segment_type, 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(*) </a:t>
                </a: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Common_Mar_Seg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GROUP BY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market_segment_type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 BY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common_mar_Seg DESC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LIMIT 1;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269EB-9807-2E4C-7A85-2F7B7958D6AB}"/>
                  </a:ext>
                </a:extLst>
              </p:cNvPr>
              <p:cNvSpPr txBox="1"/>
              <p:nvPr/>
            </p:nvSpPr>
            <p:spPr>
              <a:xfrm>
                <a:off x="7099341" y="1492690"/>
                <a:ext cx="165345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FACB5-6CAD-295B-452C-99EB6889BE24}"/>
                  </a:ext>
                </a:extLst>
              </p:cNvPr>
              <p:cNvSpPr txBox="1"/>
              <p:nvPr/>
            </p:nvSpPr>
            <p:spPr>
              <a:xfrm>
                <a:off x="7139575" y="3472183"/>
                <a:ext cx="101036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0ED16C-6323-D40B-E495-365E7B18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5169" y="4109235"/>
              <a:ext cx="3666287" cy="68184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4C1CC7-454A-3170-FD37-F6EEAD4FFBF9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468722" y="1983713"/>
            <a:ext cx="5392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/>
              <a:t>How many reservations have a booking status as "Confirmed"?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6348775" y="2009097"/>
            <a:ext cx="5392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b="1" dirty="0"/>
              <a:t>What is the total number of adults and children across all reservations?</a:t>
            </a:r>
            <a:endParaRPr lang="en-IN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41740"/>
            <a:ext cx="468722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27" y="2050055"/>
            <a:ext cx="468722" cy="4687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9527E-3623-6E8C-D257-23CB52E6532B}"/>
              </a:ext>
            </a:extLst>
          </p:cNvPr>
          <p:cNvGrpSpPr/>
          <p:nvPr/>
        </p:nvGrpSpPr>
        <p:grpSpPr>
          <a:xfrm>
            <a:off x="625697" y="2721770"/>
            <a:ext cx="4824094" cy="3898876"/>
            <a:chOff x="914233" y="1260953"/>
            <a:chExt cx="4918229" cy="39272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44721-4567-2ABD-8D3C-B0D0123BC638}"/>
                </a:ext>
              </a:extLst>
            </p:cNvPr>
            <p:cNvGrpSpPr/>
            <p:nvPr/>
          </p:nvGrpSpPr>
          <p:grpSpPr>
            <a:xfrm>
              <a:off x="914233" y="1260953"/>
              <a:ext cx="4918229" cy="3927248"/>
              <a:chOff x="914233" y="1260953"/>
              <a:chExt cx="4918229" cy="39272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914233" y="1260953"/>
                <a:ext cx="4918229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206178" y="1932948"/>
                <a:ext cx="4483430" cy="1264642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COUNT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(booking_status) 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Confirmed_Booking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booking_status = ‘Not_Canceled’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206179" y="1441667"/>
                <a:ext cx="165697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206178" y="3497894"/>
                <a:ext cx="109591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20504A-BAC0-93FC-A09D-6A7083D3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6178" y="3936990"/>
              <a:ext cx="3342631" cy="10152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C50E01-02E4-9216-AEA7-CCA37DC53683}"/>
              </a:ext>
            </a:extLst>
          </p:cNvPr>
          <p:cNvGrpSpPr/>
          <p:nvPr/>
        </p:nvGrpSpPr>
        <p:grpSpPr>
          <a:xfrm>
            <a:off x="6462049" y="2747254"/>
            <a:ext cx="4593960" cy="3873392"/>
            <a:chOff x="6864134" y="1315108"/>
            <a:chExt cx="4634838" cy="39272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D86EE0-1244-BFA3-57B3-9166C30022AF}"/>
                </a:ext>
              </a:extLst>
            </p:cNvPr>
            <p:cNvGrpSpPr/>
            <p:nvPr/>
          </p:nvGrpSpPr>
          <p:grpSpPr>
            <a:xfrm>
              <a:off x="6864134" y="1315108"/>
              <a:ext cx="4634838" cy="3927248"/>
              <a:chOff x="6864134" y="1315108"/>
              <a:chExt cx="4634838" cy="392724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864134" y="1315108"/>
                <a:ext cx="4634838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426E9F-CE5C-0229-E998-0C1CA3304217}"/>
                  </a:ext>
                </a:extLst>
              </p:cNvPr>
              <p:cNvSpPr txBox="1"/>
              <p:nvPr/>
            </p:nvSpPr>
            <p:spPr>
              <a:xfrm>
                <a:off x="7128781" y="2010753"/>
                <a:ext cx="4148986" cy="1367234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SUM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(no_of_adults) AS total_adults,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(no_of_children) AS total_children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hotel_reservation;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269EB-9807-2E4C-7A85-2F7B7958D6AB}"/>
                  </a:ext>
                </a:extLst>
              </p:cNvPr>
              <p:cNvSpPr txBox="1"/>
              <p:nvPr/>
            </p:nvSpPr>
            <p:spPr>
              <a:xfrm>
                <a:off x="7099341" y="1406965"/>
                <a:ext cx="165345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FACB5-6CAD-295B-452C-99EB6889BE24}"/>
                  </a:ext>
                </a:extLst>
              </p:cNvPr>
              <p:cNvSpPr txBox="1"/>
              <p:nvPr/>
            </p:nvSpPr>
            <p:spPr>
              <a:xfrm>
                <a:off x="7128781" y="3733816"/>
                <a:ext cx="101036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2BFEF5-EF1E-AC85-0B45-D661FBEA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5448" y="4163630"/>
              <a:ext cx="3866682" cy="83631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9A35C3-1385-201E-4A0C-93FAF0A295FA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444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631088" y="2016982"/>
            <a:ext cx="5080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/>
              <a:t>What is the average number of weekend nights for reservations involving children?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6864134" y="620362"/>
            <a:ext cx="5392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/>
              <a:t>How many reservations were made in each month of the year?</a:t>
            </a:r>
            <a:endParaRPr lang="en-IN" sz="1600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306" y="2029544"/>
            <a:ext cx="468722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5412" y="678388"/>
            <a:ext cx="468722" cy="4687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06C99A9-F243-A62E-82AA-98D28274246D}"/>
              </a:ext>
            </a:extLst>
          </p:cNvPr>
          <p:cNvGrpSpPr/>
          <p:nvPr/>
        </p:nvGrpSpPr>
        <p:grpSpPr>
          <a:xfrm>
            <a:off x="631088" y="2747752"/>
            <a:ext cx="4918229" cy="3927248"/>
            <a:chOff x="914233" y="1260953"/>
            <a:chExt cx="4918229" cy="39272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44721-4567-2ABD-8D3C-B0D0123BC638}"/>
                </a:ext>
              </a:extLst>
            </p:cNvPr>
            <p:cNvGrpSpPr/>
            <p:nvPr/>
          </p:nvGrpSpPr>
          <p:grpSpPr>
            <a:xfrm>
              <a:off x="914233" y="1260953"/>
              <a:ext cx="4918229" cy="3927248"/>
              <a:chOff x="914233" y="1260953"/>
              <a:chExt cx="4918229" cy="39272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914233" y="1260953"/>
                <a:ext cx="4918229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206178" y="1932948"/>
                <a:ext cx="4483430" cy="968278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AVG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(no_of_weekend_nights)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no_of_children &gt; 0;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206179" y="1441667"/>
                <a:ext cx="165697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206178" y="3228945"/>
                <a:ext cx="109591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D22E96-DFEA-55DB-0BF7-7F8D363F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6179" y="3629056"/>
              <a:ext cx="3872718" cy="78428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7DA76F-231B-BEB4-CC3F-1BA98A288422}"/>
              </a:ext>
            </a:extLst>
          </p:cNvPr>
          <p:cNvGrpSpPr/>
          <p:nvPr/>
        </p:nvGrpSpPr>
        <p:grpSpPr>
          <a:xfrm>
            <a:off x="6864134" y="1315107"/>
            <a:ext cx="4634838" cy="5309248"/>
            <a:chOff x="6864134" y="1315107"/>
            <a:chExt cx="4634838" cy="53092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D86EE0-1244-BFA3-57B3-9166C30022AF}"/>
                </a:ext>
              </a:extLst>
            </p:cNvPr>
            <p:cNvGrpSpPr/>
            <p:nvPr/>
          </p:nvGrpSpPr>
          <p:grpSpPr>
            <a:xfrm>
              <a:off x="6864134" y="1315107"/>
              <a:ext cx="4634838" cy="5309248"/>
              <a:chOff x="6864134" y="1315108"/>
              <a:chExt cx="4634838" cy="392724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864134" y="1315108"/>
                <a:ext cx="4634838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426E9F-CE5C-0229-E998-0C1CA3304217}"/>
                  </a:ext>
                </a:extLst>
              </p:cNvPr>
              <p:cNvSpPr txBox="1"/>
              <p:nvPr/>
            </p:nvSpPr>
            <p:spPr>
              <a:xfrm>
                <a:off x="7128781" y="1781719"/>
                <a:ext cx="4148986" cy="1384717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MONTH(STR_TO_DATE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(arrival_date, '%d-%m-%Y’)) 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month_of_reservation,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(*) </a:t>
                </a: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reservations_count</a:t>
                </a:r>
                <a:b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GROUP BY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month_of_reservation</a:t>
                </a:r>
                <a:b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 BY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month_of</a:t>
                </a:r>
                <a: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_reservation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269EB-9807-2E4C-7A85-2F7B7958D6AB}"/>
                  </a:ext>
                </a:extLst>
              </p:cNvPr>
              <p:cNvSpPr txBox="1"/>
              <p:nvPr/>
            </p:nvSpPr>
            <p:spPr>
              <a:xfrm>
                <a:off x="7099341" y="1406965"/>
                <a:ext cx="165345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FACB5-6CAD-295B-452C-99EB6889BE24}"/>
                  </a:ext>
                </a:extLst>
              </p:cNvPr>
              <p:cNvSpPr txBox="1"/>
              <p:nvPr/>
            </p:nvSpPr>
            <p:spPr>
              <a:xfrm>
                <a:off x="7128781" y="3317006"/>
                <a:ext cx="1010367" cy="2862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3516F3-A6B6-DBEA-0C52-3488CB429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8088" y="4083555"/>
              <a:ext cx="2776855" cy="24701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FB7B51-7914-E0BC-CF6A-FB29912564D9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527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27A22-ACC8-A4A2-7C27-AF06D5F3F470}"/>
              </a:ext>
            </a:extLst>
          </p:cNvPr>
          <p:cNvSpPr txBox="1"/>
          <p:nvPr/>
        </p:nvSpPr>
        <p:spPr>
          <a:xfrm>
            <a:off x="533914" y="1940847"/>
            <a:ext cx="5392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number of nights (both weekend &amp; weekday) spent by guests for each room type?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25A3-D7DD-9081-6CDC-290CFCF868CB}"/>
              </a:ext>
            </a:extLst>
          </p:cNvPr>
          <p:cNvSpPr txBox="1"/>
          <p:nvPr/>
        </p:nvSpPr>
        <p:spPr>
          <a:xfrm>
            <a:off x="6587903" y="1940847"/>
            <a:ext cx="5392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reservations involving children, what is the most common room type, and what is the average price for that room type?</a:t>
            </a:r>
            <a:endParaRPr lang="en-IN" sz="1600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DBCFF988-8A8E-9048-E326-7C1B91AF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29651"/>
            <a:ext cx="468722" cy="468722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E2319906-73C5-36CA-8765-CE909334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9181" y="2020777"/>
            <a:ext cx="468722" cy="4687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1D78C-ECDC-6F61-C62F-99C990810F16}"/>
              </a:ext>
            </a:extLst>
          </p:cNvPr>
          <p:cNvGrpSpPr/>
          <p:nvPr/>
        </p:nvGrpSpPr>
        <p:grpSpPr>
          <a:xfrm>
            <a:off x="533914" y="2657475"/>
            <a:ext cx="4950049" cy="4025887"/>
            <a:chOff x="793526" y="2255919"/>
            <a:chExt cx="4963462" cy="43226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744721-4567-2ABD-8D3C-B0D0123BC638}"/>
                </a:ext>
              </a:extLst>
            </p:cNvPr>
            <p:cNvGrpSpPr/>
            <p:nvPr/>
          </p:nvGrpSpPr>
          <p:grpSpPr>
            <a:xfrm>
              <a:off x="793526" y="2255919"/>
              <a:ext cx="4963462" cy="4322667"/>
              <a:chOff x="914233" y="1260952"/>
              <a:chExt cx="4918229" cy="392724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7CA99C-6A85-394F-120E-1D425AE17B2F}"/>
                  </a:ext>
                </a:extLst>
              </p:cNvPr>
              <p:cNvSpPr/>
              <p:nvPr/>
            </p:nvSpPr>
            <p:spPr>
              <a:xfrm>
                <a:off x="914233" y="1260952"/>
                <a:ext cx="4918229" cy="39272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4844C-0832-FB09-AA52-1AEEBBE5CB95}"/>
                  </a:ext>
                </a:extLst>
              </p:cNvPr>
              <p:cNvSpPr txBox="1"/>
              <p:nvPr/>
            </p:nvSpPr>
            <p:spPr>
              <a:xfrm>
                <a:off x="1206178" y="1919475"/>
                <a:ext cx="4503511" cy="1856831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room_type_reserved,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(no_of_weekend_nights + no_of_week_nights) 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avg_total_nights,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(*) AS reservations_count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GROUP BY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room_type_reserved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 BY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avg_total_nights DESC;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CF1F79-3676-8BD6-5EA4-6EFE1A3D5457}"/>
                  </a:ext>
                </a:extLst>
              </p:cNvPr>
              <p:cNvSpPr txBox="1"/>
              <p:nvPr/>
            </p:nvSpPr>
            <p:spPr>
              <a:xfrm>
                <a:off x="1206179" y="1441667"/>
                <a:ext cx="1656977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IN" sz="2000" dirty="0">
                    <a:solidFill>
                      <a:schemeClr val="accent1"/>
                    </a:solidFill>
                  </a:rPr>
                  <a:t>SQL QUERY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1CA6C-C63F-7C33-47B3-BE74E1935918}"/>
                  </a:ext>
                </a:extLst>
              </p:cNvPr>
              <p:cNvSpPr txBox="1"/>
              <p:nvPr/>
            </p:nvSpPr>
            <p:spPr>
              <a:xfrm>
                <a:off x="1187251" y="3693757"/>
                <a:ext cx="1095911" cy="33554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C5EA02-8BAE-D977-E002-8A7E2DB7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910" y="5317825"/>
              <a:ext cx="3406140" cy="121158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4A1C5C-8C95-D404-3A51-3CFA33BD47D5}"/>
              </a:ext>
            </a:extLst>
          </p:cNvPr>
          <p:cNvGrpSpPr/>
          <p:nvPr/>
        </p:nvGrpSpPr>
        <p:grpSpPr>
          <a:xfrm>
            <a:off x="6587903" y="2657475"/>
            <a:ext cx="5217225" cy="3894034"/>
            <a:chOff x="6763382" y="2657475"/>
            <a:chExt cx="5217225" cy="389403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D86EE0-1244-BFA3-57B3-9166C30022AF}"/>
                </a:ext>
              </a:extLst>
            </p:cNvPr>
            <p:cNvGrpSpPr/>
            <p:nvPr/>
          </p:nvGrpSpPr>
          <p:grpSpPr>
            <a:xfrm>
              <a:off x="6763382" y="2657475"/>
              <a:ext cx="5217225" cy="3894034"/>
              <a:chOff x="6864134" y="1315108"/>
              <a:chExt cx="4634838" cy="326930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AC823A-5E36-B051-66E7-9DCD92EB9D01}"/>
                  </a:ext>
                </a:extLst>
              </p:cNvPr>
              <p:cNvSpPr/>
              <p:nvPr/>
            </p:nvSpPr>
            <p:spPr>
              <a:xfrm>
                <a:off x="6864134" y="1315108"/>
                <a:ext cx="4634838" cy="3269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426E9F-CE5C-0229-E998-0C1CA3304217}"/>
                  </a:ext>
                </a:extLst>
              </p:cNvPr>
              <p:cNvSpPr txBox="1"/>
              <p:nvPr/>
            </p:nvSpPr>
            <p:spPr>
              <a:xfrm>
                <a:off x="7358859" y="1746721"/>
                <a:ext cx="3645388" cy="1601894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SELECT MAX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(room_type_reserved) </a:t>
                </a: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most_common_room_type_with_children,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AVG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(avg_price_per_room) 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average_price,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COUNT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(*) </a:t>
                </a: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number_of_reservations</a:t>
                </a:r>
                <a:b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hotel_reservation</a:t>
                </a:r>
                <a:b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IN" sz="1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no_of_children &gt; 0;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E269EB-9807-2E4C-7A85-2F7B7958D6AB}"/>
                  </a:ext>
                </a:extLst>
              </p:cNvPr>
              <p:cNvSpPr txBox="1"/>
              <p:nvPr/>
            </p:nvSpPr>
            <p:spPr>
              <a:xfrm>
                <a:off x="7099341" y="1406965"/>
                <a:ext cx="1344271" cy="29596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b="1" u="sng" dirty="0">
                    <a:solidFill>
                      <a:schemeClr val="accent1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rPr>
                  <a:t>SQL QUERY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FACB5-6CAD-295B-452C-99EB6889BE24}"/>
                  </a:ext>
                </a:extLst>
              </p:cNvPr>
              <p:cNvSpPr txBox="1"/>
              <p:nvPr/>
            </p:nvSpPr>
            <p:spPr>
              <a:xfrm>
                <a:off x="7052070" y="3341676"/>
                <a:ext cx="1010367" cy="2862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 u="sng">
                    <a:solidFill>
                      <a:srgbClr val="7030A0"/>
                    </a:solidFill>
                    <a:effectLst>
                      <a:outerShdw blurRad="50800" dist="38100" dir="8100000" algn="tr" rotWithShape="0">
                        <a:schemeClr val="bg1">
                          <a:alpha val="40000"/>
                        </a:scheme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r>
                  <a: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esult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1DED91-2F95-70DE-26ED-16F86121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6607" y="5380511"/>
              <a:ext cx="5184000" cy="42924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DFBE84-18D2-9FC4-7ED6-270891D0E285}"/>
              </a:ext>
            </a:extLst>
          </p:cNvPr>
          <p:cNvSpPr txBox="1"/>
          <p:nvPr/>
        </p:nvSpPr>
        <p:spPr>
          <a:xfrm>
            <a:off x="0" y="897646"/>
            <a:ext cx="5752879" cy="73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HOTEL RESERVATION</a:t>
            </a:r>
            <a:endParaRPr lang="en-IN" sz="4000" b="1" u="sng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4994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3" grpId="0" animBg="1"/>
    </p:bldLst>
  </p:timing>
</p:sld>
</file>

<file path=ppt/theme/theme1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4672</TotalTime>
  <Words>1161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 Display</vt:lpstr>
      <vt:lpstr>Arial</vt:lpstr>
      <vt:lpstr>Arial Rounded MT Bold</vt:lpstr>
      <vt:lpstr>Baskerville Old Face</vt:lpstr>
      <vt:lpstr>Calibri</vt:lpstr>
      <vt:lpstr>Calibri Light</vt:lpstr>
      <vt:lpstr>Cambria</vt:lpstr>
      <vt:lpstr>Constantia</vt:lpstr>
      <vt:lpstr>Google Sans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K</dc:creator>
  <cp:lastModifiedBy>Sameer K</cp:lastModifiedBy>
  <cp:revision>19</cp:revision>
  <dcterms:created xsi:type="dcterms:W3CDTF">2024-03-14T08:02:52Z</dcterms:created>
  <dcterms:modified xsi:type="dcterms:W3CDTF">2024-03-18T22:57:21Z</dcterms:modified>
</cp:coreProperties>
</file>